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3EAD1B-E28C-4C14-A3BD-D960F16F3DE0}" v="6" dt="2024-06-24T16:07:01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Parfitt" userId="7a3e6689-602d-4734-b5f4-8e93188eef22" providerId="ADAL" clId="{F53EAD1B-E28C-4C14-A3BD-D960F16F3DE0}"/>
    <pc:docChg chg="modSld">
      <pc:chgData name="Jennifer Parfitt" userId="7a3e6689-602d-4734-b5f4-8e93188eef22" providerId="ADAL" clId="{F53EAD1B-E28C-4C14-A3BD-D960F16F3DE0}" dt="2024-06-24T16:07:01.151" v="5"/>
      <pc:docMkLst>
        <pc:docMk/>
      </pc:docMkLst>
      <pc:sldChg chg="modSp">
        <pc:chgData name="Jennifer Parfitt" userId="7a3e6689-602d-4734-b5f4-8e93188eef22" providerId="ADAL" clId="{F53EAD1B-E28C-4C14-A3BD-D960F16F3DE0}" dt="2024-06-24T16:07:01.151" v="5"/>
        <pc:sldMkLst>
          <pc:docMk/>
          <pc:sldMk cId="3827642337" sldId="256"/>
        </pc:sldMkLst>
        <pc:graphicFrameChg chg="mod">
          <ac:chgData name="Jennifer Parfitt" userId="7a3e6689-602d-4734-b5f4-8e93188eef22" providerId="ADAL" clId="{F53EAD1B-E28C-4C14-A3BD-D960F16F3DE0}" dt="2024-06-24T16:07:01.151" v="5"/>
          <ac:graphicFrameMkLst>
            <pc:docMk/>
            <pc:sldMk cId="3827642337" sldId="256"/>
            <ac:graphicFrameMk id="4" creationId="{5A1C217B-3690-BDDF-7D2D-EA0F247D5022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CCC2AF-B0B6-4032-AB84-0E5331484C2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7525DCB-59AC-4D6B-87BD-EAEFD3BA9B7A}">
      <dgm:prSet phldrT="[Text]"/>
      <dgm:spPr/>
      <dgm:t>
        <a:bodyPr/>
        <a:lstStyle/>
        <a:p>
          <a:r>
            <a:rPr lang="en-GB" dirty="0"/>
            <a:t>Eddie Fellows </a:t>
          </a:r>
          <a:r>
            <a:rPr lang="en-GB"/>
            <a:t>(UKI </a:t>
          </a:r>
          <a:r>
            <a:rPr lang="en-GB" dirty="0"/>
            <a:t>CEO)</a:t>
          </a:r>
        </a:p>
      </dgm:t>
    </dgm:pt>
    <dgm:pt modelId="{7FBD4CD7-3AED-46F9-A6AE-88903AE4A6F5}" type="parTrans" cxnId="{0CDD27D5-F429-4AC0-80CC-C5D6F0AAA4B8}">
      <dgm:prSet/>
      <dgm:spPr/>
      <dgm:t>
        <a:bodyPr/>
        <a:lstStyle/>
        <a:p>
          <a:endParaRPr lang="en-GB"/>
        </a:p>
      </dgm:t>
    </dgm:pt>
    <dgm:pt modelId="{9D0443DE-41D2-4C7A-AF75-A48436E5079E}" type="sibTrans" cxnId="{0CDD27D5-F429-4AC0-80CC-C5D6F0AAA4B8}">
      <dgm:prSet/>
      <dgm:spPr/>
      <dgm:t>
        <a:bodyPr/>
        <a:lstStyle/>
        <a:p>
          <a:endParaRPr lang="en-GB"/>
        </a:p>
      </dgm:t>
    </dgm:pt>
    <dgm:pt modelId="{184D8A22-FB97-4FD1-BA8D-8F46A6FD9E2E}" type="asst">
      <dgm:prSet phldrT="[Text]"/>
      <dgm:spPr/>
      <dgm:t>
        <a:bodyPr/>
        <a:lstStyle/>
        <a:p>
          <a:r>
            <a:rPr lang="en-GB" dirty="0"/>
            <a:t>Alison Lehane (P.A.)</a:t>
          </a:r>
        </a:p>
      </dgm:t>
    </dgm:pt>
    <dgm:pt modelId="{A73399AD-B165-49CF-B9C2-CFEB1257091E}" type="parTrans" cxnId="{BA123B44-1444-452B-B27C-8AB18E4AF39B}">
      <dgm:prSet/>
      <dgm:spPr/>
      <dgm:t>
        <a:bodyPr/>
        <a:lstStyle/>
        <a:p>
          <a:endParaRPr lang="en-GB"/>
        </a:p>
      </dgm:t>
    </dgm:pt>
    <dgm:pt modelId="{2F227932-ABA7-4FD4-A102-B7E3A830F1DA}" type="sibTrans" cxnId="{BA123B44-1444-452B-B27C-8AB18E4AF39B}">
      <dgm:prSet/>
      <dgm:spPr/>
      <dgm:t>
        <a:bodyPr/>
        <a:lstStyle/>
        <a:p>
          <a:endParaRPr lang="en-GB"/>
        </a:p>
      </dgm:t>
    </dgm:pt>
    <dgm:pt modelId="{B12C61E9-94F9-4104-9EC6-EBE27F9D804E}">
      <dgm:prSet phldrT="[Text]"/>
      <dgm:spPr/>
      <dgm:t>
        <a:bodyPr/>
        <a:lstStyle/>
        <a:p>
          <a:r>
            <a:rPr lang="en-GB" dirty="0"/>
            <a:t>Andy Burrows – Divisional Director (Integrated)</a:t>
          </a:r>
        </a:p>
      </dgm:t>
    </dgm:pt>
    <dgm:pt modelId="{5D29EAE1-0104-4A92-A1B6-00707E3938A2}" type="parTrans" cxnId="{D18A98EF-2C47-4EA8-BB76-B51D91844876}">
      <dgm:prSet/>
      <dgm:spPr/>
      <dgm:t>
        <a:bodyPr/>
        <a:lstStyle/>
        <a:p>
          <a:endParaRPr lang="en-GB"/>
        </a:p>
      </dgm:t>
    </dgm:pt>
    <dgm:pt modelId="{530B6F82-A043-4D2F-892A-EC4A3F6DEEBE}" type="sibTrans" cxnId="{D18A98EF-2C47-4EA8-BB76-B51D91844876}">
      <dgm:prSet/>
      <dgm:spPr/>
      <dgm:t>
        <a:bodyPr/>
        <a:lstStyle/>
        <a:p>
          <a:endParaRPr lang="en-GB"/>
        </a:p>
      </dgm:t>
    </dgm:pt>
    <dgm:pt modelId="{AAD0A627-F476-4D26-865E-99ECD4DF2FED}">
      <dgm:prSet phldrT="[Text]"/>
      <dgm:spPr/>
      <dgm:t>
        <a:bodyPr/>
        <a:lstStyle/>
        <a:p>
          <a:r>
            <a:rPr lang="en-GB" dirty="0"/>
            <a:t>Mike Fadden – Divisional Director (Trade &amp; Speciality)</a:t>
          </a:r>
        </a:p>
      </dgm:t>
    </dgm:pt>
    <dgm:pt modelId="{F160D2B6-D883-4811-81F1-868DCC2B1FB4}" type="parTrans" cxnId="{9412DFEE-F2C3-4B21-91FF-2052C19075D2}">
      <dgm:prSet/>
      <dgm:spPr/>
      <dgm:t>
        <a:bodyPr/>
        <a:lstStyle/>
        <a:p>
          <a:endParaRPr lang="en-GB"/>
        </a:p>
      </dgm:t>
    </dgm:pt>
    <dgm:pt modelId="{3862FD19-B0BA-4A70-AAE1-67F442DFAF48}" type="sibTrans" cxnId="{9412DFEE-F2C3-4B21-91FF-2052C19075D2}">
      <dgm:prSet/>
      <dgm:spPr/>
      <dgm:t>
        <a:bodyPr/>
        <a:lstStyle/>
        <a:p>
          <a:endParaRPr lang="en-GB"/>
        </a:p>
      </dgm:t>
    </dgm:pt>
    <dgm:pt modelId="{ED726FB3-BC98-4A5E-8FEF-D0E437123F37}">
      <dgm:prSet phldrT="[Text]"/>
      <dgm:spPr/>
      <dgm:t>
        <a:bodyPr/>
        <a:lstStyle/>
        <a:p>
          <a:r>
            <a:rPr lang="en-GB" dirty="0"/>
            <a:t>Adrian Cornwell – Divisional Director (Sheet Plants)</a:t>
          </a:r>
        </a:p>
      </dgm:t>
    </dgm:pt>
    <dgm:pt modelId="{2A30FBBB-CE03-4BBA-A0EC-808EE2F70BEE}" type="parTrans" cxnId="{809086FD-38FF-4799-9DFC-69713F450983}">
      <dgm:prSet/>
      <dgm:spPr/>
      <dgm:t>
        <a:bodyPr/>
        <a:lstStyle/>
        <a:p>
          <a:endParaRPr lang="en-GB"/>
        </a:p>
      </dgm:t>
    </dgm:pt>
    <dgm:pt modelId="{BC6BAA86-D951-44F6-A40E-A991741C0A71}" type="sibTrans" cxnId="{809086FD-38FF-4799-9DFC-69713F450983}">
      <dgm:prSet/>
      <dgm:spPr/>
      <dgm:t>
        <a:bodyPr/>
        <a:lstStyle/>
        <a:p>
          <a:endParaRPr lang="en-GB"/>
        </a:p>
      </dgm:t>
    </dgm:pt>
    <dgm:pt modelId="{520CE41C-8399-4244-AC99-7D16D1CBB7DE}">
      <dgm:prSet phldrT="[Text]"/>
      <dgm:spPr/>
      <dgm:t>
        <a:bodyPr/>
        <a:lstStyle/>
        <a:p>
          <a:r>
            <a:rPr lang="en-GB" dirty="0"/>
            <a:t>John McAllister – Divisional Director (Print)</a:t>
          </a:r>
        </a:p>
      </dgm:t>
    </dgm:pt>
    <dgm:pt modelId="{FBB73BE4-DA05-44BB-8974-6DB8D5C9D4FF}" type="parTrans" cxnId="{1B6BE2FF-04B3-4778-89BC-EA3B0B0A1E7F}">
      <dgm:prSet/>
      <dgm:spPr/>
      <dgm:t>
        <a:bodyPr/>
        <a:lstStyle/>
        <a:p>
          <a:endParaRPr lang="en-GB"/>
        </a:p>
      </dgm:t>
    </dgm:pt>
    <dgm:pt modelId="{C7EDDAA0-5A6E-4D44-A9AB-F26B2CE668FB}" type="sibTrans" cxnId="{1B6BE2FF-04B3-4778-89BC-EA3B0B0A1E7F}">
      <dgm:prSet/>
      <dgm:spPr/>
      <dgm:t>
        <a:bodyPr/>
        <a:lstStyle/>
        <a:p>
          <a:endParaRPr lang="en-GB"/>
        </a:p>
      </dgm:t>
    </dgm:pt>
    <dgm:pt modelId="{7378D07C-6CDD-4876-88DC-06B428D3144E}">
      <dgm:prSet phldrT="[Text]"/>
      <dgm:spPr/>
      <dgm:t>
        <a:bodyPr/>
        <a:lstStyle/>
        <a:p>
          <a:r>
            <a:rPr lang="en-GB" dirty="0"/>
            <a:t>Conor Timmons – Divisional Director (Ireland)</a:t>
          </a:r>
        </a:p>
      </dgm:t>
    </dgm:pt>
    <dgm:pt modelId="{333741DB-3D94-433B-8A3F-86F5E2344995}" type="parTrans" cxnId="{64551E1A-3238-40AA-836D-2B12359BED71}">
      <dgm:prSet/>
      <dgm:spPr/>
      <dgm:t>
        <a:bodyPr/>
        <a:lstStyle/>
        <a:p>
          <a:endParaRPr lang="en-GB"/>
        </a:p>
      </dgm:t>
    </dgm:pt>
    <dgm:pt modelId="{548D5B2E-9C72-4DB3-98CB-27260C2D74F6}" type="sibTrans" cxnId="{64551E1A-3238-40AA-836D-2B12359BED71}">
      <dgm:prSet/>
      <dgm:spPr/>
      <dgm:t>
        <a:bodyPr/>
        <a:lstStyle/>
        <a:p>
          <a:endParaRPr lang="en-GB"/>
        </a:p>
      </dgm:t>
    </dgm:pt>
    <dgm:pt modelId="{FFE14A07-4873-4E5F-928D-3CDCF220430A}">
      <dgm:prSet phldrT="[Text]"/>
      <dgm:spPr/>
      <dgm:t>
        <a:bodyPr/>
        <a:lstStyle/>
        <a:p>
          <a:r>
            <a:rPr lang="en-GB" dirty="0"/>
            <a:t>Sharon Rosher (HR Director)</a:t>
          </a:r>
        </a:p>
      </dgm:t>
    </dgm:pt>
    <dgm:pt modelId="{505CE3D4-FA74-4973-9D6E-87A32C87A680}" type="parTrans" cxnId="{4F6CD891-0D63-4165-95D4-686E3D30E394}">
      <dgm:prSet/>
      <dgm:spPr/>
      <dgm:t>
        <a:bodyPr/>
        <a:lstStyle/>
        <a:p>
          <a:endParaRPr lang="en-GB"/>
        </a:p>
      </dgm:t>
    </dgm:pt>
    <dgm:pt modelId="{B66CAD39-161F-458C-B26E-E3B73D4D6753}" type="sibTrans" cxnId="{4F6CD891-0D63-4165-95D4-686E3D30E394}">
      <dgm:prSet/>
      <dgm:spPr/>
      <dgm:t>
        <a:bodyPr/>
        <a:lstStyle/>
        <a:p>
          <a:endParaRPr lang="en-GB"/>
        </a:p>
      </dgm:t>
    </dgm:pt>
    <dgm:pt modelId="{5F209C44-242B-4BF0-8B37-9BC7E1323344}">
      <dgm:prSet phldrT="[Text]"/>
      <dgm:spPr/>
      <dgm:t>
        <a:bodyPr/>
        <a:lstStyle/>
        <a:p>
          <a:r>
            <a:rPr lang="en-GB" dirty="0"/>
            <a:t>Dan Moynihan (UK Operations Director)</a:t>
          </a:r>
        </a:p>
      </dgm:t>
    </dgm:pt>
    <dgm:pt modelId="{90A47927-D01B-4B06-89BA-03F5962A8FAF}" type="parTrans" cxnId="{74937850-3945-4F8C-B137-BB7CF0BE8295}">
      <dgm:prSet/>
      <dgm:spPr/>
      <dgm:t>
        <a:bodyPr/>
        <a:lstStyle/>
        <a:p>
          <a:endParaRPr lang="en-GB"/>
        </a:p>
      </dgm:t>
    </dgm:pt>
    <dgm:pt modelId="{E504F415-FCA3-45FE-82E7-6246AC418C68}" type="sibTrans" cxnId="{74937850-3945-4F8C-B137-BB7CF0BE8295}">
      <dgm:prSet/>
      <dgm:spPr/>
      <dgm:t>
        <a:bodyPr/>
        <a:lstStyle/>
        <a:p>
          <a:endParaRPr lang="en-GB"/>
        </a:p>
      </dgm:t>
    </dgm:pt>
    <dgm:pt modelId="{94BEAB2C-76D5-4D67-8122-1822467D0911}">
      <dgm:prSet phldrT="[Text]"/>
      <dgm:spPr/>
      <dgm:t>
        <a:bodyPr/>
        <a:lstStyle/>
        <a:p>
          <a:r>
            <a:rPr lang="en-GB" dirty="0"/>
            <a:t>John Moody (CFO)</a:t>
          </a:r>
        </a:p>
      </dgm:t>
    </dgm:pt>
    <dgm:pt modelId="{29577D85-4077-4DDA-A0E9-A8DB2E059F65}" type="parTrans" cxnId="{20B02F3E-3DB8-4AD8-A4B2-C5B2F904384D}">
      <dgm:prSet/>
      <dgm:spPr/>
      <dgm:t>
        <a:bodyPr/>
        <a:lstStyle/>
        <a:p>
          <a:endParaRPr lang="en-GB"/>
        </a:p>
      </dgm:t>
    </dgm:pt>
    <dgm:pt modelId="{019A1001-2DAB-474B-8B88-20DCBA26C8DC}" type="sibTrans" cxnId="{20B02F3E-3DB8-4AD8-A4B2-C5B2F904384D}">
      <dgm:prSet/>
      <dgm:spPr/>
      <dgm:t>
        <a:bodyPr/>
        <a:lstStyle/>
        <a:p>
          <a:endParaRPr lang="en-GB"/>
        </a:p>
      </dgm:t>
    </dgm:pt>
    <dgm:pt modelId="{B3DBF65D-2B3F-4FFB-B918-56DC1C0EDB15}">
      <dgm:prSet phldrT="[Text]"/>
      <dgm:spPr/>
      <dgm:t>
        <a:bodyPr/>
        <a:lstStyle/>
        <a:p>
          <a:r>
            <a:rPr lang="en-GB" dirty="0"/>
            <a:t>Jason Peckham (UK Sales Director)</a:t>
          </a:r>
        </a:p>
      </dgm:t>
    </dgm:pt>
    <dgm:pt modelId="{051BB45F-5A57-4D14-BF52-CBFA8FD90EAB}" type="parTrans" cxnId="{7FD42186-EBF2-4E7E-AFBB-F74870BBDE79}">
      <dgm:prSet/>
      <dgm:spPr/>
      <dgm:t>
        <a:bodyPr/>
        <a:lstStyle/>
        <a:p>
          <a:endParaRPr lang="en-GB"/>
        </a:p>
      </dgm:t>
    </dgm:pt>
    <dgm:pt modelId="{422A9101-C989-4FA2-828E-C3B892742EE9}" type="sibTrans" cxnId="{7FD42186-EBF2-4E7E-AFBB-F74870BBDE79}">
      <dgm:prSet/>
      <dgm:spPr/>
      <dgm:t>
        <a:bodyPr/>
        <a:lstStyle/>
        <a:p>
          <a:endParaRPr lang="en-GB"/>
        </a:p>
      </dgm:t>
    </dgm:pt>
    <dgm:pt modelId="{35A5BFDF-4B7C-4780-8367-3830983DBA22}">
      <dgm:prSet phldrT="[Text]"/>
      <dgm:spPr/>
      <dgm:t>
        <a:bodyPr/>
        <a:lstStyle/>
        <a:p>
          <a:r>
            <a:rPr lang="en-GB" dirty="0"/>
            <a:t>Adrian Bird (UK Market Development Director)</a:t>
          </a:r>
        </a:p>
      </dgm:t>
    </dgm:pt>
    <dgm:pt modelId="{6F79E0E2-8AF9-4E04-96D0-6E28CB2C3DCF}" type="parTrans" cxnId="{09F4384C-7099-4C08-B98D-F3FDE961A70E}">
      <dgm:prSet/>
      <dgm:spPr/>
      <dgm:t>
        <a:bodyPr/>
        <a:lstStyle/>
        <a:p>
          <a:endParaRPr lang="en-GB"/>
        </a:p>
      </dgm:t>
    </dgm:pt>
    <dgm:pt modelId="{4D51F807-0B4E-4CE9-8BA0-710734150422}" type="sibTrans" cxnId="{09F4384C-7099-4C08-B98D-F3FDE961A70E}">
      <dgm:prSet/>
      <dgm:spPr/>
      <dgm:t>
        <a:bodyPr/>
        <a:lstStyle/>
        <a:p>
          <a:endParaRPr lang="en-GB"/>
        </a:p>
      </dgm:t>
    </dgm:pt>
    <dgm:pt modelId="{C12B9B80-4DB3-4717-AA35-7B559C9D0416}">
      <dgm:prSet/>
      <dgm:spPr/>
      <dgm:t>
        <a:bodyPr/>
        <a:lstStyle/>
        <a:p>
          <a:r>
            <a:rPr lang="en-GB" dirty="0"/>
            <a:t>Abercarn</a:t>
          </a:r>
        </a:p>
      </dgm:t>
    </dgm:pt>
    <dgm:pt modelId="{79453B4F-1537-4F3D-A095-6FA9BB5FAC7A}" type="parTrans" cxnId="{5CDE044E-6FE0-4207-BC79-A5280F8B87AC}">
      <dgm:prSet/>
      <dgm:spPr/>
      <dgm:t>
        <a:bodyPr/>
        <a:lstStyle/>
        <a:p>
          <a:endParaRPr lang="en-GB"/>
        </a:p>
      </dgm:t>
    </dgm:pt>
    <dgm:pt modelId="{C66E890B-E5DC-4567-97F8-E1B553895FF8}" type="sibTrans" cxnId="{5CDE044E-6FE0-4207-BC79-A5280F8B87AC}">
      <dgm:prSet/>
      <dgm:spPr/>
      <dgm:t>
        <a:bodyPr/>
        <a:lstStyle/>
        <a:p>
          <a:endParaRPr lang="en-GB"/>
        </a:p>
      </dgm:t>
    </dgm:pt>
    <dgm:pt modelId="{0ABB468A-BC9E-4FBF-A0F4-D39D865A56F5}">
      <dgm:prSet/>
      <dgm:spPr/>
      <dgm:t>
        <a:bodyPr/>
        <a:lstStyle/>
        <a:p>
          <a:r>
            <a:rPr lang="en-GB" dirty="0"/>
            <a:t>Diss</a:t>
          </a:r>
        </a:p>
      </dgm:t>
    </dgm:pt>
    <dgm:pt modelId="{ECA34582-2D60-4170-B982-09F4A539E020}" type="parTrans" cxnId="{34FBE843-C437-4E7E-A54B-9F686D7CA733}">
      <dgm:prSet/>
      <dgm:spPr/>
      <dgm:t>
        <a:bodyPr/>
        <a:lstStyle/>
        <a:p>
          <a:endParaRPr lang="en-GB"/>
        </a:p>
      </dgm:t>
    </dgm:pt>
    <dgm:pt modelId="{665A5E4E-D771-4333-B2CF-73725489DC7A}" type="sibTrans" cxnId="{34FBE843-C437-4E7E-A54B-9F686D7CA733}">
      <dgm:prSet/>
      <dgm:spPr/>
      <dgm:t>
        <a:bodyPr/>
        <a:lstStyle/>
        <a:p>
          <a:endParaRPr lang="en-GB"/>
        </a:p>
      </dgm:t>
    </dgm:pt>
    <dgm:pt modelId="{6E0C1BE7-B0F2-43FD-B734-AA7AEE644DF2}">
      <dgm:prSet/>
      <dgm:spPr/>
      <dgm:t>
        <a:bodyPr/>
        <a:lstStyle/>
        <a:p>
          <a:r>
            <a:rPr lang="en-GB" dirty="0"/>
            <a:t>Sheetfeeding </a:t>
          </a:r>
        </a:p>
        <a:p>
          <a:r>
            <a:rPr lang="en-GB" dirty="0"/>
            <a:t>(Norwich &amp; Windrush)</a:t>
          </a:r>
        </a:p>
      </dgm:t>
    </dgm:pt>
    <dgm:pt modelId="{0C0A2DE9-7313-4338-A656-19AAEB50A94A}" type="parTrans" cxnId="{61143E25-1B5F-4D40-9D75-2BB1ED303109}">
      <dgm:prSet/>
      <dgm:spPr/>
      <dgm:t>
        <a:bodyPr/>
        <a:lstStyle/>
        <a:p>
          <a:endParaRPr lang="en-GB"/>
        </a:p>
      </dgm:t>
    </dgm:pt>
    <dgm:pt modelId="{47D4A369-2BB0-4A25-8D0D-741C59600AB6}" type="sibTrans" cxnId="{61143E25-1B5F-4D40-9D75-2BB1ED303109}">
      <dgm:prSet/>
      <dgm:spPr/>
      <dgm:t>
        <a:bodyPr/>
        <a:lstStyle/>
        <a:p>
          <a:endParaRPr lang="en-GB"/>
        </a:p>
      </dgm:t>
    </dgm:pt>
    <dgm:pt modelId="{4350D205-E7F3-4850-B73D-5B331D593875}">
      <dgm:prSet/>
      <dgm:spPr/>
      <dgm:t>
        <a:bodyPr/>
        <a:lstStyle/>
        <a:p>
          <a:r>
            <a:rPr lang="en-GB" dirty="0"/>
            <a:t>Composites</a:t>
          </a:r>
        </a:p>
      </dgm:t>
    </dgm:pt>
    <dgm:pt modelId="{F18914D8-3C36-4568-A9AC-36B4A2029732}" type="parTrans" cxnId="{15785245-1014-4DA2-9260-D5A711068119}">
      <dgm:prSet/>
      <dgm:spPr/>
      <dgm:t>
        <a:bodyPr/>
        <a:lstStyle/>
        <a:p>
          <a:endParaRPr lang="en-GB"/>
        </a:p>
      </dgm:t>
    </dgm:pt>
    <dgm:pt modelId="{5CCD3D5A-CFD0-4F34-A5B3-E2EAED44AC15}" type="sibTrans" cxnId="{15785245-1014-4DA2-9260-D5A711068119}">
      <dgm:prSet/>
      <dgm:spPr/>
      <dgm:t>
        <a:bodyPr/>
        <a:lstStyle/>
        <a:p>
          <a:endParaRPr lang="en-GB"/>
        </a:p>
      </dgm:t>
    </dgm:pt>
    <dgm:pt modelId="{8FC16696-210E-4101-B53D-F10B48F2DD92}">
      <dgm:prSet/>
      <dgm:spPr/>
      <dgm:t>
        <a:bodyPr/>
        <a:lstStyle/>
        <a:p>
          <a:r>
            <a:rPr lang="en-GB" dirty="0"/>
            <a:t>Food Contact Packaging</a:t>
          </a:r>
        </a:p>
      </dgm:t>
    </dgm:pt>
    <dgm:pt modelId="{7AD52F5E-6A1D-49D0-84C3-FF3EC37FA306}" type="parTrans" cxnId="{A3B4930E-30B4-4912-A6E3-A13C91DCFDD4}">
      <dgm:prSet/>
      <dgm:spPr/>
      <dgm:t>
        <a:bodyPr/>
        <a:lstStyle/>
        <a:p>
          <a:endParaRPr lang="en-GB"/>
        </a:p>
      </dgm:t>
    </dgm:pt>
    <dgm:pt modelId="{979CF4C5-B7BA-41EF-9063-39F2C297BACC}" type="sibTrans" cxnId="{A3B4930E-30B4-4912-A6E3-A13C91DCFDD4}">
      <dgm:prSet/>
      <dgm:spPr/>
      <dgm:t>
        <a:bodyPr/>
        <a:lstStyle/>
        <a:p>
          <a:endParaRPr lang="en-GB"/>
        </a:p>
      </dgm:t>
    </dgm:pt>
    <dgm:pt modelId="{99A623F9-9235-412F-91DE-F7CCACCEFAFB}">
      <dgm:prSet/>
      <dgm:spPr/>
      <dgm:t>
        <a:bodyPr/>
        <a:lstStyle/>
        <a:p>
          <a:r>
            <a:rPr lang="en-GB" dirty="0"/>
            <a:t>Divisional HR Manager</a:t>
          </a:r>
        </a:p>
      </dgm:t>
    </dgm:pt>
    <dgm:pt modelId="{16750E60-09B1-4324-9100-5A3ADA42632F}" type="parTrans" cxnId="{5A9A5309-F117-47DE-B6C4-AAF60A241CCC}">
      <dgm:prSet/>
      <dgm:spPr/>
      <dgm:t>
        <a:bodyPr/>
        <a:lstStyle/>
        <a:p>
          <a:endParaRPr lang="en-GB"/>
        </a:p>
      </dgm:t>
    </dgm:pt>
    <dgm:pt modelId="{B1AB0EEE-DCE2-4226-9768-0A92A964CEE8}" type="sibTrans" cxnId="{5A9A5309-F117-47DE-B6C4-AAF60A241CCC}">
      <dgm:prSet/>
      <dgm:spPr/>
      <dgm:t>
        <a:bodyPr/>
        <a:lstStyle/>
        <a:p>
          <a:endParaRPr lang="en-GB"/>
        </a:p>
      </dgm:t>
    </dgm:pt>
    <dgm:pt modelId="{2284A9F9-EE4D-47EF-858B-28D63A4222EF}">
      <dgm:prSet/>
      <dgm:spPr/>
      <dgm:t>
        <a:bodyPr/>
        <a:lstStyle/>
        <a:p>
          <a:r>
            <a:rPr lang="en-GB" dirty="0"/>
            <a:t>UK Procurement</a:t>
          </a:r>
        </a:p>
      </dgm:t>
    </dgm:pt>
    <dgm:pt modelId="{C0D8CA85-943C-43F9-ABB1-DD4E9BDB3C4E}" type="parTrans" cxnId="{BDACF789-FDF1-41CE-8EE7-F4FE79837103}">
      <dgm:prSet/>
      <dgm:spPr/>
      <dgm:t>
        <a:bodyPr/>
        <a:lstStyle/>
        <a:p>
          <a:endParaRPr lang="en-GB"/>
        </a:p>
      </dgm:t>
    </dgm:pt>
    <dgm:pt modelId="{3E3852EB-2C84-471F-A90B-34056809222A}" type="sibTrans" cxnId="{BDACF789-FDF1-41CE-8EE7-F4FE79837103}">
      <dgm:prSet/>
      <dgm:spPr/>
      <dgm:t>
        <a:bodyPr/>
        <a:lstStyle/>
        <a:p>
          <a:endParaRPr lang="en-GB"/>
        </a:p>
      </dgm:t>
    </dgm:pt>
    <dgm:pt modelId="{1C94E5FC-FB81-4DF6-B1EE-9D6D81A0A8EC}" type="pres">
      <dgm:prSet presAssocID="{7ECCC2AF-B0B6-4032-AB84-0E5331484C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6E85688-128E-4767-9C97-FBBAD455A258}" type="pres">
      <dgm:prSet presAssocID="{17525DCB-59AC-4D6B-87BD-EAEFD3BA9B7A}" presName="hierRoot1" presStyleCnt="0">
        <dgm:presLayoutVars>
          <dgm:hierBranch val="init"/>
        </dgm:presLayoutVars>
      </dgm:prSet>
      <dgm:spPr/>
    </dgm:pt>
    <dgm:pt modelId="{51CC7D3A-1ABC-4EE4-A8B5-10F09A55EC92}" type="pres">
      <dgm:prSet presAssocID="{17525DCB-59AC-4D6B-87BD-EAEFD3BA9B7A}" presName="rootComposite1" presStyleCnt="0"/>
      <dgm:spPr/>
    </dgm:pt>
    <dgm:pt modelId="{0A31A36A-E3A3-4085-9255-8A1C0046FB05}" type="pres">
      <dgm:prSet presAssocID="{17525DCB-59AC-4D6B-87BD-EAEFD3BA9B7A}" presName="rootText1" presStyleLbl="node0" presStyleIdx="0" presStyleCnt="1">
        <dgm:presLayoutVars>
          <dgm:chPref val="3"/>
        </dgm:presLayoutVars>
      </dgm:prSet>
      <dgm:spPr/>
    </dgm:pt>
    <dgm:pt modelId="{268CC41C-7AE2-46CC-9F92-5D35199658F4}" type="pres">
      <dgm:prSet presAssocID="{17525DCB-59AC-4D6B-87BD-EAEFD3BA9B7A}" presName="rootConnector1" presStyleLbl="node1" presStyleIdx="0" presStyleCnt="0"/>
      <dgm:spPr/>
    </dgm:pt>
    <dgm:pt modelId="{B82F992A-A8C5-46D7-97FE-58DFE24767D6}" type="pres">
      <dgm:prSet presAssocID="{17525DCB-59AC-4D6B-87BD-EAEFD3BA9B7A}" presName="hierChild2" presStyleCnt="0"/>
      <dgm:spPr/>
    </dgm:pt>
    <dgm:pt modelId="{BB1FC235-9472-4213-A105-499038B4C18C}" type="pres">
      <dgm:prSet presAssocID="{5D29EAE1-0104-4A92-A1B6-00707E3938A2}" presName="Name37" presStyleLbl="parChTrans1D2" presStyleIdx="0" presStyleCnt="11"/>
      <dgm:spPr/>
    </dgm:pt>
    <dgm:pt modelId="{8E873B09-6B86-40F0-AB74-222D19BD2E7D}" type="pres">
      <dgm:prSet presAssocID="{B12C61E9-94F9-4104-9EC6-EBE27F9D804E}" presName="hierRoot2" presStyleCnt="0">
        <dgm:presLayoutVars>
          <dgm:hierBranch val="init"/>
        </dgm:presLayoutVars>
      </dgm:prSet>
      <dgm:spPr/>
    </dgm:pt>
    <dgm:pt modelId="{42B1B4C4-496A-4D40-B481-DC7928928965}" type="pres">
      <dgm:prSet presAssocID="{B12C61E9-94F9-4104-9EC6-EBE27F9D804E}" presName="rootComposite" presStyleCnt="0"/>
      <dgm:spPr/>
    </dgm:pt>
    <dgm:pt modelId="{DDFA5688-D801-48C5-8140-5984764602B6}" type="pres">
      <dgm:prSet presAssocID="{B12C61E9-94F9-4104-9EC6-EBE27F9D804E}" presName="rootText" presStyleLbl="node2" presStyleIdx="0" presStyleCnt="10">
        <dgm:presLayoutVars>
          <dgm:chPref val="3"/>
        </dgm:presLayoutVars>
      </dgm:prSet>
      <dgm:spPr/>
    </dgm:pt>
    <dgm:pt modelId="{CDDBB9D9-E305-4756-916C-F96A598D43F4}" type="pres">
      <dgm:prSet presAssocID="{B12C61E9-94F9-4104-9EC6-EBE27F9D804E}" presName="rootConnector" presStyleLbl="node2" presStyleIdx="0" presStyleCnt="10"/>
      <dgm:spPr/>
    </dgm:pt>
    <dgm:pt modelId="{0712A573-8D60-4C90-8894-177E4F92CE55}" type="pres">
      <dgm:prSet presAssocID="{B12C61E9-94F9-4104-9EC6-EBE27F9D804E}" presName="hierChild4" presStyleCnt="0"/>
      <dgm:spPr/>
    </dgm:pt>
    <dgm:pt modelId="{154B7191-5C16-4CA1-AA8C-B884B7B58C3E}" type="pres">
      <dgm:prSet presAssocID="{B12C61E9-94F9-4104-9EC6-EBE27F9D804E}" presName="hierChild5" presStyleCnt="0"/>
      <dgm:spPr/>
    </dgm:pt>
    <dgm:pt modelId="{8E575EF9-FD7C-4BBB-8EAD-23A0F9C20D35}" type="pres">
      <dgm:prSet presAssocID="{F160D2B6-D883-4811-81F1-868DCC2B1FB4}" presName="Name37" presStyleLbl="parChTrans1D2" presStyleIdx="1" presStyleCnt="11"/>
      <dgm:spPr/>
    </dgm:pt>
    <dgm:pt modelId="{97580FA3-2AB5-4011-B63C-2519350C5F6F}" type="pres">
      <dgm:prSet presAssocID="{AAD0A627-F476-4D26-865E-99ECD4DF2FED}" presName="hierRoot2" presStyleCnt="0">
        <dgm:presLayoutVars>
          <dgm:hierBranch val="init"/>
        </dgm:presLayoutVars>
      </dgm:prSet>
      <dgm:spPr/>
    </dgm:pt>
    <dgm:pt modelId="{859D910B-94F6-4FB7-A4E7-0D331886CDD5}" type="pres">
      <dgm:prSet presAssocID="{AAD0A627-F476-4D26-865E-99ECD4DF2FED}" presName="rootComposite" presStyleCnt="0"/>
      <dgm:spPr/>
    </dgm:pt>
    <dgm:pt modelId="{7BEB24E1-C81B-4D61-81F7-B141E77601E7}" type="pres">
      <dgm:prSet presAssocID="{AAD0A627-F476-4D26-865E-99ECD4DF2FED}" presName="rootText" presStyleLbl="node2" presStyleIdx="1" presStyleCnt="10">
        <dgm:presLayoutVars>
          <dgm:chPref val="3"/>
        </dgm:presLayoutVars>
      </dgm:prSet>
      <dgm:spPr/>
    </dgm:pt>
    <dgm:pt modelId="{987B7F37-DF62-4C88-BAF0-6C7C6F8797D7}" type="pres">
      <dgm:prSet presAssocID="{AAD0A627-F476-4D26-865E-99ECD4DF2FED}" presName="rootConnector" presStyleLbl="node2" presStyleIdx="1" presStyleCnt="10"/>
      <dgm:spPr/>
    </dgm:pt>
    <dgm:pt modelId="{874BFE77-D908-4114-AC1A-9604664C6B1C}" type="pres">
      <dgm:prSet presAssocID="{AAD0A627-F476-4D26-865E-99ECD4DF2FED}" presName="hierChild4" presStyleCnt="0"/>
      <dgm:spPr/>
    </dgm:pt>
    <dgm:pt modelId="{CACF0AF2-01C7-4C2C-B0C4-D51F7F612B83}" type="pres">
      <dgm:prSet presAssocID="{79453B4F-1537-4F3D-A095-6FA9BB5FAC7A}" presName="Name37" presStyleLbl="parChTrans1D3" presStyleIdx="0" presStyleCnt="7"/>
      <dgm:spPr/>
    </dgm:pt>
    <dgm:pt modelId="{C5D43E0E-9729-47AC-B5E9-098DF6613027}" type="pres">
      <dgm:prSet presAssocID="{C12B9B80-4DB3-4717-AA35-7B559C9D0416}" presName="hierRoot2" presStyleCnt="0">
        <dgm:presLayoutVars>
          <dgm:hierBranch val="init"/>
        </dgm:presLayoutVars>
      </dgm:prSet>
      <dgm:spPr/>
    </dgm:pt>
    <dgm:pt modelId="{6AD40A32-2D0A-404F-936B-B676FC2EDF3F}" type="pres">
      <dgm:prSet presAssocID="{C12B9B80-4DB3-4717-AA35-7B559C9D0416}" presName="rootComposite" presStyleCnt="0"/>
      <dgm:spPr/>
    </dgm:pt>
    <dgm:pt modelId="{752E594D-690C-4E69-9111-474930C4C50E}" type="pres">
      <dgm:prSet presAssocID="{C12B9B80-4DB3-4717-AA35-7B559C9D0416}" presName="rootText" presStyleLbl="node3" presStyleIdx="0" presStyleCnt="7">
        <dgm:presLayoutVars>
          <dgm:chPref val="3"/>
        </dgm:presLayoutVars>
      </dgm:prSet>
      <dgm:spPr/>
    </dgm:pt>
    <dgm:pt modelId="{5FBA4DBC-9FA8-4F27-828C-F852C1F72A35}" type="pres">
      <dgm:prSet presAssocID="{C12B9B80-4DB3-4717-AA35-7B559C9D0416}" presName="rootConnector" presStyleLbl="node3" presStyleIdx="0" presStyleCnt="7"/>
      <dgm:spPr/>
    </dgm:pt>
    <dgm:pt modelId="{C259DAC0-038B-40DD-9200-97B1E33912A7}" type="pres">
      <dgm:prSet presAssocID="{C12B9B80-4DB3-4717-AA35-7B559C9D0416}" presName="hierChild4" presStyleCnt="0"/>
      <dgm:spPr/>
    </dgm:pt>
    <dgm:pt modelId="{DA6963C7-E0B0-4B3C-B7CF-195603D92FC7}" type="pres">
      <dgm:prSet presAssocID="{C12B9B80-4DB3-4717-AA35-7B559C9D0416}" presName="hierChild5" presStyleCnt="0"/>
      <dgm:spPr/>
    </dgm:pt>
    <dgm:pt modelId="{5DF70D71-10AD-4D61-8ED6-ACAE134E3AD7}" type="pres">
      <dgm:prSet presAssocID="{ECA34582-2D60-4170-B982-09F4A539E020}" presName="Name37" presStyleLbl="parChTrans1D3" presStyleIdx="1" presStyleCnt="7"/>
      <dgm:spPr/>
    </dgm:pt>
    <dgm:pt modelId="{57066E52-04A9-4088-98E6-EE588F9D2372}" type="pres">
      <dgm:prSet presAssocID="{0ABB468A-BC9E-4FBF-A0F4-D39D865A56F5}" presName="hierRoot2" presStyleCnt="0">
        <dgm:presLayoutVars>
          <dgm:hierBranch val="init"/>
        </dgm:presLayoutVars>
      </dgm:prSet>
      <dgm:spPr/>
    </dgm:pt>
    <dgm:pt modelId="{E8002FBB-5571-4F55-8DD1-B1531BBB99C4}" type="pres">
      <dgm:prSet presAssocID="{0ABB468A-BC9E-4FBF-A0F4-D39D865A56F5}" presName="rootComposite" presStyleCnt="0"/>
      <dgm:spPr/>
    </dgm:pt>
    <dgm:pt modelId="{8604BC9E-910B-413F-9379-41425FE0326E}" type="pres">
      <dgm:prSet presAssocID="{0ABB468A-BC9E-4FBF-A0F4-D39D865A56F5}" presName="rootText" presStyleLbl="node3" presStyleIdx="1" presStyleCnt="7">
        <dgm:presLayoutVars>
          <dgm:chPref val="3"/>
        </dgm:presLayoutVars>
      </dgm:prSet>
      <dgm:spPr/>
    </dgm:pt>
    <dgm:pt modelId="{A285D8F7-2A03-44D6-82C4-BBEAD4E22ADC}" type="pres">
      <dgm:prSet presAssocID="{0ABB468A-BC9E-4FBF-A0F4-D39D865A56F5}" presName="rootConnector" presStyleLbl="node3" presStyleIdx="1" presStyleCnt="7"/>
      <dgm:spPr/>
    </dgm:pt>
    <dgm:pt modelId="{A3C3E9CF-59B4-4EA3-BC32-10DAFBA02622}" type="pres">
      <dgm:prSet presAssocID="{0ABB468A-BC9E-4FBF-A0F4-D39D865A56F5}" presName="hierChild4" presStyleCnt="0"/>
      <dgm:spPr/>
    </dgm:pt>
    <dgm:pt modelId="{8CAF918F-433D-4E5D-B56D-E7D6D1EACB31}" type="pres">
      <dgm:prSet presAssocID="{0ABB468A-BC9E-4FBF-A0F4-D39D865A56F5}" presName="hierChild5" presStyleCnt="0"/>
      <dgm:spPr/>
    </dgm:pt>
    <dgm:pt modelId="{EB26DDB5-4AE2-4F70-A825-B12A684ABF57}" type="pres">
      <dgm:prSet presAssocID="{0C0A2DE9-7313-4338-A656-19AAEB50A94A}" presName="Name37" presStyleLbl="parChTrans1D3" presStyleIdx="2" presStyleCnt="7"/>
      <dgm:spPr/>
    </dgm:pt>
    <dgm:pt modelId="{89B420B0-3847-42DA-A437-A30D3989F624}" type="pres">
      <dgm:prSet presAssocID="{6E0C1BE7-B0F2-43FD-B734-AA7AEE644DF2}" presName="hierRoot2" presStyleCnt="0">
        <dgm:presLayoutVars>
          <dgm:hierBranch val="init"/>
        </dgm:presLayoutVars>
      </dgm:prSet>
      <dgm:spPr/>
    </dgm:pt>
    <dgm:pt modelId="{2CDEC163-CEF0-4B69-B53B-8B8D5DFBC800}" type="pres">
      <dgm:prSet presAssocID="{6E0C1BE7-B0F2-43FD-B734-AA7AEE644DF2}" presName="rootComposite" presStyleCnt="0"/>
      <dgm:spPr/>
    </dgm:pt>
    <dgm:pt modelId="{05310438-D0B5-468A-8EDF-9D03AFFF72CB}" type="pres">
      <dgm:prSet presAssocID="{6E0C1BE7-B0F2-43FD-B734-AA7AEE644DF2}" presName="rootText" presStyleLbl="node3" presStyleIdx="2" presStyleCnt="7">
        <dgm:presLayoutVars>
          <dgm:chPref val="3"/>
        </dgm:presLayoutVars>
      </dgm:prSet>
      <dgm:spPr/>
    </dgm:pt>
    <dgm:pt modelId="{6E20B2CE-8CED-401A-A96E-7453F525D76B}" type="pres">
      <dgm:prSet presAssocID="{6E0C1BE7-B0F2-43FD-B734-AA7AEE644DF2}" presName="rootConnector" presStyleLbl="node3" presStyleIdx="2" presStyleCnt="7"/>
      <dgm:spPr/>
    </dgm:pt>
    <dgm:pt modelId="{85A2A04C-3150-4ED3-BF78-2ED98D10E99A}" type="pres">
      <dgm:prSet presAssocID="{6E0C1BE7-B0F2-43FD-B734-AA7AEE644DF2}" presName="hierChild4" presStyleCnt="0"/>
      <dgm:spPr/>
    </dgm:pt>
    <dgm:pt modelId="{C08690F3-46B3-4363-857D-69B3B0938FBF}" type="pres">
      <dgm:prSet presAssocID="{6E0C1BE7-B0F2-43FD-B734-AA7AEE644DF2}" presName="hierChild5" presStyleCnt="0"/>
      <dgm:spPr/>
    </dgm:pt>
    <dgm:pt modelId="{84462170-1DCA-4028-B547-49200FB455BA}" type="pres">
      <dgm:prSet presAssocID="{F18914D8-3C36-4568-A9AC-36B4A2029732}" presName="Name37" presStyleLbl="parChTrans1D3" presStyleIdx="3" presStyleCnt="7"/>
      <dgm:spPr/>
    </dgm:pt>
    <dgm:pt modelId="{7FA428C7-64BF-4FED-8B51-16DD17EA621A}" type="pres">
      <dgm:prSet presAssocID="{4350D205-E7F3-4850-B73D-5B331D593875}" presName="hierRoot2" presStyleCnt="0">
        <dgm:presLayoutVars>
          <dgm:hierBranch val="init"/>
        </dgm:presLayoutVars>
      </dgm:prSet>
      <dgm:spPr/>
    </dgm:pt>
    <dgm:pt modelId="{52FBF881-139D-471A-B97E-4943BB4E42F9}" type="pres">
      <dgm:prSet presAssocID="{4350D205-E7F3-4850-B73D-5B331D593875}" presName="rootComposite" presStyleCnt="0"/>
      <dgm:spPr/>
    </dgm:pt>
    <dgm:pt modelId="{3D0455B5-7B67-426B-957D-F6C920E8ABD4}" type="pres">
      <dgm:prSet presAssocID="{4350D205-E7F3-4850-B73D-5B331D593875}" presName="rootText" presStyleLbl="node3" presStyleIdx="3" presStyleCnt="7">
        <dgm:presLayoutVars>
          <dgm:chPref val="3"/>
        </dgm:presLayoutVars>
      </dgm:prSet>
      <dgm:spPr/>
    </dgm:pt>
    <dgm:pt modelId="{7987B9DA-9C3E-48B2-9066-EF35A0E0B3F1}" type="pres">
      <dgm:prSet presAssocID="{4350D205-E7F3-4850-B73D-5B331D593875}" presName="rootConnector" presStyleLbl="node3" presStyleIdx="3" presStyleCnt="7"/>
      <dgm:spPr/>
    </dgm:pt>
    <dgm:pt modelId="{46658023-5CD6-4FF0-B5DA-002F81C73E4C}" type="pres">
      <dgm:prSet presAssocID="{4350D205-E7F3-4850-B73D-5B331D593875}" presName="hierChild4" presStyleCnt="0"/>
      <dgm:spPr/>
    </dgm:pt>
    <dgm:pt modelId="{DEDA7400-18DD-4C17-B44F-520AA51EEDA8}" type="pres">
      <dgm:prSet presAssocID="{4350D205-E7F3-4850-B73D-5B331D593875}" presName="hierChild5" presStyleCnt="0"/>
      <dgm:spPr/>
    </dgm:pt>
    <dgm:pt modelId="{621BE0EE-A2B6-4FA1-9B71-DBEE4DDA262E}" type="pres">
      <dgm:prSet presAssocID="{7AD52F5E-6A1D-49D0-84C3-FF3EC37FA306}" presName="Name37" presStyleLbl="parChTrans1D3" presStyleIdx="4" presStyleCnt="7"/>
      <dgm:spPr/>
    </dgm:pt>
    <dgm:pt modelId="{97A94AC2-0A3E-47A4-8515-77A2C42B0E21}" type="pres">
      <dgm:prSet presAssocID="{8FC16696-210E-4101-B53D-F10B48F2DD92}" presName="hierRoot2" presStyleCnt="0">
        <dgm:presLayoutVars>
          <dgm:hierBranch val="init"/>
        </dgm:presLayoutVars>
      </dgm:prSet>
      <dgm:spPr/>
    </dgm:pt>
    <dgm:pt modelId="{E0E0B220-E18C-406A-A82F-FD356DE3E81D}" type="pres">
      <dgm:prSet presAssocID="{8FC16696-210E-4101-B53D-F10B48F2DD92}" presName="rootComposite" presStyleCnt="0"/>
      <dgm:spPr/>
    </dgm:pt>
    <dgm:pt modelId="{7F8C0581-7F1B-4D4D-A79A-35A9BDF8BE18}" type="pres">
      <dgm:prSet presAssocID="{8FC16696-210E-4101-B53D-F10B48F2DD92}" presName="rootText" presStyleLbl="node3" presStyleIdx="4" presStyleCnt="7" custLinFactNeighborX="-1839" custLinFactNeighborY="-16555">
        <dgm:presLayoutVars>
          <dgm:chPref val="3"/>
        </dgm:presLayoutVars>
      </dgm:prSet>
      <dgm:spPr/>
    </dgm:pt>
    <dgm:pt modelId="{68673AF1-C73E-4294-B0F7-CB37DD431488}" type="pres">
      <dgm:prSet presAssocID="{8FC16696-210E-4101-B53D-F10B48F2DD92}" presName="rootConnector" presStyleLbl="node3" presStyleIdx="4" presStyleCnt="7"/>
      <dgm:spPr/>
    </dgm:pt>
    <dgm:pt modelId="{4957ADC2-FB31-419E-AC87-E36705E71F8F}" type="pres">
      <dgm:prSet presAssocID="{8FC16696-210E-4101-B53D-F10B48F2DD92}" presName="hierChild4" presStyleCnt="0"/>
      <dgm:spPr/>
    </dgm:pt>
    <dgm:pt modelId="{99DA48C9-8444-4BD0-87C4-BC472D2D05C1}" type="pres">
      <dgm:prSet presAssocID="{8FC16696-210E-4101-B53D-F10B48F2DD92}" presName="hierChild5" presStyleCnt="0"/>
      <dgm:spPr/>
    </dgm:pt>
    <dgm:pt modelId="{D453F09E-49B8-45EE-B763-5F7019F1A04E}" type="pres">
      <dgm:prSet presAssocID="{16750E60-09B1-4324-9100-5A3ADA42632F}" presName="Name37" presStyleLbl="parChTrans1D3" presStyleIdx="5" presStyleCnt="7"/>
      <dgm:spPr/>
    </dgm:pt>
    <dgm:pt modelId="{ABE4FF58-B404-4A34-9938-FA3C38960C67}" type="pres">
      <dgm:prSet presAssocID="{99A623F9-9235-412F-91DE-F7CCACCEFAFB}" presName="hierRoot2" presStyleCnt="0">
        <dgm:presLayoutVars>
          <dgm:hierBranch val="init"/>
        </dgm:presLayoutVars>
      </dgm:prSet>
      <dgm:spPr/>
    </dgm:pt>
    <dgm:pt modelId="{9A0D7640-B22B-435F-80BD-D94661CABD16}" type="pres">
      <dgm:prSet presAssocID="{99A623F9-9235-412F-91DE-F7CCACCEFAFB}" presName="rootComposite" presStyleCnt="0"/>
      <dgm:spPr/>
    </dgm:pt>
    <dgm:pt modelId="{10AF97BB-41FF-447A-BA8C-2F1B9B77C7DC}" type="pres">
      <dgm:prSet presAssocID="{99A623F9-9235-412F-91DE-F7CCACCEFAFB}" presName="rootText" presStyleLbl="node3" presStyleIdx="5" presStyleCnt="7" custLinFactNeighborX="-919" custLinFactNeighborY="93808">
        <dgm:presLayoutVars>
          <dgm:chPref val="3"/>
        </dgm:presLayoutVars>
      </dgm:prSet>
      <dgm:spPr/>
    </dgm:pt>
    <dgm:pt modelId="{29515774-1436-4F1B-9EB8-19E5E631A96A}" type="pres">
      <dgm:prSet presAssocID="{99A623F9-9235-412F-91DE-F7CCACCEFAFB}" presName="rootConnector" presStyleLbl="node3" presStyleIdx="5" presStyleCnt="7"/>
      <dgm:spPr/>
    </dgm:pt>
    <dgm:pt modelId="{8623B1D8-C252-405E-9F45-CFBE7C4098DC}" type="pres">
      <dgm:prSet presAssocID="{99A623F9-9235-412F-91DE-F7CCACCEFAFB}" presName="hierChild4" presStyleCnt="0"/>
      <dgm:spPr/>
    </dgm:pt>
    <dgm:pt modelId="{0775318A-27A2-4330-85EE-2E45EE7B487C}" type="pres">
      <dgm:prSet presAssocID="{99A623F9-9235-412F-91DE-F7CCACCEFAFB}" presName="hierChild5" presStyleCnt="0"/>
      <dgm:spPr/>
    </dgm:pt>
    <dgm:pt modelId="{5905F956-9CD5-4A7D-A2BD-152EC390C8AC}" type="pres">
      <dgm:prSet presAssocID="{C0D8CA85-943C-43F9-ABB1-DD4E9BDB3C4E}" presName="Name37" presStyleLbl="parChTrans1D3" presStyleIdx="6" presStyleCnt="7"/>
      <dgm:spPr/>
    </dgm:pt>
    <dgm:pt modelId="{93F5F802-F8CF-411C-8072-FDBEFDC6C3BF}" type="pres">
      <dgm:prSet presAssocID="{2284A9F9-EE4D-47EF-858B-28D63A4222EF}" presName="hierRoot2" presStyleCnt="0">
        <dgm:presLayoutVars>
          <dgm:hierBranch val="init"/>
        </dgm:presLayoutVars>
      </dgm:prSet>
      <dgm:spPr/>
    </dgm:pt>
    <dgm:pt modelId="{2BB942F8-6D4C-4A80-A0F7-466D88CF4D26}" type="pres">
      <dgm:prSet presAssocID="{2284A9F9-EE4D-47EF-858B-28D63A4222EF}" presName="rootComposite" presStyleCnt="0"/>
      <dgm:spPr/>
    </dgm:pt>
    <dgm:pt modelId="{2F78F37A-6276-4068-AD7A-A3FCACF82111}" type="pres">
      <dgm:prSet presAssocID="{2284A9F9-EE4D-47EF-858B-28D63A4222EF}" presName="rootText" presStyleLbl="node3" presStyleIdx="6" presStyleCnt="7" custLinFactY="-72902" custLinFactNeighborX="920" custLinFactNeighborY="-100000">
        <dgm:presLayoutVars>
          <dgm:chPref val="3"/>
        </dgm:presLayoutVars>
      </dgm:prSet>
      <dgm:spPr/>
    </dgm:pt>
    <dgm:pt modelId="{A9768C93-3C30-4CD9-B2C6-461E6C6EF31F}" type="pres">
      <dgm:prSet presAssocID="{2284A9F9-EE4D-47EF-858B-28D63A4222EF}" presName="rootConnector" presStyleLbl="node3" presStyleIdx="6" presStyleCnt="7"/>
      <dgm:spPr/>
    </dgm:pt>
    <dgm:pt modelId="{3FD29FCB-1544-4B47-9A9B-F33E4752F913}" type="pres">
      <dgm:prSet presAssocID="{2284A9F9-EE4D-47EF-858B-28D63A4222EF}" presName="hierChild4" presStyleCnt="0"/>
      <dgm:spPr/>
    </dgm:pt>
    <dgm:pt modelId="{C8682838-4BC3-467A-9568-C14356CED62C}" type="pres">
      <dgm:prSet presAssocID="{2284A9F9-EE4D-47EF-858B-28D63A4222EF}" presName="hierChild5" presStyleCnt="0"/>
      <dgm:spPr/>
    </dgm:pt>
    <dgm:pt modelId="{00E14FA3-019D-4ADA-BDDD-491E1DF93E3E}" type="pres">
      <dgm:prSet presAssocID="{AAD0A627-F476-4D26-865E-99ECD4DF2FED}" presName="hierChild5" presStyleCnt="0"/>
      <dgm:spPr/>
    </dgm:pt>
    <dgm:pt modelId="{C9B9C6F7-837D-47AC-A2B2-323180E26E58}" type="pres">
      <dgm:prSet presAssocID="{2A30FBBB-CE03-4BBA-A0EC-808EE2F70BEE}" presName="Name37" presStyleLbl="parChTrans1D2" presStyleIdx="2" presStyleCnt="11"/>
      <dgm:spPr/>
    </dgm:pt>
    <dgm:pt modelId="{9D4C7298-BB43-45D5-B218-7B55AF9F8AEF}" type="pres">
      <dgm:prSet presAssocID="{ED726FB3-BC98-4A5E-8FEF-D0E437123F37}" presName="hierRoot2" presStyleCnt="0">
        <dgm:presLayoutVars>
          <dgm:hierBranch val="init"/>
        </dgm:presLayoutVars>
      </dgm:prSet>
      <dgm:spPr/>
    </dgm:pt>
    <dgm:pt modelId="{F228CFF4-A7C3-444F-94E3-9772EBACC5A6}" type="pres">
      <dgm:prSet presAssocID="{ED726FB3-BC98-4A5E-8FEF-D0E437123F37}" presName="rootComposite" presStyleCnt="0"/>
      <dgm:spPr/>
    </dgm:pt>
    <dgm:pt modelId="{5F7E3ED1-AC19-4407-9A70-10C497DE1664}" type="pres">
      <dgm:prSet presAssocID="{ED726FB3-BC98-4A5E-8FEF-D0E437123F37}" presName="rootText" presStyleLbl="node2" presStyleIdx="2" presStyleCnt="10">
        <dgm:presLayoutVars>
          <dgm:chPref val="3"/>
        </dgm:presLayoutVars>
      </dgm:prSet>
      <dgm:spPr/>
    </dgm:pt>
    <dgm:pt modelId="{F6B41AD7-9F3E-45EC-A4B6-432F4C94A1D3}" type="pres">
      <dgm:prSet presAssocID="{ED726FB3-BC98-4A5E-8FEF-D0E437123F37}" presName="rootConnector" presStyleLbl="node2" presStyleIdx="2" presStyleCnt="10"/>
      <dgm:spPr/>
    </dgm:pt>
    <dgm:pt modelId="{57172DD2-99ED-4729-9E2F-4D7C637FD3F4}" type="pres">
      <dgm:prSet presAssocID="{ED726FB3-BC98-4A5E-8FEF-D0E437123F37}" presName="hierChild4" presStyleCnt="0"/>
      <dgm:spPr/>
    </dgm:pt>
    <dgm:pt modelId="{75930E1C-F89A-4913-AC33-38B3715A55CC}" type="pres">
      <dgm:prSet presAssocID="{ED726FB3-BC98-4A5E-8FEF-D0E437123F37}" presName="hierChild5" presStyleCnt="0"/>
      <dgm:spPr/>
    </dgm:pt>
    <dgm:pt modelId="{F094C928-1926-416A-8F94-2A10F11BA637}" type="pres">
      <dgm:prSet presAssocID="{FBB73BE4-DA05-44BB-8974-6DB8D5C9D4FF}" presName="Name37" presStyleLbl="parChTrans1D2" presStyleIdx="3" presStyleCnt="11"/>
      <dgm:spPr/>
    </dgm:pt>
    <dgm:pt modelId="{E5A7C4F9-0299-4AB1-8D6B-98535F161026}" type="pres">
      <dgm:prSet presAssocID="{520CE41C-8399-4244-AC99-7D16D1CBB7DE}" presName="hierRoot2" presStyleCnt="0">
        <dgm:presLayoutVars>
          <dgm:hierBranch val="init"/>
        </dgm:presLayoutVars>
      </dgm:prSet>
      <dgm:spPr/>
    </dgm:pt>
    <dgm:pt modelId="{ACBDE49A-A597-43ED-8B80-CF5BA356AA80}" type="pres">
      <dgm:prSet presAssocID="{520CE41C-8399-4244-AC99-7D16D1CBB7DE}" presName="rootComposite" presStyleCnt="0"/>
      <dgm:spPr/>
    </dgm:pt>
    <dgm:pt modelId="{6F733E8F-9193-41FF-A77C-E6B3938D66A1}" type="pres">
      <dgm:prSet presAssocID="{520CE41C-8399-4244-AC99-7D16D1CBB7DE}" presName="rootText" presStyleLbl="node2" presStyleIdx="3" presStyleCnt="10">
        <dgm:presLayoutVars>
          <dgm:chPref val="3"/>
        </dgm:presLayoutVars>
      </dgm:prSet>
      <dgm:spPr/>
    </dgm:pt>
    <dgm:pt modelId="{735414E1-E6B1-4B3B-9319-65BF62CCCC45}" type="pres">
      <dgm:prSet presAssocID="{520CE41C-8399-4244-AC99-7D16D1CBB7DE}" presName="rootConnector" presStyleLbl="node2" presStyleIdx="3" presStyleCnt="10"/>
      <dgm:spPr/>
    </dgm:pt>
    <dgm:pt modelId="{D6B15784-B2A0-4B1A-A35B-6E505D240E40}" type="pres">
      <dgm:prSet presAssocID="{520CE41C-8399-4244-AC99-7D16D1CBB7DE}" presName="hierChild4" presStyleCnt="0"/>
      <dgm:spPr/>
    </dgm:pt>
    <dgm:pt modelId="{F3FC6E18-4A30-474D-BACC-393F7E4AFB71}" type="pres">
      <dgm:prSet presAssocID="{520CE41C-8399-4244-AC99-7D16D1CBB7DE}" presName="hierChild5" presStyleCnt="0"/>
      <dgm:spPr/>
    </dgm:pt>
    <dgm:pt modelId="{770AAD52-DFCA-4CC9-BC1B-8D6F6EEB2C55}" type="pres">
      <dgm:prSet presAssocID="{333741DB-3D94-433B-8A3F-86F5E2344995}" presName="Name37" presStyleLbl="parChTrans1D2" presStyleIdx="4" presStyleCnt="11"/>
      <dgm:spPr/>
    </dgm:pt>
    <dgm:pt modelId="{5659553C-1043-49F1-A0CB-3F39292228A8}" type="pres">
      <dgm:prSet presAssocID="{7378D07C-6CDD-4876-88DC-06B428D3144E}" presName="hierRoot2" presStyleCnt="0">
        <dgm:presLayoutVars>
          <dgm:hierBranch val="init"/>
        </dgm:presLayoutVars>
      </dgm:prSet>
      <dgm:spPr/>
    </dgm:pt>
    <dgm:pt modelId="{035A0B24-6B97-4EAF-A537-84E10FABFFED}" type="pres">
      <dgm:prSet presAssocID="{7378D07C-6CDD-4876-88DC-06B428D3144E}" presName="rootComposite" presStyleCnt="0"/>
      <dgm:spPr/>
    </dgm:pt>
    <dgm:pt modelId="{F33E853C-BA4A-49B5-8244-B60E519DA0CC}" type="pres">
      <dgm:prSet presAssocID="{7378D07C-6CDD-4876-88DC-06B428D3144E}" presName="rootText" presStyleLbl="node2" presStyleIdx="4" presStyleCnt="10">
        <dgm:presLayoutVars>
          <dgm:chPref val="3"/>
        </dgm:presLayoutVars>
      </dgm:prSet>
      <dgm:spPr/>
    </dgm:pt>
    <dgm:pt modelId="{D68BA276-8286-4354-9389-0AC74F357DAB}" type="pres">
      <dgm:prSet presAssocID="{7378D07C-6CDD-4876-88DC-06B428D3144E}" presName="rootConnector" presStyleLbl="node2" presStyleIdx="4" presStyleCnt="10"/>
      <dgm:spPr/>
    </dgm:pt>
    <dgm:pt modelId="{33A46F5E-6999-4C9F-B1BE-2C5BD1B5488E}" type="pres">
      <dgm:prSet presAssocID="{7378D07C-6CDD-4876-88DC-06B428D3144E}" presName="hierChild4" presStyleCnt="0"/>
      <dgm:spPr/>
    </dgm:pt>
    <dgm:pt modelId="{DF1C602A-D5E3-4FEC-A7E2-82D35E65C2AB}" type="pres">
      <dgm:prSet presAssocID="{7378D07C-6CDD-4876-88DC-06B428D3144E}" presName="hierChild5" presStyleCnt="0"/>
      <dgm:spPr/>
    </dgm:pt>
    <dgm:pt modelId="{3166A231-C2A4-4737-BA43-08070CD9B986}" type="pres">
      <dgm:prSet presAssocID="{505CE3D4-FA74-4973-9D6E-87A32C87A680}" presName="Name37" presStyleLbl="parChTrans1D2" presStyleIdx="5" presStyleCnt="11"/>
      <dgm:spPr/>
    </dgm:pt>
    <dgm:pt modelId="{3047A2CD-4ED7-441D-AF9F-5FAA272FD2FE}" type="pres">
      <dgm:prSet presAssocID="{FFE14A07-4873-4E5F-928D-3CDCF220430A}" presName="hierRoot2" presStyleCnt="0">
        <dgm:presLayoutVars>
          <dgm:hierBranch val="init"/>
        </dgm:presLayoutVars>
      </dgm:prSet>
      <dgm:spPr/>
    </dgm:pt>
    <dgm:pt modelId="{285FBA3D-8D8C-4DE9-A23E-74AB9ACAD00C}" type="pres">
      <dgm:prSet presAssocID="{FFE14A07-4873-4E5F-928D-3CDCF220430A}" presName="rootComposite" presStyleCnt="0"/>
      <dgm:spPr/>
    </dgm:pt>
    <dgm:pt modelId="{CDA44DE6-AC56-460C-BCA3-79C5F98E455B}" type="pres">
      <dgm:prSet presAssocID="{FFE14A07-4873-4E5F-928D-3CDCF220430A}" presName="rootText" presStyleLbl="node2" presStyleIdx="5" presStyleCnt="10">
        <dgm:presLayoutVars>
          <dgm:chPref val="3"/>
        </dgm:presLayoutVars>
      </dgm:prSet>
      <dgm:spPr/>
    </dgm:pt>
    <dgm:pt modelId="{D4F713CA-DEDB-4BD2-9C90-43A10F39276F}" type="pres">
      <dgm:prSet presAssocID="{FFE14A07-4873-4E5F-928D-3CDCF220430A}" presName="rootConnector" presStyleLbl="node2" presStyleIdx="5" presStyleCnt="10"/>
      <dgm:spPr/>
    </dgm:pt>
    <dgm:pt modelId="{E9A88EA0-5035-49F2-8DC8-023460FAA9BB}" type="pres">
      <dgm:prSet presAssocID="{FFE14A07-4873-4E5F-928D-3CDCF220430A}" presName="hierChild4" presStyleCnt="0"/>
      <dgm:spPr/>
    </dgm:pt>
    <dgm:pt modelId="{ED8A5B27-C6A4-4E00-8219-59ED04E264FF}" type="pres">
      <dgm:prSet presAssocID="{FFE14A07-4873-4E5F-928D-3CDCF220430A}" presName="hierChild5" presStyleCnt="0"/>
      <dgm:spPr/>
    </dgm:pt>
    <dgm:pt modelId="{638E7C5E-6403-44F0-8462-1FD14AF946B3}" type="pres">
      <dgm:prSet presAssocID="{90A47927-D01B-4B06-89BA-03F5962A8FAF}" presName="Name37" presStyleLbl="parChTrans1D2" presStyleIdx="6" presStyleCnt="11"/>
      <dgm:spPr/>
    </dgm:pt>
    <dgm:pt modelId="{66F87993-01CD-4C16-91CA-DBBEC3E9353E}" type="pres">
      <dgm:prSet presAssocID="{5F209C44-242B-4BF0-8B37-9BC7E1323344}" presName="hierRoot2" presStyleCnt="0">
        <dgm:presLayoutVars>
          <dgm:hierBranch val="init"/>
        </dgm:presLayoutVars>
      </dgm:prSet>
      <dgm:spPr/>
    </dgm:pt>
    <dgm:pt modelId="{F98B7E10-4911-4D31-B79C-927FEC69876E}" type="pres">
      <dgm:prSet presAssocID="{5F209C44-242B-4BF0-8B37-9BC7E1323344}" presName="rootComposite" presStyleCnt="0"/>
      <dgm:spPr/>
    </dgm:pt>
    <dgm:pt modelId="{F90C88F8-99B2-4E90-9913-56252F4C8650}" type="pres">
      <dgm:prSet presAssocID="{5F209C44-242B-4BF0-8B37-9BC7E1323344}" presName="rootText" presStyleLbl="node2" presStyleIdx="6" presStyleCnt="10">
        <dgm:presLayoutVars>
          <dgm:chPref val="3"/>
        </dgm:presLayoutVars>
      </dgm:prSet>
      <dgm:spPr/>
    </dgm:pt>
    <dgm:pt modelId="{9F857C0A-70A4-40CB-8301-80F67A96B223}" type="pres">
      <dgm:prSet presAssocID="{5F209C44-242B-4BF0-8B37-9BC7E1323344}" presName="rootConnector" presStyleLbl="node2" presStyleIdx="6" presStyleCnt="10"/>
      <dgm:spPr/>
    </dgm:pt>
    <dgm:pt modelId="{36FA5D22-AF14-4540-B33B-ED144DA7A29D}" type="pres">
      <dgm:prSet presAssocID="{5F209C44-242B-4BF0-8B37-9BC7E1323344}" presName="hierChild4" presStyleCnt="0"/>
      <dgm:spPr/>
    </dgm:pt>
    <dgm:pt modelId="{D625E15B-34D5-4182-85DF-9D282F333214}" type="pres">
      <dgm:prSet presAssocID="{5F209C44-242B-4BF0-8B37-9BC7E1323344}" presName="hierChild5" presStyleCnt="0"/>
      <dgm:spPr/>
    </dgm:pt>
    <dgm:pt modelId="{A1939FF5-E61F-4906-917F-4D5689F7E50C}" type="pres">
      <dgm:prSet presAssocID="{29577D85-4077-4DDA-A0E9-A8DB2E059F65}" presName="Name37" presStyleLbl="parChTrans1D2" presStyleIdx="7" presStyleCnt="11"/>
      <dgm:spPr/>
    </dgm:pt>
    <dgm:pt modelId="{A300825A-493B-4B89-9715-A7A99AFCDF43}" type="pres">
      <dgm:prSet presAssocID="{94BEAB2C-76D5-4D67-8122-1822467D0911}" presName="hierRoot2" presStyleCnt="0">
        <dgm:presLayoutVars>
          <dgm:hierBranch val="init"/>
        </dgm:presLayoutVars>
      </dgm:prSet>
      <dgm:spPr/>
    </dgm:pt>
    <dgm:pt modelId="{34B3B582-A0EA-4F93-B90D-9A73B043DE31}" type="pres">
      <dgm:prSet presAssocID="{94BEAB2C-76D5-4D67-8122-1822467D0911}" presName="rootComposite" presStyleCnt="0"/>
      <dgm:spPr/>
    </dgm:pt>
    <dgm:pt modelId="{1BF5A357-A9F7-490D-9B4F-53F931F48F13}" type="pres">
      <dgm:prSet presAssocID="{94BEAB2C-76D5-4D67-8122-1822467D0911}" presName="rootText" presStyleLbl="node2" presStyleIdx="7" presStyleCnt="10">
        <dgm:presLayoutVars>
          <dgm:chPref val="3"/>
        </dgm:presLayoutVars>
      </dgm:prSet>
      <dgm:spPr/>
    </dgm:pt>
    <dgm:pt modelId="{8C14DB9E-9F35-4ED8-8E94-6EF0724CF891}" type="pres">
      <dgm:prSet presAssocID="{94BEAB2C-76D5-4D67-8122-1822467D0911}" presName="rootConnector" presStyleLbl="node2" presStyleIdx="7" presStyleCnt="10"/>
      <dgm:spPr/>
    </dgm:pt>
    <dgm:pt modelId="{415D17EE-EFFD-4D22-B3BB-7F8C523926C2}" type="pres">
      <dgm:prSet presAssocID="{94BEAB2C-76D5-4D67-8122-1822467D0911}" presName="hierChild4" presStyleCnt="0"/>
      <dgm:spPr/>
    </dgm:pt>
    <dgm:pt modelId="{4E4DABFA-74FD-4AB0-902E-863092566F82}" type="pres">
      <dgm:prSet presAssocID="{94BEAB2C-76D5-4D67-8122-1822467D0911}" presName="hierChild5" presStyleCnt="0"/>
      <dgm:spPr/>
    </dgm:pt>
    <dgm:pt modelId="{69612F98-74E6-46D5-8AE9-6DB400154A84}" type="pres">
      <dgm:prSet presAssocID="{051BB45F-5A57-4D14-BF52-CBFA8FD90EAB}" presName="Name37" presStyleLbl="parChTrans1D2" presStyleIdx="8" presStyleCnt="11"/>
      <dgm:spPr/>
    </dgm:pt>
    <dgm:pt modelId="{A25960D3-A045-49E2-A302-1577BB296ADD}" type="pres">
      <dgm:prSet presAssocID="{B3DBF65D-2B3F-4FFB-B918-56DC1C0EDB15}" presName="hierRoot2" presStyleCnt="0">
        <dgm:presLayoutVars>
          <dgm:hierBranch val="init"/>
        </dgm:presLayoutVars>
      </dgm:prSet>
      <dgm:spPr/>
    </dgm:pt>
    <dgm:pt modelId="{EFC6CA9A-C490-4F5B-A66B-7B61E5F3A42D}" type="pres">
      <dgm:prSet presAssocID="{B3DBF65D-2B3F-4FFB-B918-56DC1C0EDB15}" presName="rootComposite" presStyleCnt="0"/>
      <dgm:spPr/>
    </dgm:pt>
    <dgm:pt modelId="{09109613-FD36-4C93-80B3-286DDD422025}" type="pres">
      <dgm:prSet presAssocID="{B3DBF65D-2B3F-4FFB-B918-56DC1C0EDB15}" presName="rootText" presStyleLbl="node2" presStyleIdx="8" presStyleCnt="10">
        <dgm:presLayoutVars>
          <dgm:chPref val="3"/>
        </dgm:presLayoutVars>
      </dgm:prSet>
      <dgm:spPr/>
    </dgm:pt>
    <dgm:pt modelId="{2AADC335-5726-4055-AB29-18733541E8EE}" type="pres">
      <dgm:prSet presAssocID="{B3DBF65D-2B3F-4FFB-B918-56DC1C0EDB15}" presName="rootConnector" presStyleLbl="node2" presStyleIdx="8" presStyleCnt="10"/>
      <dgm:spPr/>
    </dgm:pt>
    <dgm:pt modelId="{808A9429-2F9A-4EB8-AC65-6784798D918A}" type="pres">
      <dgm:prSet presAssocID="{B3DBF65D-2B3F-4FFB-B918-56DC1C0EDB15}" presName="hierChild4" presStyleCnt="0"/>
      <dgm:spPr/>
    </dgm:pt>
    <dgm:pt modelId="{BC8A5C99-BF3D-4CBC-BC40-82EE0BC01840}" type="pres">
      <dgm:prSet presAssocID="{B3DBF65D-2B3F-4FFB-B918-56DC1C0EDB15}" presName="hierChild5" presStyleCnt="0"/>
      <dgm:spPr/>
    </dgm:pt>
    <dgm:pt modelId="{661B031F-89DA-46AE-A397-6AD467219006}" type="pres">
      <dgm:prSet presAssocID="{6F79E0E2-8AF9-4E04-96D0-6E28CB2C3DCF}" presName="Name37" presStyleLbl="parChTrans1D2" presStyleIdx="9" presStyleCnt="11"/>
      <dgm:spPr/>
    </dgm:pt>
    <dgm:pt modelId="{6C85B350-68B2-4FCB-98DA-EC73D20B2D23}" type="pres">
      <dgm:prSet presAssocID="{35A5BFDF-4B7C-4780-8367-3830983DBA22}" presName="hierRoot2" presStyleCnt="0">
        <dgm:presLayoutVars>
          <dgm:hierBranch val="init"/>
        </dgm:presLayoutVars>
      </dgm:prSet>
      <dgm:spPr/>
    </dgm:pt>
    <dgm:pt modelId="{C4958ED6-01DC-41EE-9B95-A51AC3557151}" type="pres">
      <dgm:prSet presAssocID="{35A5BFDF-4B7C-4780-8367-3830983DBA22}" presName="rootComposite" presStyleCnt="0"/>
      <dgm:spPr/>
    </dgm:pt>
    <dgm:pt modelId="{9900A849-B523-463D-9A6B-6A038DBC6DD6}" type="pres">
      <dgm:prSet presAssocID="{35A5BFDF-4B7C-4780-8367-3830983DBA22}" presName="rootText" presStyleLbl="node2" presStyleIdx="9" presStyleCnt="10">
        <dgm:presLayoutVars>
          <dgm:chPref val="3"/>
        </dgm:presLayoutVars>
      </dgm:prSet>
      <dgm:spPr/>
    </dgm:pt>
    <dgm:pt modelId="{86F1D377-D00D-4778-95FF-E80164144B21}" type="pres">
      <dgm:prSet presAssocID="{35A5BFDF-4B7C-4780-8367-3830983DBA22}" presName="rootConnector" presStyleLbl="node2" presStyleIdx="9" presStyleCnt="10"/>
      <dgm:spPr/>
    </dgm:pt>
    <dgm:pt modelId="{E1AD3F77-73E2-43EB-B126-1B95ECD97AD7}" type="pres">
      <dgm:prSet presAssocID="{35A5BFDF-4B7C-4780-8367-3830983DBA22}" presName="hierChild4" presStyleCnt="0"/>
      <dgm:spPr/>
    </dgm:pt>
    <dgm:pt modelId="{A5CC5ABC-AD7E-41A6-A095-8407ED87F3B9}" type="pres">
      <dgm:prSet presAssocID="{35A5BFDF-4B7C-4780-8367-3830983DBA22}" presName="hierChild5" presStyleCnt="0"/>
      <dgm:spPr/>
    </dgm:pt>
    <dgm:pt modelId="{2DF3D840-ED24-4B1A-8CAA-45AC9F8288C7}" type="pres">
      <dgm:prSet presAssocID="{17525DCB-59AC-4D6B-87BD-EAEFD3BA9B7A}" presName="hierChild3" presStyleCnt="0"/>
      <dgm:spPr/>
    </dgm:pt>
    <dgm:pt modelId="{5D719E95-CCCE-4F6C-AC82-D4A66D41508A}" type="pres">
      <dgm:prSet presAssocID="{A73399AD-B165-49CF-B9C2-CFEB1257091E}" presName="Name111" presStyleLbl="parChTrans1D2" presStyleIdx="10" presStyleCnt="11"/>
      <dgm:spPr/>
    </dgm:pt>
    <dgm:pt modelId="{CBA12ED5-392F-43D2-94A4-36C749DABB82}" type="pres">
      <dgm:prSet presAssocID="{184D8A22-FB97-4FD1-BA8D-8F46A6FD9E2E}" presName="hierRoot3" presStyleCnt="0">
        <dgm:presLayoutVars>
          <dgm:hierBranch val="init"/>
        </dgm:presLayoutVars>
      </dgm:prSet>
      <dgm:spPr/>
    </dgm:pt>
    <dgm:pt modelId="{3344A4A9-EED4-40B0-BBB7-250E38CF46C8}" type="pres">
      <dgm:prSet presAssocID="{184D8A22-FB97-4FD1-BA8D-8F46A6FD9E2E}" presName="rootComposite3" presStyleCnt="0"/>
      <dgm:spPr/>
    </dgm:pt>
    <dgm:pt modelId="{65FB5CDD-538B-442F-B88C-4C53D6C43D73}" type="pres">
      <dgm:prSet presAssocID="{184D8A22-FB97-4FD1-BA8D-8F46A6FD9E2E}" presName="rootText3" presStyleLbl="asst1" presStyleIdx="0" presStyleCnt="1">
        <dgm:presLayoutVars>
          <dgm:chPref val="3"/>
        </dgm:presLayoutVars>
      </dgm:prSet>
      <dgm:spPr/>
    </dgm:pt>
    <dgm:pt modelId="{DD5BDAA1-768A-4B1D-B465-C1548F2519F5}" type="pres">
      <dgm:prSet presAssocID="{184D8A22-FB97-4FD1-BA8D-8F46A6FD9E2E}" presName="rootConnector3" presStyleLbl="asst1" presStyleIdx="0" presStyleCnt="1"/>
      <dgm:spPr/>
    </dgm:pt>
    <dgm:pt modelId="{979B4A9F-5D69-4353-83B6-F1130388A699}" type="pres">
      <dgm:prSet presAssocID="{184D8A22-FB97-4FD1-BA8D-8F46A6FD9E2E}" presName="hierChild6" presStyleCnt="0"/>
      <dgm:spPr/>
    </dgm:pt>
    <dgm:pt modelId="{54093F71-D2C7-4BD7-9D2F-15A3AD885A01}" type="pres">
      <dgm:prSet presAssocID="{184D8A22-FB97-4FD1-BA8D-8F46A6FD9E2E}" presName="hierChild7" presStyleCnt="0"/>
      <dgm:spPr/>
    </dgm:pt>
  </dgm:ptLst>
  <dgm:cxnLst>
    <dgm:cxn modelId="{25F79202-FA36-45B3-B385-3B557F411ED9}" type="presOf" srcId="{4350D205-E7F3-4850-B73D-5B331D593875}" destId="{3D0455B5-7B67-426B-957D-F6C920E8ABD4}" srcOrd="0" destOrd="0" presId="urn:microsoft.com/office/officeart/2005/8/layout/orgChart1"/>
    <dgm:cxn modelId="{C863B805-A24E-438C-974A-C9F3E13437C5}" type="presOf" srcId="{FFE14A07-4873-4E5F-928D-3CDCF220430A}" destId="{D4F713CA-DEDB-4BD2-9C90-43A10F39276F}" srcOrd="1" destOrd="0" presId="urn:microsoft.com/office/officeart/2005/8/layout/orgChart1"/>
    <dgm:cxn modelId="{30832707-0A9E-40B4-A32A-282525D774DA}" type="presOf" srcId="{B12C61E9-94F9-4104-9EC6-EBE27F9D804E}" destId="{CDDBB9D9-E305-4756-916C-F96A598D43F4}" srcOrd="1" destOrd="0" presId="urn:microsoft.com/office/officeart/2005/8/layout/orgChart1"/>
    <dgm:cxn modelId="{5A9A5309-F117-47DE-B6C4-AAF60A241CCC}" srcId="{AAD0A627-F476-4D26-865E-99ECD4DF2FED}" destId="{99A623F9-9235-412F-91DE-F7CCACCEFAFB}" srcOrd="5" destOrd="0" parTransId="{16750E60-09B1-4324-9100-5A3ADA42632F}" sibTransId="{B1AB0EEE-DCE2-4226-9768-0A92A964CEE8}"/>
    <dgm:cxn modelId="{83F48D0C-4BC4-4A6B-827E-B4B9F2C68309}" type="presOf" srcId="{505CE3D4-FA74-4973-9D6E-87A32C87A680}" destId="{3166A231-C2A4-4737-BA43-08070CD9B986}" srcOrd="0" destOrd="0" presId="urn:microsoft.com/office/officeart/2005/8/layout/orgChart1"/>
    <dgm:cxn modelId="{0601E00D-C443-4782-B626-4553EDED7449}" type="presOf" srcId="{5F209C44-242B-4BF0-8B37-9BC7E1323344}" destId="{F90C88F8-99B2-4E90-9913-56252F4C8650}" srcOrd="0" destOrd="0" presId="urn:microsoft.com/office/officeart/2005/8/layout/orgChart1"/>
    <dgm:cxn modelId="{A3B4930E-30B4-4912-A6E3-A13C91DCFDD4}" srcId="{AAD0A627-F476-4D26-865E-99ECD4DF2FED}" destId="{8FC16696-210E-4101-B53D-F10B48F2DD92}" srcOrd="4" destOrd="0" parTransId="{7AD52F5E-6A1D-49D0-84C3-FF3EC37FA306}" sibTransId="{979CF4C5-B7BA-41EF-9063-39F2C297BACC}"/>
    <dgm:cxn modelId="{69F46412-FC12-4672-8F95-D743AF228654}" type="presOf" srcId="{0ABB468A-BC9E-4FBF-A0F4-D39D865A56F5}" destId="{A285D8F7-2A03-44D6-82C4-BBEAD4E22ADC}" srcOrd="1" destOrd="0" presId="urn:microsoft.com/office/officeart/2005/8/layout/orgChart1"/>
    <dgm:cxn modelId="{38550713-52A6-4175-80BA-7C267B8D9724}" type="presOf" srcId="{AAD0A627-F476-4D26-865E-99ECD4DF2FED}" destId="{987B7F37-DF62-4C88-BAF0-6C7C6F8797D7}" srcOrd="1" destOrd="0" presId="urn:microsoft.com/office/officeart/2005/8/layout/orgChart1"/>
    <dgm:cxn modelId="{54097F13-DBB1-44E0-8363-6CEF7FB8F7A7}" type="presOf" srcId="{B3DBF65D-2B3F-4FFB-B918-56DC1C0EDB15}" destId="{2AADC335-5726-4055-AB29-18733541E8EE}" srcOrd="1" destOrd="0" presId="urn:microsoft.com/office/officeart/2005/8/layout/orgChart1"/>
    <dgm:cxn modelId="{FB57BA18-F4A7-4FDA-9C89-B8FF7DCC3BD4}" type="presOf" srcId="{C12B9B80-4DB3-4717-AA35-7B559C9D0416}" destId="{752E594D-690C-4E69-9111-474930C4C50E}" srcOrd="0" destOrd="0" presId="urn:microsoft.com/office/officeart/2005/8/layout/orgChart1"/>
    <dgm:cxn modelId="{64551E1A-3238-40AA-836D-2B12359BED71}" srcId="{17525DCB-59AC-4D6B-87BD-EAEFD3BA9B7A}" destId="{7378D07C-6CDD-4876-88DC-06B428D3144E}" srcOrd="5" destOrd="0" parTransId="{333741DB-3D94-433B-8A3F-86F5E2344995}" sibTransId="{548D5B2E-9C72-4DB3-98CB-27260C2D74F6}"/>
    <dgm:cxn modelId="{9D922621-E44B-451B-A117-A1118DECBFDB}" type="presOf" srcId="{184D8A22-FB97-4FD1-BA8D-8F46A6FD9E2E}" destId="{65FB5CDD-538B-442F-B88C-4C53D6C43D73}" srcOrd="0" destOrd="0" presId="urn:microsoft.com/office/officeart/2005/8/layout/orgChart1"/>
    <dgm:cxn modelId="{DE9E3721-E5E0-4402-AC54-C373EC2E6D40}" type="presOf" srcId="{94BEAB2C-76D5-4D67-8122-1822467D0911}" destId="{1BF5A357-A9F7-490D-9B4F-53F931F48F13}" srcOrd="0" destOrd="0" presId="urn:microsoft.com/office/officeart/2005/8/layout/orgChart1"/>
    <dgm:cxn modelId="{1BB3BE22-188C-4B14-A1A6-9BDA932B7B84}" type="presOf" srcId="{35A5BFDF-4B7C-4780-8367-3830983DBA22}" destId="{9900A849-B523-463D-9A6B-6A038DBC6DD6}" srcOrd="0" destOrd="0" presId="urn:microsoft.com/office/officeart/2005/8/layout/orgChart1"/>
    <dgm:cxn modelId="{BE43D224-9044-4804-8E6A-6BDE46C53102}" type="presOf" srcId="{051BB45F-5A57-4D14-BF52-CBFA8FD90EAB}" destId="{69612F98-74E6-46D5-8AE9-6DB400154A84}" srcOrd="0" destOrd="0" presId="urn:microsoft.com/office/officeart/2005/8/layout/orgChart1"/>
    <dgm:cxn modelId="{61143E25-1B5F-4D40-9D75-2BB1ED303109}" srcId="{AAD0A627-F476-4D26-865E-99ECD4DF2FED}" destId="{6E0C1BE7-B0F2-43FD-B734-AA7AEE644DF2}" srcOrd="2" destOrd="0" parTransId="{0C0A2DE9-7313-4338-A656-19AAEB50A94A}" sibTransId="{47D4A369-2BB0-4A25-8D0D-741C59600AB6}"/>
    <dgm:cxn modelId="{8561392F-8D7C-49FB-8806-F7DA7D621F56}" type="presOf" srcId="{ECA34582-2D60-4170-B982-09F4A539E020}" destId="{5DF70D71-10AD-4D61-8ED6-ACAE134E3AD7}" srcOrd="0" destOrd="0" presId="urn:microsoft.com/office/officeart/2005/8/layout/orgChart1"/>
    <dgm:cxn modelId="{AF52D03D-CEFC-41AD-B312-78F8958D9D70}" type="presOf" srcId="{29577D85-4077-4DDA-A0E9-A8DB2E059F65}" destId="{A1939FF5-E61F-4906-917F-4D5689F7E50C}" srcOrd="0" destOrd="0" presId="urn:microsoft.com/office/officeart/2005/8/layout/orgChart1"/>
    <dgm:cxn modelId="{20B02F3E-3DB8-4AD8-A4B2-C5B2F904384D}" srcId="{17525DCB-59AC-4D6B-87BD-EAEFD3BA9B7A}" destId="{94BEAB2C-76D5-4D67-8122-1822467D0911}" srcOrd="8" destOrd="0" parTransId="{29577D85-4077-4DDA-A0E9-A8DB2E059F65}" sibTransId="{019A1001-2DAB-474B-8B88-20DCBA26C8DC}"/>
    <dgm:cxn modelId="{F983FA5B-8782-4C80-BF5C-3969DAF0BAC3}" type="presOf" srcId="{5D29EAE1-0104-4A92-A1B6-00707E3938A2}" destId="{BB1FC235-9472-4213-A105-499038B4C18C}" srcOrd="0" destOrd="0" presId="urn:microsoft.com/office/officeart/2005/8/layout/orgChart1"/>
    <dgm:cxn modelId="{56A0885E-0010-4BBC-8D78-FC315855AB37}" type="presOf" srcId="{F160D2B6-D883-4811-81F1-868DCC2B1FB4}" destId="{8E575EF9-FD7C-4BBB-8EAD-23A0F9C20D35}" srcOrd="0" destOrd="0" presId="urn:microsoft.com/office/officeart/2005/8/layout/orgChart1"/>
    <dgm:cxn modelId="{C4AE1941-C9B4-4C00-B807-C2B49EEEC36B}" type="presOf" srcId="{FBB73BE4-DA05-44BB-8974-6DB8D5C9D4FF}" destId="{F094C928-1926-416A-8F94-2A10F11BA637}" srcOrd="0" destOrd="0" presId="urn:microsoft.com/office/officeart/2005/8/layout/orgChart1"/>
    <dgm:cxn modelId="{9C2A5061-6136-446F-99A4-BCD0204C9406}" type="presOf" srcId="{4350D205-E7F3-4850-B73D-5B331D593875}" destId="{7987B9DA-9C3E-48B2-9066-EF35A0E0B3F1}" srcOrd="1" destOrd="0" presId="urn:microsoft.com/office/officeart/2005/8/layout/orgChart1"/>
    <dgm:cxn modelId="{59F30362-0108-42F8-BAA0-674F6F7E50DF}" type="presOf" srcId="{2284A9F9-EE4D-47EF-858B-28D63A4222EF}" destId="{A9768C93-3C30-4CD9-B2C6-461E6C6EF31F}" srcOrd="1" destOrd="0" presId="urn:microsoft.com/office/officeart/2005/8/layout/orgChart1"/>
    <dgm:cxn modelId="{34FBE843-C437-4E7E-A54B-9F686D7CA733}" srcId="{AAD0A627-F476-4D26-865E-99ECD4DF2FED}" destId="{0ABB468A-BC9E-4FBF-A0F4-D39D865A56F5}" srcOrd="1" destOrd="0" parTransId="{ECA34582-2D60-4170-B982-09F4A539E020}" sibTransId="{665A5E4E-D771-4333-B2CF-73725489DC7A}"/>
    <dgm:cxn modelId="{9A2A3344-AF67-4F26-9D6D-A0326896492A}" type="presOf" srcId="{7378D07C-6CDD-4876-88DC-06B428D3144E}" destId="{D68BA276-8286-4354-9389-0AC74F357DAB}" srcOrd="1" destOrd="0" presId="urn:microsoft.com/office/officeart/2005/8/layout/orgChart1"/>
    <dgm:cxn modelId="{BA123B44-1444-452B-B27C-8AB18E4AF39B}" srcId="{17525DCB-59AC-4D6B-87BD-EAEFD3BA9B7A}" destId="{184D8A22-FB97-4FD1-BA8D-8F46A6FD9E2E}" srcOrd="0" destOrd="0" parTransId="{A73399AD-B165-49CF-B9C2-CFEB1257091E}" sibTransId="{2F227932-ABA7-4FD4-A102-B7E3A830F1DA}"/>
    <dgm:cxn modelId="{24CCDF44-DEED-477D-A13B-6A24B5AC71BD}" type="presOf" srcId="{99A623F9-9235-412F-91DE-F7CCACCEFAFB}" destId="{10AF97BB-41FF-447A-BA8C-2F1B9B77C7DC}" srcOrd="0" destOrd="0" presId="urn:microsoft.com/office/officeart/2005/8/layout/orgChart1"/>
    <dgm:cxn modelId="{15785245-1014-4DA2-9260-D5A711068119}" srcId="{AAD0A627-F476-4D26-865E-99ECD4DF2FED}" destId="{4350D205-E7F3-4850-B73D-5B331D593875}" srcOrd="3" destOrd="0" parTransId="{F18914D8-3C36-4568-A9AC-36B4A2029732}" sibTransId="{5CCD3D5A-CFD0-4F34-A5B3-E2EAED44AC15}"/>
    <dgm:cxn modelId="{1432E448-C86C-4916-AEEB-5B9885B61169}" type="presOf" srcId="{B12C61E9-94F9-4104-9EC6-EBE27F9D804E}" destId="{DDFA5688-D801-48C5-8140-5984764602B6}" srcOrd="0" destOrd="0" presId="urn:microsoft.com/office/officeart/2005/8/layout/orgChart1"/>
    <dgm:cxn modelId="{09F4384C-7099-4C08-B98D-F3FDE961A70E}" srcId="{17525DCB-59AC-4D6B-87BD-EAEFD3BA9B7A}" destId="{35A5BFDF-4B7C-4780-8367-3830983DBA22}" srcOrd="10" destOrd="0" parTransId="{6F79E0E2-8AF9-4E04-96D0-6E28CB2C3DCF}" sibTransId="{4D51F807-0B4E-4CE9-8BA0-710734150422}"/>
    <dgm:cxn modelId="{5CDE044E-6FE0-4207-BC79-A5280F8B87AC}" srcId="{AAD0A627-F476-4D26-865E-99ECD4DF2FED}" destId="{C12B9B80-4DB3-4717-AA35-7B559C9D0416}" srcOrd="0" destOrd="0" parTransId="{79453B4F-1537-4F3D-A095-6FA9BB5FAC7A}" sibTransId="{C66E890B-E5DC-4567-97F8-E1B553895FF8}"/>
    <dgm:cxn modelId="{2A6DA16E-D226-4CF4-9A16-C3F4A755CE3E}" type="presOf" srcId="{C12B9B80-4DB3-4717-AA35-7B559C9D0416}" destId="{5FBA4DBC-9FA8-4F27-828C-F852C1F72A35}" srcOrd="1" destOrd="0" presId="urn:microsoft.com/office/officeart/2005/8/layout/orgChart1"/>
    <dgm:cxn modelId="{BDF3A74E-919A-4EEE-AD4E-73398B9547D5}" type="presOf" srcId="{F18914D8-3C36-4568-A9AC-36B4A2029732}" destId="{84462170-1DCA-4028-B547-49200FB455BA}" srcOrd="0" destOrd="0" presId="urn:microsoft.com/office/officeart/2005/8/layout/orgChart1"/>
    <dgm:cxn modelId="{74937850-3945-4F8C-B137-BB7CF0BE8295}" srcId="{17525DCB-59AC-4D6B-87BD-EAEFD3BA9B7A}" destId="{5F209C44-242B-4BF0-8B37-9BC7E1323344}" srcOrd="7" destOrd="0" parTransId="{90A47927-D01B-4B06-89BA-03F5962A8FAF}" sibTransId="{E504F415-FCA3-45FE-82E7-6246AC418C68}"/>
    <dgm:cxn modelId="{79CF9251-02B7-4074-A328-6FA161517CC0}" type="presOf" srcId="{6E0C1BE7-B0F2-43FD-B734-AA7AEE644DF2}" destId="{6E20B2CE-8CED-401A-A96E-7453F525D76B}" srcOrd="1" destOrd="0" presId="urn:microsoft.com/office/officeart/2005/8/layout/orgChart1"/>
    <dgm:cxn modelId="{C03CAD56-9B37-4062-826C-80466712BC5B}" type="presOf" srcId="{7ECCC2AF-B0B6-4032-AB84-0E5331484C29}" destId="{1C94E5FC-FB81-4DF6-B1EE-9D6D81A0A8EC}" srcOrd="0" destOrd="0" presId="urn:microsoft.com/office/officeart/2005/8/layout/orgChart1"/>
    <dgm:cxn modelId="{AB4D6C77-D74D-4DB9-BBC9-E31B962431D8}" type="presOf" srcId="{7AD52F5E-6A1D-49D0-84C3-FF3EC37FA306}" destId="{621BE0EE-A2B6-4FA1-9B71-DBEE4DDA262E}" srcOrd="0" destOrd="0" presId="urn:microsoft.com/office/officeart/2005/8/layout/orgChart1"/>
    <dgm:cxn modelId="{77237878-B92D-48CF-8DF7-E7DC9812E8FD}" type="presOf" srcId="{8FC16696-210E-4101-B53D-F10B48F2DD92}" destId="{7F8C0581-7F1B-4D4D-A79A-35A9BDF8BE18}" srcOrd="0" destOrd="0" presId="urn:microsoft.com/office/officeart/2005/8/layout/orgChart1"/>
    <dgm:cxn modelId="{6B223680-C9A0-4295-BBA0-1A8B0C8D566D}" type="presOf" srcId="{6E0C1BE7-B0F2-43FD-B734-AA7AEE644DF2}" destId="{05310438-D0B5-468A-8EDF-9D03AFFF72CB}" srcOrd="0" destOrd="0" presId="urn:microsoft.com/office/officeart/2005/8/layout/orgChart1"/>
    <dgm:cxn modelId="{7FD42186-EBF2-4E7E-AFBB-F74870BBDE79}" srcId="{17525DCB-59AC-4D6B-87BD-EAEFD3BA9B7A}" destId="{B3DBF65D-2B3F-4FFB-B918-56DC1C0EDB15}" srcOrd="9" destOrd="0" parTransId="{051BB45F-5A57-4D14-BF52-CBFA8FD90EAB}" sibTransId="{422A9101-C989-4FA2-828E-C3B892742EE9}"/>
    <dgm:cxn modelId="{BDACF789-FDF1-41CE-8EE7-F4FE79837103}" srcId="{AAD0A627-F476-4D26-865E-99ECD4DF2FED}" destId="{2284A9F9-EE4D-47EF-858B-28D63A4222EF}" srcOrd="6" destOrd="0" parTransId="{C0D8CA85-943C-43F9-ABB1-DD4E9BDB3C4E}" sibTransId="{3E3852EB-2C84-471F-A90B-34056809222A}"/>
    <dgm:cxn modelId="{275ABC8C-EC0F-4610-AF59-F69774B8E77F}" type="presOf" srcId="{B3DBF65D-2B3F-4FFB-B918-56DC1C0EDB15}" destId="{09109613-FD36-4C93-80B3-286DDD422025}" srcOrd="0" destOrd="0" presId="urn:microsoft.com/office/officeart/2005/8/layout/orgChart1"/>
    <dgm:cxn modelId="{E989968F-66E9-4678-9D33-718FAF464FEF}" type="presOf" srcId="{7378D07C-6CDD-4876-88DC-06B428D3144E}" destId="{F33E853C-BA4A-49B5-8244-B60E519DA0CC}" srcOrd="0" destOrd="0" presId="urn:microsoft.com/office/officeart/2005/8/layout/orgChart1"/>
    <dgm:cxn modelId="{4F6CD891-0D63-4165-95D4-686E3D30E394}" srcId="{17525DCB-59AC-4D6B-87BD-EAEFD3BA9B7A}" destId="{FFE14A07-4873-4E5F-928D-3CDCF220430A}" srcOrd="6" destOrd="0" parTransId="{505CE3D4-FA74-4973-9D6E-87A32C87A680}" sibTransId="{B66CAD39-161F-458C-B26E-E3B73D4D6753}"/>
    <dgm:cxn modelId="{8B374192-8E02-4954-8A9D-FA8B5842212C}" type="presOf" srcId="{0ABB468A-BC9E-4FBF-A0F4-D39D865A56F5}" destId="{8604BC9E-910B-413F-9379-41425FE0326E}" srcOrd="0" destOrd="0" presId="urn:microsoft.com/office/officeart/2005/8/layout/orgChart1"/>
    <dgm:cxn modelId="{0E84B69A-36EA-4EA4-BBA5-1995173EB953}" type="presOf" srcId="{333741DB-3D94-433B-8A3F-86F5E2344995}" destId="{770AAD52-DFCA-4CC9-BC1B-8D6F6EEB2C55}" srcOrd="0" destOrd="0" presId="urn:microsoft.com/office/officeart/2005/8/layout/orgChart1"/>
    <dgm:cxn modelId="{3E2284A1-EB29-4F5B-AAC2-32E3F4902BA9}" type="presOf" srcId="{5F209C44-242B-4BF0-8B37-9BC7E1323344}" destId="{9F857C0A-70A4-40CB-8301-80F67A96B223}" srcOrd="1" destOrd="0" presId="urn:microsoft.com/office/officeart/2005/8/layout/orgChart1"/>
    <dgm:cxn modelId="{CADF22A2-D510-4EBF-8F53-5D6AF117F217}" type="presOf" srcId="{16750E60-09B1-4324-9100-5A3ADA42632F}" destId="{D453F09E-49B8-45EE-B763-5F7019F1A04E}" srcOrd="0" destOrd="0" presId="urn:microsoft.com/office/officeart/2005/8/layout/orgChart1"/>
    <dgm:cxn modelId="{EAFC88A2-8108-4962-AE6A-9BC3F92FCB68}" type="presOf" srcId="{C0D8CA85-943C-43F9-ABB1-DD4E9BDB3C4E}" destId="{5905F956-9CD5-4A7D-A2BD-152EC390C8AC}" srcOrd="0" destOrd="0" presId="urn:microsoft.com/office/officeart/2005/8/layout/orgChart1"/>
    <dgm:cxn modelId="{20E37BA5-890A-42CD-808D-D4121FEC1234}" type="presOf" srcId="{94BEAB2C-76D5-4D67-8122-1822467D0911}" destId="{8C14DB9E-9F35-4ED8-8E94-6EF0724CF891}" srcOrd="1" destOrd="0" presId="urn:microsoft.com/office/officeart/2005/8/layout/orgChart1"/>
    <dgm:cxn modelId="{9158CAAD-38D9-4143-8DC6-BAF26E0DE5A2}" type="presOf" srcId="{184D8A22-FB97-4FD1-BA8D-8F46A6FD9E2E}" destId="{DD5BDAA1-768A-4B1D-B465-C1548F2519F5}" srcOrd="1" destOrd="0" presId="urn:microsoft.com/office/officeart/2005/8/layout/orgChart1"/>
    <dgm:cxn modelId="{D04EC4B5-DCA1-4586-B414-CA83F2BFE993}" type="presOf" srcId="{520CE41C-8399-4244-AC99-7D16D1CBB7DE}" destId="{6F733E8F-9193-41FF-A77C-E6B3938D66A1}" srcOrd="0" destOrd="0" presId="urn:microsoft.com/office/officeart/2005/8/layout/orgChart1"/>
    <dgm:cxn modelId="{A62DE7B5-C81C-4506-A19E-2C3BA0E1D5F5}" type="presOf" srcId="{520CE41C-8399-4244-AC99-7D16D1CBB7DE}" destId="{735414E1-E6B1-4B3B-9319-65BF62CCCC45}" srcOrd="1" destOrd="0" presId="urn:microsoft.com/office/officeart/2005/8/layout/orgChart1"/>
    <dgm:cxn modelId="{827546C0-3BDE-439F-ABB7-E6533346977D}" type="presOf" srcId="{AAD0A627-F476-4D26-865E-99ECD4DF2FED}" destId="{7BEB24E1-C81B-4D61-81F7-B141E77601E7}" srcOrd="0" destOrd="0" presId="urn:microsoft.com/office/officeart/2005/8/layout/orgChart1"/>
    <dgm:cxn modelId="{D8FD53C0-B97A-4055-B9D6-CBBE9C5F967C}" type="presOf" srcId="{A73399AD-B165-49CF-B9C2-CFEB1257091E}" destId="{5D719E95-CCCE-4F6C-AC82-D4A66D41508A}" srcOrd="0" destOrd="0" presId="urn:microsoft.com/office/officeart/2005/8/layout/orgChart1"/>
    <dgm:cxn modelId="{0CDD27D5-F429-4AC0-80CC-C5D6F0AAA4B8}" srcId="{7ECCC2AF-B0B6-4032-AB84-0E5331484C29}" destId="{17525DCB-59AC-4D6B-87BD-EAEFD3BA9B7A}" srcOrd="0" destOrd="0" parTransId="{7FBD4CD7-3AED-46F9-A6AE-88903AE4A6F5}" sibTransId="{9D0443DE-41D2-4C7A-AF75-A48436E5079E}"/>
    <dgm:cxn modelId="{4BFEA7D7-B7E9-4534-930A-CC4E784681CC}" type="presOf" srcId="{90A47927-D01B-4B06-89BA-03F5962A8FAF}" destId="{638E7C5E-6403-44F0-8462-1FD14AF946B3}" srcOrd="0" destOrd="0" presId="urn:microsoft.com/office/officeart/2005/8/layout/orgChart1"/>
    <dgm:cxn modelId="{588C61D8-7FED-4E24-BDE5-93AAC5EB883F}" type="presOf" srcId="{99A623F9-9235-412F-91DE-F7CCACCEFAFB}" destId="{29515774-1436-4F1B-9EB8-19E5E631A96A}" srcOrd="1" destOrd="0" presId="urn:microsoft.com/office/officeart/2005/8/layout/orgChart1"/>
    <dgm:cxn modelId="{D645FBD9-032B-4693-88FB-52DB9E839EAA}" type="presOf" srcId="{79453B4F-1537-4F3D-A095-6FA9BB5FAC7A}" destId="{CACF0AF2-01C7-4C2C-B0C4-D51F7F612B83}" srcOrd="0" destOrd="0" presId="urn:microsoft.com/office/officeart/2005/8/layout/orgChart1"/>
    <dgm:cxn modelId="{A65A0CDB-08B9-4B0B-B628-DF93895F755B}" type="presOf" srcId="{FFE14A07-4873-4E5F-928D-3CDCF220430A}" destId="{CDA44DE6-AC56-460C-BCA3-79C5F98E455B}" srcOrd="0" destOrd="0" presId="urn:microsoft.com/office/officeart/2005/8/layout/orgChart1"/>
    <dgm:cxn modelId="{2AEC20DB-8182-456E-B425-A5231ED3033E}" type="presOf" srcId="{6F79E0E2-8AF9-4E04-96D0-6E28CB2C3DCF}" destId="{661B031F-89DA-46AE-A397-6AD467219006}" srcOrd="0" destOrd="0" presId="urn:microsoft.com/office/officeart/2005/8/layout/orgChart1"/>
    <dgm:cxn modelId="{67B1A0E1-29BE-4DF1-B2BA-4592CFA50614}" type="presOf" srcId="{0C0A2DE9-7313-4338-A656-19AAEB50A94A}" destId="{EB26DDB5-4AE2-4F70-A825-B12A684ABF57}" srcOrd="0" destOrd="0" presId="urn:microsoft.com/office/officeart/2005/8/layout/orgChart1"/>
    <dgm:cxn modelId="{212569E3-8216-4B61-89C4-ECC9CC78541D}" type="presOf" srcId="{17525DCB-59AC-4D6B-87BD-EAEFD3BA9B7A}" destId="{0A31A36A-E3A3-4085-9255-8A1C0046FB05}" srcOrd="0" destOrd="0" presId="urn:microsoft.com/office/officeart/2005/8/layout/orgChart1"/>
    <dgm:cxn modelId="{CB0C3BE7-BBB2-495F-9DBC-EDCD17A427C2}" type="presOf" srcId="{17525DCB-59AC-4D6B-87BD-EAEFD3BA9B7A}" destId="{268CC41C-7AE2-46CC-9F92-5D35199658F4}" srcOrd="1" destOrd="0" presId="urn:microsoft.com/office/officeart/2005/8/layout/orgChart1"/>
    <dgm:cxn modelId="{F64FBDE7-1976-4277-8E4E-9B18F2455A6A}" type="presOf" srcId="{ED726FB3-BC98-4A5E-8FEF-D0E437123F37}" destId="{F6B41AD7-9F3E-45EC-A4B6-432F4C94A1D3}" srcOrd="1" destOrd="0" presId="urn:microsoft.com/office/officeart/2005/8/layout/orgChart1"/>
    <dgm:cxn modelId="{7E963EE8-28C2-4F53-A206-E69B989C10BA}" type="presOf" srcId="{2284A9F9-EE4D-47EF-858B-28D63A4222EF}" destId="{2F78F37A-6276-4068-AD7A-A3FCACF82111}" srcOrd="0" destOrd="0" presId="urn:microsoft.com/office/officeart/2005/8/layout/orgChart1"/>
    <dgm:cxn modelId="{00595CEB-0427-40C7-A843-4584DE38A07F}" type="presOf" srcId="{8FC16696-210E-4101-B53D-F10B48F2DD92}" destId="{68673AF1-C73E-4294-B0F7-CB37DD431488}" srcOrd="1" destOrd="0" presId="urn:microsoft.com/office/officeart/2005/8/layout/orgChart1"/>
    <dgm:cxn modelId="{9412DFEE-F2C3-4B21-91FF-2052C19075D2}" srcId="{17525DCB-59AC-4D6B-87BD-EAEFD3BA9B7A}" destId="{AAD0A627-F476-4D26-865E-99ECD4DF2FED}" srcOrd="2" destOrd="0" parTransId="{F160D2B6-D883-4811-81F1-868DCC2B1FB4}" sibTransId="{3862FD19-B0BA-4A70-AAE1-67F442DFAF48}"/>
    <dgm:cxn modelId="{D18A98EF-2C47-4EA8-BB76-B51D91844876}" srcId="{17525DCB-59AC-4D6B-87BD-EAEFD3BA9B7A}" destId="{B12C61E9-94F9-4104-9EC6-EBE27F9D804E}" srcOrd="1" destOrd="0" parTransId="{5D29EAE1-0104-4A92-A1B6-00707E3938A2}" sibTransId="{530B6F82-A043-4D2F-892A-EC4A3F6DEEBE}"/>
    <dgm:cxn modelId="{0C70B6F2-3F32-45DD-9894-E379E6F4EF67}" type="presOf" srcId="{35A5BFDF-4B7C-4780-8367-3830983DBA22}" destId="{86F1D377-D00D-4778-95FF-E80164144B21}" srcOrd="1" destOrd="0" presId="urn:microsoft.com/office/officeart/2005/8/layout/orgChart1"/>
    <dgm:cxn modelId="{455E9DF6-21CC-4747-B738-8802F3084E68}" type="presOf" srcId="{2A30FBBB-CE03-4BBA-A0EC-808EE2F70BEE}" destId="{C9B9C6F7-837D-47AC-A2B2-323180E26E58}" srcOrd="0" destOrd="0" presId="urn:microsoft.com/office/officeart/2005/8/layout/orgChart1"/>
    <dgm:cxn modelId="{367A06FA-67B2-4FBD-BD3A-2A5AFE9ACE93}" type="presOf" srcId="{ED726FB3-BC98-4A5E-8FEF-D0E437123F37}" destId="{5F7E3ED1-AC19-4407-9A70-10C497DE1664}" srcOrd="0" destOrd="0" presId="urn:microsoft.com/office/officeart/2005/8/layout/orgChart1"/>
    <dgm:cxn modelId="{809086FD-38FF-4799-9DFC-69713F450983}" srcId="{17525DCB-59AC-4D6B-87BD-EAEFD3BA9B7A}" destId="{ED726FB3-BC98-4A5E-8FEF-D0E437123F37}" srcOrd="3" destOrd="0" parTransId="{2A30FBBB-CE03-4BBA-A0EC-808EE2F70BEE}" sibTransId="{BC6BAA86-D951-44F6-A40E-A991741C0A71}"/>
    <dgm:cxn modelId="{1B6BE2FF-04B3-4778-89BC-EA3B0B0A1E7F}" srcId="{17525DCB-59AC-4D6B-87BD-EAEFD3BA9B7A}" destId="{520CE41C-8399-4244-AC99-7D16D1CBB7DE}" srcOrd="4" destOrd="0" parTransId="{FBB73BE4-DA05-44BB-8974-6DB8D5C9D4FF}" sibTransId="{C7EDDAA0-5A6E-4D44-A9AB-F26B2CE668FB}"/>
    <dgm:cxn modelId="{2E1F61F6-AB9A-4274-8A0E-943C2EB29017}" type="presParOf" srcId="{1C94E5FC-FB81-4DF6-B1EE-9D6D81A0A8EC}" destId="{66E85688-128E-4767-9C97-FBBAD455A258}" srcOrd="0" destOrd="0" presId="urn:microsoft.com/office/officeart/2005/8/layout/orgChart1"/>
    <dgm:cxn modelId="{ABE74CFF-0DFA-44C4-9A3D-78474B974EE0}" type="presParOf" srcId="{66E85688-128E-4767-9C97-FBBAD455A258}" destId="{51CC7D3A-1ABC-4EE4-A8B5-10F09A55EC92}" srcOrd="0" destOrd="0" presId="urn:microsoft.com/office/officeart/2005/8/layout/orgChart1"/>
    <dgm:cxn modelId="{1B179FB8-8408-4144-A594-5D36236C9159}" type="presParOf" srcId="{51CC7D3A-1ABC-4EE4-A8B5-10F09A55EC92}" destId="{0A31A36A-E3A3-4085-9255-8A1C0046FB05}" srcOrd="0" destOrd="0" presId="urn:microsoft.com/office/officeart/2005/8/layout/orgChart1"/>
    <dgm:cxn modelId="{3E66A085-BE49-424A-826E-462E17A9D058}" type="presParOf" srcId="{51CC7D3A-1ABC-4EE4-A8B5-10F09A55EC92}" destId="{268CC41C-7AE2-46CC-9F92-5D35199658F4}" srcOrd="1" destOrd="0" presId="urn:microsoft.com/office/officeart/2005/8/layout/orgChart1"/>
    <dgm:cxn modelId="{21E3F65C-8272-4A45-BC2D-6BC9928E652E}" type="presParOf" srcId="{66E85688-128E-4767-9C97-FBBAD455A258}" destId="{B82F992A-A8C5-46D7-97FE-58DFE24767D6}" srcOrd="1" destOrd="0" presId="urn:microsoft.com/office/officeart/2005/8/layout/orgChart1"/>
    <dgm:cxn modelId="{12865D5F-BB72-4E47-AC8D-082A2EB715D8}" type="presParOf" srcId="{B82F992A-A8C5-46D7-97FE-58DFE24767D6}" destId="{BB1FC235-9472-4213-A105-499038B4C18C}" srcOrd="0" destOrd="0" presId="urn:microsoft.com/office/officeart/2005/8/layout/orgChart1"/>
    <dgm:cxn modelId="{7D0DDE36-BB40-4C21-B519-88BFCE6FCD45}" type="presParOf" srcId="{B82F992A-A8C5-46D7-97FE-58DFE24767D6}" destId="{8E873B09-6B86-40F0-AB74-222D19BD2E7D}" srcOrd="1" destOrd="0" presId="urn:microsoft.com/office/officeart/2005/8/layout/orgChart1"/>
    <dgm:cxn modelId="{96459DA4-A73B-4A7A-9BB1-8B2670580E22}" type="presParOf" srcId="{8E873B09-6B86-40F0-AB74-222D19BD2E7D}" destId="{42B1B4C4-496A-4D40-B481-DC7928928965}" srcOrd="0" destOrd="0" presId="urn:microsoft.com/office/officeart/2005/8/layout/orgChart1"/>
    <dgm:cxn modelId="{05FB6172-6E38-4287-968D-36D39C056B0A}" type="presParOf" srcId="{42B1B4C4-496A-4D40-B481-DC7928928965}" destId="{DDFA5688-D801-48C5-8140-5984764602B6}" srcOrd="0" destOrd="0" presId="urn:microsoft.com/office/officeart/2005/8/layout/orgChart1"/>
    <dgm:cxn modelId="{D1F5730F-4F17-4887-AC36-B8116C27090B}" type="presParOf" srcId="{42B1B4C4-496A-4D40-B481-DC7928928965}" destId="{CDDBB9D9-E305-4756-916C-F96A598D43F4}" srcOrd="1" destOrd="0" presId="urn:microsoft.com/office/officeart/2005/8/layout/orgChart1"/>
    <dgm:cxn modelId="{748256DE-0AD5-45B6-8918-DC8AB6F8AEAC}" type="presParOf" srcId="{8E873B09-6B86-40F0-AB74-222D19BD2E7D}" destId="{0712A573-8D60-4C90-8894-177E4F92CE55}" srcOrd="1" destOrd="0" presId="urn:microsoft.com/office/officeart/2005/8/layout/orgChart1"/>
    <dgm:cxn modelId="{EB08E42B-BAFE-4EB3-95E4-3527B54655FF}" type="presParOf" srcId="{8E873B09-6B86-40F0-AB74-222D19BD2E7D}" destId="{154B7191-5C16-4CA1-AA8C-B884B7B58C3E}" srcOrd="2" destOrd="0" presId="urn:microsoft.com/office/officeart/2005/8/layout/orgChart1"/>
    <dgm:cxn modelId="{B857B736-5066-4684-92BC-B10053AFEA9E}" type="presParOf" srcId="{B82F992A-A8C5-46D7-97FE-58DFE24767D6}" destId="{8E575EF9-FD7C-4BBB-8EAD-23A0F9C20D35}" srcOrd="2" destOrd="0" presId="urn:microsoft.com/office/officeart/2005/8/layout/orgChart1"/>
    <dgm:cxn modelId="{A14E98AE-5AF4-485B-A59B-470398E28AB9}" type="presParOf" srcId="{B82F992A-A8C5-46D7-97FE-58DFE24767D6}" destId="{97580FA3-2AB5-4011-B63C-2519350C5F6F}" srcOrd="3" destOrd="0" presId="urn:microsoft.com/office/officeart/2005/8/layout/orgChart1"/>
    <dgm:cxn modelId="{F6449E90-0E07-4335-9EE0-030B6DAE0F2B}" type="presParOf" srcId="{97580FA3-2AB5-4011-B63C-2519350C5F6F}" destId="{859D910B-94F6-4FB7-A4E7-0D331886CDD5}" srcOrd="0" destOrd="0" presId="urn:microsoft.com/office/officeart/2005/8/layout/orgChart1"/>
    <dgm:cxn modelId="{CDA19408-8F79-4146-B8A2-078C4F4E2D73}" type="presParOf" srcId="{859D910B-94F6-4FB7-A4E7-0D331886CDD5}" destId="{7BEB24E1-C81B-4D61-81F7-B141E77601E7}" srcOrd="0" destOrd="0" presId="urn:microsoft.com/office/officeart/2005/8/layout/orgChart1"/>
    <dgm:cxn modelId="{44165A31-20AD-4636-BC7B-3374213977C3}" type="presParOf" srcId="{859D910B-94F6-4FB7-A4E7-0D331886CDD5}" destId="{987B7F37-DF62-4C88-BAF0-6C7C6F8797D7}" srcOrd="1" destOrd="0" presId="urn:microsoft.com/office/officeart/2005/8/layout/orgChart1"/>
    <dgm:cxn modelId="{C603F818-3575-4DF2-B571-6326A1D872AC}" type="presParOf" srcId="{97580FA3-2AB5-4011-B63C-2519350C5F6F}" destId="{874BFE77-D908-4114-AC1A-9604664C6B1C}" srcOrd="1" destOrd="0" presId="urn:microsoft.com/office/officeart/2005/8/layout/orgChart1"/>
    <dgm:cxn modelId="{7492A104-258A-43AB-9928-978C1C2ED27D}" type="presParOf" srcId="{874BFE77-D908-4114-AC1A-9604664C6B1C}" destId="{CACF0AF2-01C7-4C2C-B0C4-D51F7F612B83}" srcOrd="0" destOrd="0" presId="urn:microsoft.com/office/officeart/2005/8/layout/orgChart1"/>
    <dgm:cxn modelId="{ACBE9070-9F34-47F0-B5A3-10A89D5C7270}" type="presParOf" srcId="{874BFE77-D908-4114-AC1A-9604664C6B1C}" destId="{C5D43E0E-9729-47AC-B5E9-098DF6613027}" srcOrd="1" destOrd="0" presId="urn:microsoft.com/office/officeart/2005/8/layout/orgChart1"/>
    <dgm:cxn modelId="{BDA4BF4B-C023-48D6-94DB-0165F620EC78}" type="presParOf" srcId="{C5D43E0E-9729-47AC-B5E9-098DF6613027}" destId="{6AD40A32-2D0A-404F-936B-B676FC2EDF3F}" srcOrd="0" destOrd="0" presId="urn:microsoft.com/office/officeart/2005/8/layout/orgChart1"/>
    <dgm:cxn modelId="{932CB1D7-6CB9-40DA-8071-80EC313DE5F7}" type="presParOf" srcId="{6AD40A32-2D0A-404F-936B-B676FC2EDF3F}" destId="{752E594D-690C-4E69-9111-474930C4C50E}" srcOrd="0" destOrd="0" presId="urn:microsoft.com/office/officeart/2005/8/layout/orgChart1"/>
    <dgm:cxn modelId="{F5ADCC31-325E-4F28-9413-80836F3FDC57}" type="presParOf" srcId="{6AD40A32-2D0A-404F-936B-B676FC2EDF3F}" destId="{5FBA4DBC-9FA8-4F27-828C-F852C1F72A35}" srcOrd="1" destOrd="0" presId="urn:microsoft.com/office/officeart/2005/8/layout/orgChart1"/>
    <dgm:cxn modelId="{FA040BEF-F2A2-4562-9226-4A284DF5B555}" type="presParOf" srcId="{C5D43E0E-9729-47AC-B5E9-098DF6613027}" destId="{C259DAC0-038B-40DD-9200-97B1E33912A7}" srcOrd="1" destOrd="0" presId="urn:microsoft.com/office/officeart/2005/8/layout/orgChart1"/>
    <dgm:cxn modelId="{A2DFD367-55FA-43B3-B1EB-D06E2BBB520C}" type="presParOf" srcId="{C5D43E0E-9729-47AC-B5E9-098DF6613027}" destId="{DA6963C7-E0B0-4B3C-B7CF-195603D92FC7}" srcOrd="2" destOrd="0" presId="urn:microsoft.com/office/officeart/2005/8/layout/orgChart1"/>
    <dgm:cxn modelId="{AC74519B-1DA8-46B6-B31A-08BB083DCB3F}" type="presParOf" srcId="{874BFE77-D908-4114-AC1A-9604664C6B1C}" destId="{5DF70D71-10AD-4D61-8ED6-ACAE134E3AD7}" srcOrd="2" destOrd="0" presId="urn:microsoft.com/office/officeart/2005/8/layout/orgChart1"/>
    <dgm:cxn modelId="{969EBD3A-C20B-4C12-8098-AEC1C46C68DD}" type="presParOf" srcId="{874BFE77-D908-4114-AC1A-9604664C6B1C}" destId="{57066E52-04A9-4088-98E6-EE588F9D2372}" srcOrd="3" destOrd="0" presId="urn:microsoft.com/office/officeart/2005/8/layout/orgChart1"/>
    <dgm:cxn modelId="{F3B9B110-808C-494E-BEAA-11D27A6B25CB}" type="presParOf" srcId="{57066E52-04A9-4088-98E6-EE588F9D2372}" destId="{E8002FBB-5571-4F55-8DD1-B1531BBB99C4}" srcOrd="0" destOrd="0" presId="urn:microsoft.com/office/officeart/2005/8/layout/orgChart1"/>
    <dgm:cxn modelId="{186CE96A-81B0-461D-9834-3945FBFCFCB5}" type="presParOf" srcId="{E8002FBB-5571-4F55-8DD1-B1531BBB99C4}" destId="{8604BC9E-910B-413F-9379-41425FE0326E}" srcOrd="0" destOrd="0" presId="urn:microsoft.com/office/officeart/2005/8/layout/orgChart1"/>
    <dgm:cxn modelId="{5F0A967B-E9B9-4052-9668-E1A2D4943E70}" type="presParOf" srcId="{E8002FBB-5571-4F55-8DD1-B1531BBB99C4}" destId="{A285D8F7-2A03-44D6-82C4-BBEAD4E22ADC}" srcOrd="1" destOrd="0" presId="urn:microsoft.com/office/officeart/2005/8/layout/orgChart1"/>
    <dgm:cxn modelId="{79C0D8CC-2BC7-478E-A71E-9C4A066A2565}" type="presParOf" srcId="{57066E52-04A9-4088-98E6-EE588F9D2372}" destId="{A3C3E9CF-59B4-4EA3-BC32-10DAFBA02622}" srcOrd="1" destOrd="0" presId="urn:microsoft.com/office/officeart/2005/8/layout/orgChart1"/>
    <dgm:cxn modelId="{C5B69CFC-BF37-47B9-BF66-6E7BD713FA54}" type="presParOf" srcId="{57066E52-04A9-4088-98E6-EE588F9D2372}" destId="{8CAF918F-433D-4E5D-B56D-E7D6D1EACB31}" srcOrd="2" destOrd="0" presId="urn:microsoft.com/office/officeart/2005/8/layout/orgChart1"/>
    <dgm:cxn modelId="{5A592C08-953E-4829-BA5E-415F63C05521}" type="presParOf" srcId="{874BFE77-D908-4114-AC1A-9604664C6B1C}" destId="{EB26DDB5-4AE2-4F70-A825-B12A684ABF57}" srcOrd="4" destOrd="0" presId="urn:microsoft.com/office/officeart/2005/8/layout/orgChart1"/>
    <dgm:cxn modelId="{B6A63956-4F5B-4AFA-ABC0-9249291B43C4}" type="presParOf" srcId="{874BFE77-D908-4114-AC1A-9604664C6B1C}" destId="{89B420B0-3847-42DA-A437-A30D3989F624}" srcOrd="5" destOrd="0" presId="urn:microsoft.com/office/officeart/2005/8/layout/orgChart1"/>
    <dgm:cxn modelId="{E478DE7C-F424-44A4-9061-1589D53B59BB}" type="presParOf" srcId="{89B420B0-3847-42DA-A437-A30D3989F624}" destId="{2CDEC163-CEF0-4B69-B53B-8B8D5DFBC800}" srcOrd="0" destOrd="0" presId="urn:microsoft.com/office/officeart/2005/8/layout/orgChart1"/>
    <dgm:cxn modelId="{22883131-8CAF-4A1F-8BA5-4E994FEDFE83}" type="presParOf" srcId="{2CDEC163-CEF0-4B69-B53B-8B8D5DFBC800}" destId="{05310438-D0B5-468A-8EDF-9D03AFFF72CB}" srcOrd="0" destOrd="0" presId="urn:microsoft.com/office/officeart/2005/8/layout/orgChart1"/>
    <dgm:cxn modelId="{B2380525-F85F-463E-82B1-920645FE1BBD}" type="presParOf" srcId="{2CDEC163-CEF0-4B69-B53B-8B8D5DFBC800}" destId="{6E20B2CE-8CED-401A-A96E-7453F525D76B}" srcOrd="1" destOrd="0" presId="urn:microsoft.com/office/officeart/2005/8/layout/orgChart1"/>
    <dgm:cxn modelId="{A8139060-1013-450C-9D49-D159546452CD}" type="presParOf" srcId="{89B420B0-3847-42DA-A437-A30D3989F624}" destId="{85A2A04C-3150-4ED3-BF78-2ED98D10E99A}" srcOrd="1" destOrd="0" presId="urn:microsoft.com/office/officeart/2005/8/layout/orgChart1"/>
    <dgm:cxn modelId="{8B1A9F54-665D-404A-8C88-9FA6F1FDB8B1}" type="presParOf" srcId="{89B420B0-3847-42DA-A437-A30D3989F624}" destId="{C08690F3-46B3-4363-857D-69B3B0938FBF}" srcOrd="2" destOrd="0" presId="urn:microsoft.com/office/officeart/2005/8/layout/orgChart1"/>
    <dgm:cxn modelId="{B44AFA68-FB51-4D67-9FE9-EE97AC464570}" type="presParOf" srcId="{874BFE77-D908-4114-AC1A-9604664C6B1C}" destId="{84462170-1DCA-4028-B547-49200FB455BA}" srcOrd="6" destOrd="0" presId="urn:microsoft.com/office/officeart/2005/8/layout/orgChart1"/>
    <dgm:cxn modelId="{8E4B2B59-6133-43BA-84B2-CDFCB2AEE049}" type="presParOf" srcId="{874BFE77-D908-4114-AC1A-9604664C6B1C}" destId="{7FA428C7-64BF-4FED-8B51-16DD17EA621A}" srcOrd="7" destOrd="0" presId="urn:microsoft.com/office/officeart/2005/8/layout/orgChart1"/>
    <dgm:cxn modelId="{46C04920-5E6C-49EB-AF45-EFCB4D6237B1}" type="presParOf" srcId="{7FA428C7-64BF-4FED-8B51-16DD17EA621A}" destId="{52FBF881-139D-471A-B97E-4943BB4E42F9}" srcOrd="0" destOrd="0" presId="urn:microsoft.com/office/officeart/2005/8/layout/orgChart1"/>
    <dgm:cxn modelId="{67D77B77-32AA-4BE2-8EF7-66704754AA9E}" type="presParOf" srcId="{52FBF881-139D-471A-B97E-4943BB4E42F9}" destId="{3D0455B5-7B67-426B-957D-F6C920E8ABD4}" srcOrd="0" destOrd="0" presId="urn:microsoft.com/office/officeart/2005/8/layout/orgChart1"/>
    <dgm:cxn modelId="{DE5E80B3-0867-4842-B5E5-01C51A7CA80A}" type="presParOf" srcId="{52FBF881-139D-471A-B97E-4943BB4E42F9}" destId="{7987B9DA-9C3E-48B2-9066-EF35A0E0B3F1}" srcOrd="1" destOrd="0" presId="urn:microsoft.com/office/officeart/2005/8/layout/orgChart1"/>
    <dgm:cxn modelId="{134B3358-0C40-492B-9658-44824F00FF3B}" type="presParOf" srcId="{7FA428C7-64BF-4FED-8B51-16DD17EA621A}" destId="{46658023-5CD6-4FF0-B5DA-002F81C73E4C}" srcOrd="1" destOrd="0" presId="urn:microsoft.com/office/officeart/2005/8/layout/orgChart1"/>
    <dgm:cxn modelId="{B9AD5633-A95C-4F41-A778-5AFDC86FAC43}" type="presParOf" srcId="{7FA428C7-64BF-4FED-8B51-16DD17EA621A}" destId="{DEDA7400-18DD-4C17-B44F-520AA51EEDA8}" srcOrd="2" destOrd="0" presId="urn:microsoft.com/office/officeart/2005/8/layout/orgChart1"/>
    <dgm:cxn modelId="{123428F8-FCCD-48F0-B8EC-E09DECAB6CC2}" type="presParOf" srcId="{874BFE77-D908-4114-AC1A-9604664C6B1C}" destId="{621BE0EE-A2B6-4FA1-9B71-DBEE4DDA262E}" srcOrd="8" destOrd="0" presId="urn:microsoft.com/office/officeart/2005/8/layout/orgChart1"/>
    <dgm:cxn modelId="{1B593802-41B6-494F-96B4-9CD50A7D05F9}" type="presParOf" srcId="{874BFE77-D908-4114-AC1A-9604664C6B1C}" destId="{97A94AC2-0A3E-47A4-8515-77A2C42B0E21}" srcOrd="9" destOrd="0" presId="urn:microsoft.com/office/officeart/2005/8/layout/orgChart1"/>
    <dgm:cxn modelId="{E3CE66BC-9803-4C19-9AF7-A959F1679231}" type="presParOf" srcId="{97A94AC2-0A3E-47A4-8515-77A2C42B0E21}" destId="{E0E0B220-E18C-406A-A82F-FD356DE3E81D}" srcOrd="0" destOrd="0" presId="urn:microsoft.com/office/officeart/2005/8/layout/orgChart1"/>
    <dgm:cxn modelId="{E6239D61-B69D-4C4D-95FB-181174B308F4}" type="presParOf" srcId="{E0E0B220-E18C-406A-A82F-FD356DE3E81D}" destId="{7F8C0581-7F1B-4D4D-A79A-35A9BDF8BE18}" srcOrd="0" destOrd="0" presId="urn:microsoft.com/office/officeart/2005/8/layout/orgChart1"/>
    <dgm:cxn modelId="{90AF0666-36C5-48F8-90DE-5565D2B9A1A5}" type="presParOf" srcId="{E0E0B220-E18C-406A-A82F-FD356DE3E81D}" destId="{68673AF1-C73E-4294-B0F7-CB37DD431488}" srcOrd="1" destOrd="0" presId="urn:microsoft.com/office/officeart/2005/8/layout/orgChart1"/>
    <dgm:cxn modelId="{C817E344-5C30-4507-8855-013D719EA68F}" type="presParOf" srcId="{97A94AC2-0A3E-47A4-8515-77A2C42B0E21}" destId="{4957ADC2-FB31-419E-AC87-E36705E71F8F}" srcOrd="1" destOrd="0" presId="urn:microsoft.com/office/officeart/2005/8/layout/orgChart1"/>
    <dgm:cxn modelId="{73F41492-8E21-4FA0-8E22-F1386F9C6BD3}" type="presParOf" srcId="{97A94AC2-0A3E-47A4-8515-77A2C42B0E21}" destId="{99DA48C9-8444-4BD0-87C4-BC472D2D05C1}" srcOrd="2" destOrd="0" presId="urn:microsoft.com/office/officeart/2005/8/layout/orgChart1"/>
    <dgm:cxn modelId="{FCA3C97D-D222-41F2-A7DB-DEADB5723640}" type="presParOf" srcId="{874BFE77-D908-4114-AC1A-9604664C6B1C}" destId="{D453F09E-49B8-45EE-B763-5F7019F1A04E}" srcOrd="10" destOrd="0" presId="urn:microsoft.com/office/officeart/2005/8/layout/orgChart1"/>
    <dgm:cxn modelId="{965142B5-E299-4E99-B950-98AEBE0176F2}" type="presParOf" srcId="{874BFE77-D908-4114-AC1A-9604664C6B1C}" destId="{ABE4FF58-B404-4A34-9938-FA3C38960C67}" srcOrd="11" destOrd="0" presId="urn:microsoft.com/office/officeart/2005/8/layout/orgChart1"/>
    <dgm:cxn modelId="{EA36E61E-20E2-4E20-83AE-974F3E730C36}" type="presParOf" srcId="{ABE4FF58-B404-4A34-9938-FA3C38960C67}" destId="{9A0D7640-B22B-435F-80BD-D94661CABD16}" srcOrd="0" destOrd="0" presId="urn:microsoft.com/office/officeart/2005/8/layout/orgChart1"/>
    <dgm:cxn modelId="{8530A67B-7267-4C8A-9914-BA225C4482E1}" type="presParOf" srcId="{9A0D7640-B22B-435F-80BD-D94661CABD16}" destId="{10AF97BB-41FF-447A-BA8C-2F1B9B77C7DC}" srcOrd="0" destOrd="0" presId="urn:microsoft.com/office/officeart/2005/8/layout/orgChart1"/>
    <dgm:cxn modelId="{58216A48-6F87-4076-88DE-B9BA1319A4EC}" type="presParOf" srcId="{9A0D7640-B22B-435F-80BD-D94661CABD16}" destId="{29515774-1436-4F1B-9EB8-19E5E631A96A}" srcOrd="1" destOrd="0" presId="urn:microsoft.com/office/officeart/2005/8/layout/orgChart1"/>
    <dgm:cxn modelId="{9FDDADF3-F0B8-4956-AA81-8575FBAEAF3F}" type="presParOf" srcId="{ABE4FF58-B404-4A34-9938-FA3C38960C67}" destId="{8623B1D8-C252-405E-9F45-CFBE7C4098DC}" srcOrd="1" destOrd="0" presId="urn:microsoft.com/office/officeart/2005/8/layout/orgChart1"/>
    <dgm:cxn modelId="{D31FD84B-5B22-4EE9-A70F-1843AFE17978}" type="presParOf" srcId="{ABE4FF58-B404-4A34-9938-FA3C38960C67}" destId="{0775318A-27A2-4330-85EE-2E45EE7B487C}" srcOrd="2" destOrd="0" presId="urn:microsoft.com/office/officeart/2005/8/layout/orgChart1"/>
    <dgm:cxn modelId="{FF803DF4-AB76-4572-8EB5-AA711320BD66}" type="presParOf" srcId="{874BFE77-D908-4114-AC1A-9604664C6B1C}" destId="{5905F956-9CD5-4A7D-A2BD-152EC390C8AC}" srcOrd="12" destOrd="0" presId="urn:microsoft.com/office/officeart/2005/8/layout/orgChart1"/>
    <dgm:cxn modelId="{DAD8EF1E-53E2-47D9-9E07-AA3E2E26CDC8}" type="presParOf" srcId="{874BFE77-D908-4114-AC1A-9604664C6B1C}" destId="{93F5F802-F8CF-411C-8072-FDBEFDC6C3BF}" srcOrd="13" destOrd="0" presId="urn:microsoft.com/office/officeart/2005/8/layout/orgChart1"/>
    <dgm:cxn modelId="{E777A7C7-06A1-4B64-872A-6DE1B5908FB4}" type="presParOf" srcId="{93F5F802-F8CF-411C-8072-FDBEFDC6C3BF}" destId="{2BB942F8-6D4C-4A80-A0F7-466D88CF4D26}" srcOrd="0" destOrd="0" presId="urn:microsoft.com/office/officeart/2005/8/layout/orgChart1"/>
    <dgm:cxn modelId="{CCB98D00-7AF1-43DE-83D7-1B4523AD674B}" type="presParOf" srcId="{2BB942F8-6D4C-4A80-A0F7-466D88CF4D26}" destId="{2F78F37A-6276-4068-AD7A-A3FCACF82111}" srcOrd="0" destOrd="0" presId="urn:microsoft.com/office/officeart/2005/8/layout/orgChart1"/>
    <dgm:cxn modelId="{1EF0D460-340A-46E5-B311-646D0978D5BA}" type="presParOf" srcId="{2BB942F8-6D4C-4A80-A0F7-466D88CF4D26}" destId="{A9768C93-3C30-4CD9-B2C6-461E6C6EF31F}" srcOrd="1" destOrd="0" presId="urn:microsoft.com/office/officeart/2005/8/layout/orgChart1"/>
    <dgm:cxn modelId="{2D689CC9-2199-4649-B59D-ABDF55788B98}" type="presParOf" srcId="{93F5F802-F8CF-411C-8072-FDBEFDC6C3BF}" destId="{3FD29FCB-1544-4B47-9A9B-F33E4752F913}" srcOrd="1" destOrd="0" presId="urn:microsoft.com/office/officeart/2005/8/layout/orgChart1"/>
    <dgm:cxn modelId="{CFA6C860-AEF6-4B61-9487-1FADA44C020C}" type="presParOf" srcId="{93F5F802-F8CF-411C-8072-FDBEFDC6C3BF}" destId="{C8682838-4BC3-467A-9568-C14356CED62C}" srcOrd="2" destOrd="0" presId="urn:microsoft.com/office/officeart/2005/8/layout/orgChart1"/>
    <dgm:cxn modelId="{B439F4E6-FAE9-47B8-A0D6-2E13D423361D}" type="presParOf" srcId="{97580FA3-2AB5-4011-B63C-2519350C5F6F}" destId="{00E14FA3-019D-4ADA-BDDD-491E1DF93E3E}" srcOrd="2" destOrd="0" presId="urn:microsoft.com/office/officeart/2005/8/layout/orgChart1"/>
    <dgm:cxn modelId="{2D9164B8-9EE5-4707-B56C-AC8F74277D86}" type="presParOf" srcId="{B82F992A-A8C5-46D7-97FE-58DFE24767D6}" destId="{C9B9C6F7-837D-47AC-A2B2-323180E26E58}" srcOrd="4" destOrd="0" presId="urn:microsoft.com/office/officeart/2005/8/layout/orgChart1"/>
    <dgm:cxn modelId="{426E807A-6DEF-4861-BF17-94A27C6901AF}" type="presParOf" srcId="{B82F992A-A8C5-46D7-97FE-58DFE24767D6}" destId="{9D4C7298-BB43-45D5-B218-7B55AF9F8AEF}" srcOrd="5" destOrd="0" presId="urn:microsoft.com/office/officeart/2005/8/layout/orgChart1"/>
    <dgm:cxn modelId="{082D5CFD-4041-4DF3-8926-230DA6339FA9}" type="presParOf" srcId="{9D4C7298-BB43-45D5-B218-7B55AF9F8AEF}" destId="{F228CFF4-A7C3-444F-94E3-9772EBACC5A6}" srcOrd="0" destOrd="0" presId="urn:microsoft.com/office/officeart/2005/8/layout/orgChart1"/>
    <dgm:cxn modelId="{33CF29B1-F18A-4A45-8365-B77F1B19BDFD}" type="presParOf" srcId="{F228CFF4-A7C3-444F-94E3-9772EBACC5A6}" destId="{5F7E3ED1-AC19-4407-9A70-10C497DE1664}" srcOrd="0" destOrd="0" presId="urn:microsoft.com/office/officeart/2005/8/layout/orgChart1"/>
    <dgm:cxn modelId="{5BA910F9-CBB4-4BAB-BF64-B8AF78C0CA44}" type="presParOf" srcId="{F228CFF4-A7C3-444F-94E3-9772EBACC5A6}" destId="{F6B41AD7-9F3E-45EC-A4B6-432F4C94A1D3}" srcOrd="1" destOrd="0" presId="urn:microsoft.com/office/officeart/2005/8/layout/orgChart1"/>
    <dgm:cxn modelId="{E4ED0CB3-7594-4F70-9495-DA28C207D2E3}" type="presParOf" srcId="{9D4C7298-BB43-45D5-B218-7B55AF9F8AEF}" destId="{57172DD2-99ED-4729-9E2F-4D7C637FD3F4}" srcOrd="1" destOrd="0" presId="urn:microsoft.com/office/officeart/2005/8/layout/orgChart1"/>
    <dgm:cxn modelId="{F96180B4-2CD4-4F10-AA80-4B6BD0389F84}" type="presParOf" srcId="{9D4C7298-BB43-45D5-B218-7B55AF9F8AEF}" destId="{75930E1C-F89A-4913-AC33-38B3715A55CC}" srcOrd="2" destOrd="0" presId="urn:microsoft.com/office/officeart/2005/8/layout/orgChart1"/>
    <dgm:cxn modelId="{03F4092A-5946-4219-B625-B288B4F08F00}" type="presParOf" srcId="{B82F992A-A8C5-46D7-97FE-58DFE24767D6}" destId="{F094C928-1926-416A-8F94-2A10F11BA637}" srcOrd="6" destOrd="0" presId="urn:microsoft.com/office/officeart/2005/8/layout/orgChart1"/>
    <dgm:cxn modelId="{C6B2794F-96B4-4ACC-8318-1C1D5B0572AE}" type="presParOf" srcId="{B82F992A-A8C5-46D7-97FE-58DFE24767D6}" destId="{E5A7C4F9-0299-4AB1-8D6B-98535F161026}" srcOrd="7" destOrd="0" presId="urn:microsoft.com/office/officeart/2005/8/layout/orgChart1"/>
    <dgm:cxn modelId="{7D1DA4E1-BE8E-497A-93B9-D2F876B9111B}" type="presParOf" srcId="{E5A7C4F9-0299-4AB1-8D6B-98535F161026}" destId="{ACBDE49A-A597-43ED-8B80-CF5BA356AA80}" srcOrd="0" destOrd="0" presId="urn:microsoft.com/office/officeart/2005/8/layout/orgChart1"/>
    <dgm:cxn modelId="{E4F9F8A1-C7E8-402B-9520-959E926E7994}" type="presParOf" srcId="{ACBDE49A-A597-43ED-8B80-CF5BA356AA80}" destId="{6F733E8F-9193-41FF-A77C-E6B3938D66A1}" srcOrd="0" destOrd="0" presId="urn:microsoft.com/office/officeart/2005/8/layout/orgChart1"/>
    <dgm:cxn modelId="{F6C277D9-3DA1-4C46-9821-11D5E300ED63}" type="presParOf" srcId="{ACBDE49A-A597-43ED-8B80-CF5BA356AA80}" destId="{735414E1-E6B1-4B3B-9319-65BF62CCCC45}" srcOrd="1" destOrd="0" presId="urn:microsoft.com/office/officeart/2005/8/layout/orgChart1"/>
    <dgm:cxn modelId="{B2CF6C27-2CCA-4E01-9012-2AFB5D7D0E56}" type="presParOf" srcId="{E5A7C4F9-0299-4AB1-8D6B-98535F161026}" destId="{D6B15784-B2A0-4B1A-A35B-6E505D240E40}" srcOrd="1" destOrd="0" presId="urn:microsoft.com/office/officeart/2005/8/layout/orgChart1"/>
    <dgm:cxn modelId="{22D00112-4CB4-4392-A973-803A6256A434}" type="presParOf" srcId="{E5A7C4F9-0299-4AB1-8D6B-98535F161026}" destId="{F3FC6E18-4A30-474D-BACC-393F7E4AFB71}" srcOrd="2" destOrd="0" presId="urn:microsoft.com/office/officeart/2005/8/layout/orgChart1"/>
    <dgm:cxn modelId="{561A4EF1-E7F1-474C-8DD4-9CF81C9D8CE6}" type="presParOf" srcId="{B82F992A-A8C5-46D7-97FE-58DFE24767D6}" destId="{770AAD52-DFCA-4CC9-BC1B-8D6F6EEB2C55}" srcOrd="8" destOrd="0" presId="urn:microsoft.com/office/officeart/2005/8/layout/orgChart1"/>
    <dgm:cxn modelId="{E7E1135F-EB56-421B-95E9-4BDE29CB5893}" type="presParOf" srcId="{B82F992A-A8C5-46D7-97FE-58DFE24767D6}" destId="{5659553C-1043-49F1-A0CB-3F39292228A8}" srcOrd="9" destOrd="0" presId="urn:microsoft.com/office/officeart/2005/8/layout/orgChart1"/>
    <dgm:cxn modelId="{CB124CD4-25DF-49B3-9B28-B54E26A2ED9B}" type="presParOf" srcId="{5659553C-1043-49F1-A0CB-3F39292228A8}" destId="{035A0B24-6B97-4EAF-A537-84E10FABFFED}" srcOrd="0" destOrd="0" presId="urn:microsoft.com/office/officeart/2005/8/layout/orgChart1"/>
    <dgm:cxn modelId="{176D83D9-C32B-4C1D-A805-8324D3755983}" type="presParOf" srcId="{035A0B24-6B97-4EAF-A537-84E10FABFFED}" destId="{F33E853C-BA4A-49B5-8244-B60E519DA0CC}" srcOrd="0" destOrd="0" presId="urn:microsoft.com/office/officeart/2005/8/layout/orgChart1"/>
    <dgm:cxn modelId="{F6A86410-5810-485B-96F1-39A44C1E3AAD}" type="presParOf" srcId="{035A0B24-6B97-4EAF-A537-84E10FABFFED}" destId="{D68BA276-8286-4354-9389-0AC74F357DAB}" srcOrd="1" destOrd="0" presId="urn:microsoft.com/office/officeart/2005/8/layout/orgChart1"/>
    <dgm:cxn modelId="{4213C02C-5DFD-42DE-B58C-BEF84AAD4D29}" type="presParOf" srcId="{5659553C-1043-49F1-A0CB-3F39292228A8}" destId="{33A46F5E-6999-4C9F-B1BE-2C5BD1B5488E}" srcOrd="1" destOrd="0" presId="urn:microsoft.com/office/officeart/2005/8/layout/orgChart1"/>
    <dgm:cxn modelId="{5C22F531-4E81-49D2-A337-2A8678CAD5BA}" type="presParOf" srcId="{5659553C-1043-49F1-A0CB-3F39292228A8}" destId="{DF1C602A-D5E3-4FEC-A7E2-82D35E65C2AB}" srcOrd="2" destOrd="0" presId="urn:microsoft.com/office/officeart/2005/8/layout/orgChart1"/>
    <dgm:cxn modelId="{0959A1F1-A5EC-4855-AEAA-6B7CD1238143}" type="presParOf" srcId="{B82F992A-A8C5-46D7-97FE-58DFE24767D6}" destId="{3166A231-C2A4-4737-BA43-08070CD9B986}" srcOrd="10" destOrd="0" presId="urn:microsoft.com/office/officeart/2005/8/layout/orgChart1"/>
    <dgm:cxn modelId="{0734A734-ABEE-44F0-8F75-3834BC33A009}" type="presParOf" srcId="{B82F992A-A8C5-46D7-97FE-58DFE24767D6}" destId="{3047A2CD-4ED7-441D-AF9F-5FAA272FD2FE}" srcOrd="11" destOrd="0" presId="urn:microsoft.com/office/officeart/2005/8/layout/orgChart1"/>
    <dgm:cxn modelId="{DF251D97-76F9-45A8-967E-F7A38CA9BBF9}" type="presParOf" srcId="{3047A2CD-4ED7-441D-AF9F-5FAA272FD2FE}" destId="{285FBA3D-8D8C-4DE9-A23E-74AB9ACAD00C}" srcOrd="0" destOrd="0" presId="urn:microsoft.com/office/officeart/2005/8/layout/orgChart1"/>
    <dgm:cxn modelId="{163C0DAB-BEED-4356-B92A-6BCF91107302}" type="presParOf" srcId="{285FBA3D-8D8C-4DE9-A23E-74AB9ACAD00C}" destId="{CDA44DE6-AC56-460C-BCA3-79C5F98E455B}" srcOrd="0" destOrd="0" presId="urn:microsoft.com/office/officeart/2005/8/layout/orgChart1"/>
    <dgm:cxn modelId="{21F62514-81CE-4600-B75A-8809E1831221}" type="presParOf" srcId="{285FBA3D-8D8C-4DE9-A23E-74AB9ACAD00C}" destId="{D4F713CA-DEDB-4BD2-9C90-43A10F39276F}" srcOrd="1" destOrd="0" presId="urn:microsoft.com/office/officeart/2005/8/layout/orgChart1"/>
    <dgm:cxn modelId="{9E72221D-8715-41C0-BC17-252C1AC4C54B}" type="presParOf" srcId="{3047A2CD-4ED7-441D-AF9F-5FAA272FD2FE}" destId="{E9A88EA0-5035-49F2-8DC8-023460FAA9BB}" srcOrd="1" destOrd="0" presId="urn:microsoft.com/office/officeart/2005/8/layout/orgChart1"/>
    <dgm:cxn modelId="{632961A6-5B3E-40CF-9A7F-CEA49CF47EF5}" type="presParOf" srcId="{3047A2CD-4ED7-441D-AF9F-5FAA272FD2FE}" destId="{ED8A5B27-C6A4-4E00-8219-59ED04E264FF}" srcOrd="2" destOrd="0" presId="urn:microsoft.com/office/officeart/2005/8/layout/orgChart1"/>
    <dgm:cxn modelId="{5490123E-E8C6-44DE-9AB0-00900541CE5B}" type="presParOf" srcId="{B82F992A-A8C5-46D7-97FE-58DFE24767D6}" destId="{638E7C5E-6403-44F0-8462-1FD14AF946B3}" srcOrd="12" destOrd="0" presId="urn:microsoft.com/office/officeart/2005/8/layout/orgChart1"/>
    <dgm:cxn modelId="{936A0154-91EE-45D1-B073-35B46910B0F8}" type="presParOf" srcId="{B82F992A-A8C5-46D7-97FE-58DFE24767D6}" destId="{66F87993-01CD-4C16-91CA-DBBEC3E9353E}" srcOrd="13" destOrd="0" presId="urn:microsoft.com/office/officeart/2005/8/layout/orgChart1"/>
    <dgm:cxn modelId="{3BFAD607-7124-40BC-9958-EFB1464C0CB2}" type="presParOf" srcId="{66F87993-01CD-4C16-91CA-DBBEC3E9353E}" destId="{F98B7E10-4911-4D31-B79C-927FEC69876E}" srcOrd="0" destOrd="0" presId="urn:microsoft.com/office/officeart/2005/8/layout/orgChart1"/>
    <dgm:cxn modelId="{7927BD86-35E7-4E12-9A38-89CE8932CAE5}" type="presParOf" srcId="{F98B7E10-4911-4D31-B79C-927FEC69876E}" destId="{F90C88F8-99B2-4E90-9913-56252F4C8650}" srcOrd="0" destOrd="0" presId="urn:microsoft.com/office/officeart/2005/8/layout/orgChart1"/>
    <dgm:cxn modelId="{25126637-CA1F-46DD-BFF2-4BF7CCF38A04}" type="presParOf" srcId="{F98B7E10-4911-4D31-B79C-927FEC69876E}" destId="{9F857C0A-70A4-40CB-8301-80F67A96B223}" srcOrd="1" destOrd="0" presId="urn:microsoft.com/office/officeart/2005/8/layout/orgChart1"/>
    <dgm:cxn modelId="{0EC220E1-BC97-4A93-A82D-E839FC247662}" type="presParOf" srcId="{66F87993-01CD-4C16-91CA-DBBEC3E9353E}" destId="{36FA5D22-AF14-4540-B33B-ED144DA7A29D}" srcOrd="1" destOrd="0" presId="urn:microsoft.com/office/officeart/2005/8/layout/orgChart1"/>
    <dgm:cxn modelId="{444686D7-AB87-41F9-A65F-01A4C1A999BA}" type="presParOf" srcId="{66F87993-01CD-4C16-91CA-DBBEC3E9353E}" destId="{D625E15B-34D5-4182-85DF-9D282F333214}" srcOrd="2" destOrd="0" presId="urn:microsoft.com/office/officeart/2005/8/layout/orgChart1"/>
    <dgm:cxn modelId="{C7832AB2-A08D-4C7D-A4EA-6C76FC8D2376}" type="presParOf" srcId="{B82F992A-A8C5-46D7-97FE-58DFE24767D6}" destId="{A1939FF5-E61F-4906-917F-4D5689F7E50C}" srcOrd="14" destOrd="0" presId="urn:microsoft.com/office/officeart/2005/8/layout/orgChart1"/>
    <dgm:cxn modelId="{0EF7580F-97E8-44CC-A469-C76C4A677C00}" type="presParOf" srcId="{B82F992A-A8C5-46D7-97FE-58DFE24767D6}" destId="{A300825A-493B-4B89-9715-A7A99AFCDF43}" srcOrd="15" destOrd="0" presId="urn:microsoft.com/office/officeart/2005/8/layout/orgChart1"/>
    <dgm:cxn modelId="{2484F17F-A3C4-4256-9EF5-6960BEA641E5}" type="presParOf" srcId="{A300825A-493B-4B89-9715-A7A99AFCDF43}" destId="{34B3B582-A0EA-4F93-B90D-9A73B043DE31}" srcOrd="0" destOrd="0" presId="urn:microsoft.com/office/officeart/2005/8/layout/orgChart1"/>
    <dgm:cxn modelId="{1BFE93E5-E53F-4938-BFEC-06124EB66500}" type="presParOf" srcId="{34B3B582-A0EA-4F93-B90D-9A73B043DE31}" destId="{1BF5A357-A9F7-490D-9B4F-53F931F48F13}" srcOrd="0" destOrd="0" presId="urn:microsoft.com/office/officeart/2005/8/layout/orgChart1"/>
    <dgm:cxn modelId="{BB713B13-6052-4C8A-9409-DF81FCC71B64}" type="presParOf" srcId="{34B3B582-A0EA-4F93-B90D-9A73B043DE31}" destId="{8C14DB9E-9F35-4ED8-8E94-6EF0724CF891}" srcOrd="1" destOrd="0" presId="urn:microsoft.com/office/officeart/2005/8/layout/orgChart1"/>
    <dgm:cxn modelId="{D5051C85-2671-4676-8674-EB27A14A2B5E}" type="presParOf" srcId="{A300825A-493B-4B89-9715-A7A99AFCDF43}" destId="{415D17EE-EFFD-4D22-B3BB-7F8C523926C2}" srcOrd="1" destOrd="0" presId="urn:microsoft.com/office/officeart/2005/8/layout/orgChart1"/>
    <dgm:cxn modelId="{808CFBB9-8012-497E-8DCF-DDFA16D96313}" type="presParOf" srcId="{A300825A-493B-4B89-9715-A7A99AFCDF43}" destId="{4E4DABFA-74FD-4AB0-902E-863092566F82}" srcOrd="2" destOrd="0" presId="urn:microsoft.com/office/officeart/2005/8/layout/orgChart1"/>
    <dgm:cxn modelId="{EC5784C4-E68F-4E36-ADF7-D519FD243E3B}" type="presParOf" srcId="{B82F992A-A8C5-46D7-97FE-58DFE24767D6}" destId="{69612F98-74E6-46D5-8AE9-6DB400154A84}" srcOrd="16" destOrd="0" presId="urn:microsoft.com/office/officeart/2005/8/layout/orgChart1"/>
    <dgm:cxn modelId="{FF7FDA7F-5BB6-4893-AD00-F3BBAF340119}" type="presParOf" srcId="{B82F992A-A8C5-46D7-97FE-58DFE24767D6}" destId="{A25960D3-A045-49E2-A302-1577BB296ADD}" srcOrd="17" destOrd="0" presId="urn:microsoft.com/office/officeart/2005/8/layout/orgChart1"/>
    <dgm:cxn modelId="{DFB4D6C6-8589-4B1C-981B-81F50EC56808}" type="presParOf" srcId="{A25960D3-A045-49E2-A302-1577BB296ADD}" destId="{EFC6CA9A-C490-4F5B-A66B-7B61E5F3A42D}" srcOrd="0" destOrd="0" presId="urn:microsoft.com/office/officeart/2005/8/layout/orgChart1"/>
    <dgm:cxn modelId="{3DCDA4D9-6682-44BC-A35C-2993F27B8523}" type="presParOf" srcId="{EFC6CA9A-C490-4F5B-A66B-7B61E5F3A42D}" destId="{09109613-FD36-4C93-80B3-286DDD422025}" srcOrd="0" destOrd="0" presId="urn:microsoft.com/office/officeart/2005/8/layout/orgChart1"/>
    <dgm:cxn modelId="{592704D2-63AB-4EA2-B319-F725B1025DD5}" type="presParOf" srcId="{EFC6CA9A-C490-4F5B-A66B-7B61E5F3A42D}" destId="{2AADC335-5726-4055-AB29-18733541E8EE}" srcOrd="1" destOrd="0" presId="urn:microsoft.com/office/officeart/2005/8/layout/orgChart1"/>
    <dgm:cxn modelId="{6C0C3E7B-0266-4CED-BFAF-0BD2D0AC1DB1}" type="presParOf" srcId="{A25960D3-A045-49E2-A302-1577BB296ADD}" destId="{808A9429-2F9A-4EB8-AC65-6784798D918A}" srcOrd="1" destOrd="0" presId="urn:microsoft.com/office/officeart/2005/8/layout/orgChart1"/>
    <dgm:cxn modelId="{91C1C4AE-65C2-426F-B2F7-CEA89ADCC0B5}" type="presParOf" srcId="{A25960D3-A045-49E2-A302-1577BB296ADD}" destId="{BC8A5C99-BF3D-4CBC-BC40-82EE0BC01840}" srcOrd="2" destOrd="0" presId="urn:microsoft.com/office/officeart/2005/8/layout/orgChart1"/>
    <dgm:cxn modelId="{FFB07409-D9C5-49B3-B5E0-D3F33057C8D2}" type="presParOf" srcId="{B82F992A-A8C5-46D7-97FE-58DFE24767D6}" destId="{661B031F-89DA-46AE-A397-6AD467219006}" srcOrd="18" destOrd="0" presId="urn:microsoft.com/office/officeart/2005/8/layout/orgChart1"/>
    <dgm:cxn modelId="{2A9AEFB3-099F-4EC9-8941-3426520FF7AB}" type="presParOf" srcId="{B82F992A-A8C5-46D7-97FE-58DFE24767D6}" destId="{6C85B350-68B2-4FCB-98DA-EC73D20B2D23}" srcOrd="19" destOrd="0" presId="urn:microsoft.com/office/officeart/2005/8/layout/orgChart1"/>
    <dgm:cxn modelId="{FADDB139-50FF-4295-9C1F-88F612E4C5F5}" type="presParOf" srcId="{6C85B350-68B2-4FCB-98DA-EC73D20B2D23}" destId="{C4958ED6-01DC-41EE-9B95-A51AC3557151}" srcOrd="0" destOrd="0" presId="urn:microsoft.com/office/officeart/2005/8/layout/orgChart1"/>
    <dgm:cxn modelId="{FDE5ED14-3B4C-4EA1-86AA-42B07090DD9D}" type="presParOf" srcId="{C4958ED6-01DC-41EE-9B95-A51AC3557151}" destId="{9900A849-B523-463D-9A6B-6A038DBC6DD6}" srcOrd="0" destOrd="0" presId="urn:microsoft.com/office/officeart/2005/8/layout/orgChart1"/>
    <dgm:cxn modelId="{005B70D5-59F7-44D6-AD0B-561E5DAEB669}" type="presParOf" srcId="{C4958ED6-01DC-41EE-9B95-A51AC3557151}" destId="{86F1D377-D00D-4778-95FF-E80164144B21}" srcOrd="1" destOrd="0" presId="urn:microsoft.com/office/officeart/2005/8/layout/orgChart1"/>
    <dgm:cxn modelId="{270365A1-5A93-4437-ABBE-D4056E044971}" type="presParOf" srcId="{6C85B350-68B2-4FCB-98DA-EC73D20B2D23}" destId="{E1AD3F77-73E2-43EB-B126-1B95ECD97AD7}" srcOrd="1" destOrd="0" presId="urn:microsoft.com/office/officeart/2005/8/layout/orgChart1"/>
    <dgm:cxn modelId="{BB529621-4D81-4EA5-A4FF-DAA050DCE7AA}" type="presParOf" srcId="{6C85B350-68B2-4FCB-98DA-EC73D20B2D23}" destId="{A5CC5ABC-AD7E-41A6-A095-8407ED87F3B9}" srcOrd="2" destOrd="0" presId="urn:microsoft.com/office/officeart/2005/8/layout/orgChart1"/>
    <dgm:cxn modelId="{7A4B2CA5-6D3F-4A32-8906-E110A3FB34E7}" type="presParOf" srcId="{66E85688-128E-4767-9C97-FBBAD455A258}" destId="{2DF3D840-ED24-4B1A-8CAA-45AC9F8288C7}" srcOrd="2" destOrd="0" presId="urn:microsoft.com/office/officeart/2005/8/layout/orgChart1"/>
    <dgm:cxn modelId="{8528DE21-D1D1-4D23-AD7D-3BFFF9A35975}" type="presParOf" srcId="{2DF3D840-ED24-4B1A-8CAA-45AC9F8288C7}" destId="{5D719E95-CCCE-4F6C-AC82-D4A66D41508A}" srcOrd="0" destOrd="0" presId="urn:microsoft.com/office/officeart/2005/8/layout/orgChart1"/>
    <dgm:cxn modelId="{78DE0C4D-8F84-4C7E-82C1-B772A1C106DB}" type="presParOf" srcId="{2DF3D840-ED24-4B1A-8CAA-45AC9F8288C7}" destId="{CBA12ED5-392F-43D2-94A4-36C749DABB82}" srcOrd="1" destOrd="0" presId="urn:microsoft.com/office/officeart/2005/8/layout/orgChart1"/>
    <dgm:cxn modelId="{0F235534-219C-4014-A829-328D28E6A56B}" type="presParOf" srcId="{CBA12ED5-392F-43D2-94A4-36C749DABB82}" destId="{3344A4A9-EED4-40B0-BBB7-250E38CF46C8}" srcOrd="0" destOrd="0" presId="urn:microsoft.com/office/officeart/2005/8/layout/orgChart1"/>
    <dgm:cxn modelId="{0CCA1A3E-A250-4C57-B5AF-5C98BA42D23B}" type="presParOf" srcId="{3344A4A9-EED4-40B0-BBB7-250E38CF46C8}" destId="{65FB5CDD-538B-442F-B88C-4C53D6C43D73}" srcOrd="0" destOrd="0" presId="urn:microsoft.com/office/officeart/2005/8/layout/orgChart1"/>
    <dgm:cxn modelId="{F79F84DD-F39C-465A-8EFF-40D5600A1889}" type="presParOf" srcId="{3344A4A9-EED4-40B0-BBB7-250E38CF46C8}" destId="{DD5BDAA1-768A-4B1D-B465-C1548F2519F5}" srcOrd="1" destOrd="0" presId="urn:microsoft.com/office/officeart/2005/8/layout/orgChart1"/>
    <dgm:cxn modelId="{F57D8F45-6BEA-4108-BCAD-DFA0A3874FDB}" type="presParOf" srcId="{CBA12ED5-392F-43D2-94A4-36C749DABB82}" destId="{979B4A9F-5D69-4353-83B6-F1130388A699}" srcOrd="1" destOrd="0" presId="urn:microsoft.com/office/officeart/2005/8/layout/orgChart1"/>
    <dgm:cxn modelId="{4400639B-DE04-43BB-86F0-5A9C1F5F039C}" type="presParOf" srcId="{CBA12ED5-392F-43D2-94A4-36C749DABB82}" destId="{54093F71-D2C7-4BD7-9D2F-15A3AD885A0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19E95-CCCE-4F6C-AC82-D4A66D41508A}">
      <dsp:nvSpPr>
        <dsp:cNvPr id="0" name=""/>
        <dsp:cNvSpPr/>
      </dsp:nvSpPr>
      <dsp:spPr>
        <a:xfrm>
          <a:off x="5696748" y="458450"/>
          <a:ext cx="95776" cy="419590"/>
        </a:xfrm>
        <a:custGeom>
          <a:avLst/>
          <a:gdLst/>
          <a:ahLst/>
          <a:cxnLst/>
          <a:rect l="0" t="0" r="0" b="0"/>
          <a:pathLst>
            <a:path>
              <a:moveTo>
                <a:pt x="95776" y="0"/>
              </a:moveTo>
              <a:lnTo>
                <a:pt x="95776" y="419590"/>
              </a:lnTo>
              <a:lnTo>
                <a:pt x="0" y="4195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B031F-89DA-46AE-A397-6AD467219006}">
      <dsp:nvSpPr>
        <dsp:cNvPr id="0" name=""/>
        <dsp:cNvSpPr/>
      </dsp:nvSpPr>
      <dsp:spPr>
        <a:xfrm>
          <a:off x="5792525" y="458450"/>
          <a:ext cx="4966673" cy="839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3404"/>
              </a:lnTo>
              <a:lnTo>
                <a:pt x="4966673" y="743404"/>
              </a:lnTo>
              <a:lnTo>
                <a:pt x="4966673" y="8391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12F98-74E6-46D5-8AE9-6DB400154A84}">
      <dsp:nvSpPr>
        <dsp:cNvPr id="0" name=""/>
        <dsp:cNvSpPr/>
      </dsp:nvSpPr>
      <dsp:spPr>
        <a:xfrm>
          <a:off x="5792525" y="458450"/>
          <a:ext cx="3862967" cy="839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3404"/>
              </a:lnTo>
              <a:lnTo>
                <a:pt x="3862967" y="743404"/>
              </a:lnTo>
              <a:lnTo>
                <a:pt x="3862967" y="8391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39FF5-E61F-4906-917F-4D5689F7E50C}">
      <dsp:nvSpPr>
        <dsp:cNvPr id="0" name=""/>
        <dsp:cNvSpPr/>
      </dsp:nvSpPr>
      <dsp:spPr>
        <a:xfrm>
          <a:off x="5792525" y="458450"/>
          <a:ext cx="2759262" cy="839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3404"/>
              </a:lnTo>
              <a:lnTo>
                <a:pt x="2759262" y="743404"/>
              </a:lnTo>
              <a:lnTo>
                <a:pt x="2759262" y="8391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E7C5E-6403-44F0-8462-1FD14AF946B3}">
      <dsp:nvSpPr>
        <dsp:cNvPr id="0" name=""/>
        <dsp:cNvSpPr/>
      </dsp:nvSpPr>
      <dsp:spPr>
        <a:xfrm>
          <a:off x="5792525" y="458450"/>
          <a:ext cx="1655557" cy="839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3404"/>
              </a:lnTo>
              <a:lnTo>
                <a:pt x="1655557" y="743404"/>
              </a:lnTo>
              <a:lnTo>
                <a:pt x="1655557" y="8391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6A231-C2A4-4737-BA43-08070CD9B986}">
      <dsp:nvSpPr>
        <dsp:cNvPr id="0" name=""/>
        <dsp:cNvSpPr/>
      </dsp:nvSpPr>
      <dsp:spPr>
        <a:xfrm>
          <a:off x="5792525" y="458450"/>
          <a:ext cx="551852" cy="839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3404"/>
              </a:lnTo>
              <a:lnTo>
                <a:pt x="551852" y="743404"/>
              </a:lnTo>
              <a:lnTo>
                <a:pt x="551852" y="8391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0AAD52-DFCA-4CC9-BC1B-8D6F6EEB2C55}">
      <dsp:nvSpPr>
        <dsp:cNvPr id="0" name=""/>
        <dsp:cNvSpPr/>
      </dsp:nvSpPr>
      <dsp:spPr>
        <a:xfrm>
          <a:off x="5240672" y="458450"/>
          <a:ext cx="551852" cy="839180"/>
        </a:xfrm>
        <a:custGeom>
          <a:avLst/>
          <a:gdLst/>
          <a:ahLst/>
          <a:cxnLst/>
          <a:rect l="0" t="0" r="0" b="0"/>
          <a:pathLst>
            <a:path>
              <a:moveTo>
                <a:pt x="551852" y="0"/>
              </a:moveTo>
              <a:lnTo>
                <a:pt x="551852" y="743404"/>
              </a:lnTo>
              <a:lnTo>
                <a:pt x="0" y="743404"/>
              </a:lnTo>
              <a:lnTo>
                <a:pt x="0" y="8391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4C928-1926-416A-8F94-2A10F11BA637}">
      <dsp:nvSpPr>
        <dsp:cNvPr id="0" name=""/>
        <dsp:cNvSpPr/>
      </dsp:nvSpPr>
      <dsp:spPr>
        <a:xfrm>
          <a:off x="4136967" y="458450"/>
          <a:ext cx="1655557" cy="839180"/>
        </a:xfrm>
        <a:custGeom>
          <a:avLst/>
          <a:gdLst/>
          <a:ahLst/>
          <a:cxnLst/>
          <a:rect l="0" t="0" r="0" b="0"/>
          <a:pathLst>
            <a:path>
              <a:moveTo>
                <a:pt x="1655557" y="0"/>
              </a:moveTo>
              <a:lnTo>
                <a:pt x="1655557" y="743404"/>
              </a:lnTo>
              <a:lnTo>
                <a:pt x="0" y="743404"/>
              </a:lnTo>
              <a:lnTo>
                <a:pt x="0" y="8391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B9C6F7-837D-47AC-A2B2-323180E26E58}">
      <dsp:nvSpPr>
        <dsp:cNvPr id="0" name=""/>
        <dsp:cNvSpPr/>
      </dsp:nvSpPr>
      <dsp:spPr>
        <a:xfrm>
          <a:off x="3033262" y="458450"/>
          <a:ext cx="2759262" cy="839180"/>
        </a:xfrm>
        <a:custGeom>
          <a:avLst/>
          <a:gdLst/>
          <a:ahLst/>
          <a:cxnLst/>
          <a:rect l="0" t="0" r="0" b="0"/>
          <a:pathLst>
            <a:path>
              <a:moveTo>
                <a:pt x="2759262" y="0"/>
              </a:moveTo>
              <a:lnTo>
                <a:pt x="2759262" y="743404"/>
              </a:lnTo>
              <a:lnTo>
                <a:pt x="0" y="743404"/>
              </a:lnTo>
              <a:lnTo>
                <a:pt x="0" y="8391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5F956-9CD5-4A7D-A2BD-152EC390C8AC}">
      <dsp:nvSpPr>
        <dsp:cNvPr id="0" name=""/>
        <dsp:cNvSpPr/>
      </dsp:nvSpPr>
      <dsp:spPr>
        <a:xfrm>
          <a:off x="1564695" y="1753707"/>
          <a:ext cx="145214" cy="3516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6796"/>
              </a:lnTo>
              <a:lnTo>
                <a:pt x="145214" y="35167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3F09E-49B8-45EE-B763-5F7019F1A04E}">
      <dsp:nvSpPr>
        <dsp:cNvPr id="0" name=""/>
        <dsp:cNvSpPr/>
      </dsp:nvSpPr>
      <dsp:spPr>
        <a:xfrm>
          <a:off x="1564695" y="1753707"/>
          <a:ext cx="128440" cy="40855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5569"/>
              </a:lnTo>
              <a:lnTo>
                <a:pt x="128440" y="40855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BE0EE-A2B6-4FA1-9B71-DBEE4DDA262E}">
      <dsp:nvSpPr>
        <dsp:cNvPr id="0" name=""/>
        <dsp:cNvSpPr/>
      </dsp:nvSpPr>
      <dsp:spPr>
        <a:xfrm>
          <a:off x="1564695" y="1753707"/>
          <a:ext cx="120048" cy="2934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4601"/>
              </a:lnTo>
              <a:lnTo>
                <a:pt x="120048" y="29346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462170-1DCA-4028-B547-49200FB455BA}">
      <dsp:nvSpPr>
        <dsp:cNvPr id="0" name=""/>
        <dsp:cNvSpPr/>
      </dsp:nvSpPr>
      <dsp:spPr>
        <a:xfrm>
          <a:off x="1564695" y="1753707"/>
          <a:ext cx="136822" cy="2362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2476"/>
              </a:lnTo>
              <a:lnTo>
                <a:pt x="136822" y="23624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6DDB5-4AE2-4F70-A825-B12A684ABF57}">
      <dsp:nvSpPr>
        <dsp:cNvPr id="0" name=""/>
        <dsp:cNvSpPr/>
      </dsp:nvSpPr>
      <dsp:spPr>
        <a:xfrm>
          <a:off x="1564695" y="1753707"/>
          <a:ext cx="136822" cy="1714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4847"/>
              </a:lnTo>
              <a:lnTo>
                <a:pt x="136822" y="17148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70D71-10AD-4D61-8ED6-ACAE134E3AD7}">
      <dsp:nvSpPr>
        <dsp:cNvPr id="0" name=""/>
        <dsp:cNvSpPr/>
      </dsp:nvSpPr>
      <dsp:spPr>
        <a:xfrm>
          <a:off x="1564695" y="1753707"/>
          <a:ext cx="136822" cy="1067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7218"/>
              </a:lnTo>
              <a:lnTo>
                <a:pt x="136822" y="10672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F0AF2-01C7-4C2C-B0C4-D51F7F612B83}">
      <dsp:nvSpPr>
        <dsp:cNvPr id="0" name=""/>
        <dsp:cNvSpPr/>
      </dsp:nvSpPr>
      <dsp:spPr>
        <a:xfrm>
          <a:off x="1564695" y="1753707"/>
          <a:ext cx="136822" cy="419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590"/>
              </a:lnTo>
              <a:lnTo>
                <a:pt x="136822" y="4195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575EF9-FD7C-4BBB-8EAD-23A0F9C20D35}">
      <dsp:nvSpPr>
        <dsp:cNvPr id="0" name=""/>
        <dsp:cNvSpPr/>
      </dsp:nvSpPr>
      <dsp:spPr>
        <a:xfrm>
          <a:off x="1929557" y="458450"/>
          <a:ext cx="3862967" cy="839180"/>
        </a:xfrm>
        <a:custGeom>
          <a:avLst/>
          <a:gdLst/>
          <a:ahLst/>
          <a:cxnLst/>
          <a:rect l="0" t="0" r="0" b="0"/>
          <a:pathLst>
            <a:path>
              <a:moveTo>
                <a:pt x="3862967" y="0"/>
              </a:moveTo>
              <a:lnTo>
                <a:pt x="3862967" y="743404"/>
              </a:lnTo>
              <a:lnTo>
                <a:pt x="0" y="743404"/>
              </a:lnTo>
              <a:lnTo>
                <a:pt x="0" y="8391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FC235-9472-4213-A105-499038B4C18C}">
      <dsp:nvSpPr>
        <dsp:cNvPr id="0" name=""/>
        <dsp:cNvSpPr/>
      </dsp:nvSpPr>
      <dsp:spPr>
        <a:xfrm>
          <a:off x="825851" y="458450"/>
          <a:ext cx="4966673" cy="839180"/>
        </a:xfrm>
        <a:custGeom>
          <a:avLst/>
          <a:gdLst/>
          <a:ahLst/>
          <a:cxnLst/>
          <a:rect l="0" t="0" r="0" b="0"/>
          <a:pathLst>
            <a:path>
              <a:moveTo>
                <a:pt x="4966673" y="0"/>
              </a:moveTo>
              <a:lnTo>
                <a:pt x="4966673" y="743404"/>
              </a:lnTo>
              <a:lnTo>
                <a:pt x="0" y="743404"/>
              </a:lnTo>
              <a:lnTo>
                <a:pt x="0" y="8391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31A36A-E3A3-4085-9255-8A1C0046FB05}">
      <dsp:nvSpPr>
        <dsp:cNvPr id="0" name=""/>
        <dsp:cNvSpPr/>
      </dsp:nvSpPr>
      <dsp:spPr>
        <a:xfrm>
          <a:off x="5336448" y="2373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Eddie Fellows </a:t>
          </a:r>
          <a:r>
            <a:rPr lang="en-GB" sz="800" kern="1200"/>
            <a:t>(UKI </a:t>
          </a:r>
          <a:r>
            <a:rPr lang="en-GB" sz="800" kern="1200" dirty="0"/>
            <a:t>CEO)</a:t>
          </a:r>
        </a:p>
      </dsp:txBody>
      <dsp:txXfrm>
        <a:off x="5336448" y="2373"/>
        <a:ext cx="912152" cy="456076"/>
      </dsp:txXfrm>
    </dsp:sp>
    <dsp:sp modelId="{DDFA5688-D801-48C5-8140-5984764602B6}">
      <dsp:nvSpPr>
        <dsp:cNvPr id="0" name=""/>
        <dsp:cNvSpPr/>
      </dsp:nvSpPr>
      <dsp:spPr>
        <a:xfrm>
          <a:off x="369775" y="1297631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Andy Burrows – Divisional Director (Integrated)</a:t>
          </a:r>
        </a:p>
      </dsp:txBody>
      <dsp:txXfrm>
        <a:off x="369775" y="1297631"/>
        <a:ext cx="912152" cy="456076"/>
      </dsp:txXfrm>
    </dsp:sp>
    <dsp:sp modelId="{7BEB24E1-C81B-4D61-81F7-B141E77601E7}">
      <dsp:nvSpPr>
        <dsp:cNvPr id="0" name=""/>
        <dsp:cNvSpPr/>
      </dsp:nvSpPr>
      <dsp:spPr>
        <a:xfrm>
          <a:off x="1473480" y="1297631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Mike Fadden – Divisional Director (Trade &amp; Speciality)</a:t>
          </a:r>
        </a:p>
      </dsp:txBody>
      <dsp:txXfrm>
        <a:off x="1473480" y="1297631"/>
        <a:ext cx="912152" cy="456076"/>
      </dsp:txXfrm>
    </dsp:sp>
    <dsp:sp modelId="{752E594D-690C-4E69-9111-474930C4C50E}">
      <dsp:nvSpPr>
        <dsp:cNvPr id="0" name=""/>
        <dsp:cNvSpPr/>
      </dsp:nvSpPr>
      <dsp:spPr>
        <a:xfrm>
          <a:off x="1701518" y="1945259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Abercarn</a:t>
          </a:r>
        </a:p>
      </dsp:txBody>
      <dsp:txXfrm>
        <a:off x="1701518" y="1945259"/>
        <a:ext cx="912152" cy="456076"/>
      </dsp:txXfrm>
    </dsp:sp>
    <dsp:sp modelId="{8604BC9E-910B-413F-9379-41425FE0326E}">
      <dsp:nvSpPr>
        <dsp:cNvPr id="0" name=""/>
        <dsp:cNvSpPr/>
      </dsp:nvSpPr>
      <dsp:spPr>
        <a:xfrm>
          <a:off x="1701518" y="2592888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Diss</a:t>
          </a:r>
        </a:p>
      </dsp:txBody>
      <dsp:txXfrm>
        <a:off x="1701518" y="2592888"/>
        <a:ext cx="912152" cy="456076"/>
      </dsp:txXfrm>
    </dsp:sp>
    <dsp:sp modelId="{05310438-D0B5-468A-8EDF-9D03AFFF72CB}">
      <dsp:nvSpPr>
        <dsp:cNvPr id="0" name=""/>
        <dsp:cNvSpPr/>
      </dsp:nvSpPr>
      <dsp:spPr>
        <a:xfrm>
          <a:off x="1701518" y="3240517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Sheetfeeding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(Norwich &amp; Windrush)</a:t>
          </a:r>
        </a:p>
      </dsp:txBody>
      <dsp:txXfrm>
        <a:off x="1701518" y="3240517"/>
        <a:ext cx="912152" cy="456076"/>
      </dsp:txXfrm>
    </dsp:sp>
    <dsp:sp modelId="{3D0455B5-7B67-426B-957D-F6C920E8ABD4}">
      <dsp:nvSpPr>
        <dsp:cNvPr id="0" name=""/>
        <dsp:cNvSpPr/>
      </dsp:nvSpPr>
      <dsp:spPr>
        <a:xfrm>
          <a:off x="1701518" y="3888145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Composites</a:t>
          </a:r>
        </a:p>
      </dsp:txBody>
      <dsp:txXfrm>
        <a:off x="1701518" y="3888145"/>
        <a:ext cx="912152" cy="456076"/>
      </dsp:txXfrm>
    </dsp:sp>
    <dsp:sp modelId="{7F8C0581-7F1B-4D4D-A79A-35A9BDF8BE18}">
      <dsp:nvSpPr>
        <dsp:cNvPr id="0" name=""/>
        <dsp:cNvSpPr/>
      </dsp:nvSpPr>
      <dsp:spPr>
        <a:xfrm>
          <a:off x="1684744" y="4460270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Food Contact Packaging</a:t>
          </a:r>
        </a:p>
      </dsp:txBody>
      <dsp:txXfrm>
        <a:off x="1684744" y="4460270"/>
        <a:ext cx="912152" cy="456076"/>
      </dsp:txXfrm>
    </dsp:sp>
    <dsp:sp modelId="{10AF97BB-41FF-447A-BA8C-2F1B9B77C7DC}">
      <dsp:nvSpPr>
        <dsp:cNvPr id="0" name=""/>
        <dsp:cNvSpPr/>
      </dsp:nvSpPr>
      <dsp:spPr>
        <a:xfrm>
          <a:off x="1693136" y="5611239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Divisional HR Manager</a:t>
          </a:r>
        </a:p>
      </dsp:txBody>
      <dsp:txXfrm>
        <a:off x="1693136" y="5611239"/>
        <a:ext cx="912152" cy="456076"/>
      </dsp:txXfrm>
    </dsp:sp>
    <dsp:sp modelId="{2F78F37A-6276-4068-AD7A-A3FCACF82111}">
      <dsp:nvSpPr>
        <dsp:cNvPr id="0" name=""/>
        <dsp:cNvSpPr/>
      </dsp:nvSpPr>
      <dsp:spPr>
        <a:xfrm>
          <a:off x="1709910" y="5042466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UK Procurement</a:t>
          </a:r>
        </a:p>
      </dsp:txBody>
      <dsp:txXfrm>
        <a:off x="1709910" y="5042466"/>
        <a:ext cx="912152" cy="456076"/>
      </dsp:txXfrm>
    </dsp:sp>
    <dsp:sp modelId="{5F7E3ED1-AC19-4407-9A70-10C497DE1664}">
      <dsp:nvSpPr>
        <dsp:cNvPr id="0" name=""/>
        <dsp:cNvSpPr/>
      </dsp:nvSpPr>
      <dsp:spPr>
        <a:xfrm>
          <a:off x="2577185" y="1297631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Adrian Cornwell – Divisional Director (Sheet Plants)</a:t>
          </a:r>
        </a:p>
      </dsp:txBody>
      <dsp:txXfrm>
        <a:off x="2577185" y="1297631"/>
        <a:ext cx="912152" cy="456076"/>
      </dsp:txXfrm>
    </dsp:sp>
    <dsp:sp modelId="{6F733E8F-9193-41FF-A77C-E6B3938D66A1}">
      <dsp:nvSpPr>
        <dsp:cNvPr id="0" name=""/>
        <dsp:cNvSpPr/>
      </dsp:nvSpPr>
      <dsp:spPr>
        <a:xfrm>
          <a:off x="3680890" y="1297631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John McAllister – Divisional Director (Print)</a:t>
          </a:r>
        </a:p>
      </dsp:txBody>
      <dsp:txXfrm>
        <a:off x="3680890" y="1297631"/>
        <a:ext cx="912152" cy="456076"/>
      </dsp:txXfrm>
    </dsp:sp>
    <dsp:sp modelId="{F33E853C-BA4A-49B5-8244-B60E519DA0CC}">
      <dsp:nvSpPr>
        <dsp:cNvPr id="0" name=""/>
        <dsp:cNvSpPr/>
      </dsp:nvSpPr>
      <dsp:spPr>
        <a:xfrm>
          <a:off x="4784595" y="1297631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Conor Timmons – Divisional Director (Ireland)</a:t>
          </a:r>
        </a:p>
      </dsp:txBody>
      <dsp:txXfrm>
        <a:off x="4784595" y="1297631"/>
        <a:ext cx="912152" cy="456076"/>
      </dsp:txXfrm>
    </dsp:sp>
    <dsp:sp modelId="{CDA44DE6-AC56-460C-BCA3-79C5F98E455B}">
      <dsp:nvSpPr>
        <dsp:cNvPr id="0" name=""/>
        <dsp:cNvSpPr/>
      </dsp:nvSpPr>
      <dsp:spPr>
        <a:xfrm>
          <a:off x="5888301" y="1297631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Sharon Rosher (HR Director)</a:t>
          </a:r>
        </a:p>
      </dsp:txBody>
      <dsp:txXfrm>
        <a:off x="5888301" y="1297631"/>
        <a:ext cx="912152" cy="456076"/>
      </dsp:txXfrm>
    </dsp:sp>
    <dsp:sp modelId="{F90C88F8-99B2-4E90-9913-56252F4C8650}">
      <dsp:nvSpPr>
        <dsp:cNvPr id="0" name=""/>
        <dsp:cNvSpPr/>
      </dsp:nvSpPr>
      <dsp:spPr>
        <a:xfrm>
          <a:off x="6992006" y="1297631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Dan Moynihan (UK Operations Director)</a:t>
          </a:r>
        </a:p>
      </dsp:txBody>
      <dsp:txXfrm>
        <a:off x="6992006" y="1297631"/>
        <a:ext cx="912152" cy="456076"/>
      </dsp:txXfrm>
    </dsp:sp>
    <dsp:sp modelId="{1BF5A357-A9F7-490D-9B4F-53F931F48F13}">
      <dsp:nvSpPr>
        <dsp:cNvPr id="0" name=""/>
        <dsp:cNvSpPr/>
      </dsp:nvSpPr>
      <dsp:spPr>
        <a:xfrm>
          <a:off x="8095711" y="1297631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John Moody (CFO)</a:t>
          </a:r>
        </a:p>
      </dsp:txBody>
      <dsp:txXfrm>
        <a:off x="8095711" y="1297631"/>
        <a:ext cx="912152" cy="456076"/>
      </dsp:txXfrm>
    </dsp:sp>
    <dsp:sp modelId="{09109613-FD36-4C93-80B3-286DDD422025}">
      <dsp:nvSpPr>
        <dsp:cNvPr id="0" name=""/>
        <dsp:cNvSpPr/>
      </dsp:nvSpPr>
      <dsp:spPr>
        <a:xfrm>
          <a:off x="9199416" y="1297631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Jason Peckham (UK Sales Director)</a:t>
          </a:r>
        </a:p>
      </dsp:txBody>
      <dsp:txXfrm>
        <a:off x="9199416" y="1297631"/>
        <a:ext cx="912152" cy="456076"/>
      </dsp:txXfrm>
    </dsp:sp>
    <dsp:sp modelId="{9900A849-B523-463D-9A6B-6A038DBC6DD6}">
      <dsp:nvSpPr>
        <dsp:cNvPr id="0" name=""/>
        <dsp:cNvSpPr/>
      </dsp:nvSpPr>
      <dsp:spPr>
        <a:xfrm>
          <a:off x="10303121" y="1297631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Adrian Bird (UK Market Development Director)</a:t>
          </a:r>
        </a:p>
      </dsp:txBody>
      <dsp:txXfrm>
        <a:off x="10303121" y="1297631"/>
        <a:ext cx="912152" cy="456076"/>
      </dsp:txXfrm>
    </dsp:sp>
    <dsp:sp modelId="{65FB5CDD-538B-442F-B88C-4C53D6C43D73}">
      <dsp:nvSpPr>
        <dsp:cNvPr id="0" name=""/>
        <dsp:cNvSpPr/>
      </dsp:nvSpPr>
      <dsp:spPr>
        <a:xfrm>
          <a:off x="4784595" y="650002"/>
          <a:ext cx="912152" cy="45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Alison Lehane (P.A.)</a:t>
          </a:r>
        </a:p>
      </dsp:txBody>
      <dsp:txXfrm>
        <a:off x="4784595" y="650002"/>
        <a:ext cx="912152" cy="456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40826-EC6B-ED7E-FA89-27DDDF89C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D318CD-7899-2483-7FEF-CC7A84609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154DB-4F7C-E095-ECCE-75067C924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F45B6-DA94-1846-E8A5-097B3A576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23030-94D8-8630-9B1C-723813449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3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1CEAE-AF8C-F333-7EBF-6577FA438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48734B-CED5-50A6-2E3F-A20CAF050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FA870-F8DC-610B-E649-59448D6A7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E12A8-247F-D5DC-797B-F2C96ECBE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54500-260A-A7F8-7696-EA8F7410C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75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067578-8110-5DB6-984A-CEAD34368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74789-0D02-F121-3536-63DFF82AC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D1703-59B9-6ED4-C300-01DB74C5F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4F413-52FC-F2C2-CF22-556643FA0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B4968-FEF0-D1F8-C3B7-E90DA8AE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7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925B1-3997-0549-49E9-71240717B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5DA44-DF99-8B6B-3D8B-96967A51B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D2AD9-3297-9E8B-DF5C-E67EF204E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67D7D-1B19-F996-4544-EB5884B33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5B3B9-7E5C-C210-3351-1AA7BF5DB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40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3C7E9-40B7-8BD2-3E3D-B5AD7CC8F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BFD78-DDFD-DCF8-3BE2-71798B7AB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F8D8A-E0AB-069F-6D73-B789D917C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E4254-EBB3-AEEE-B54D-3275D34BE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CE972-00FA-B93B-EF8D-95810CDB1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28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8323-DA98-E56B-9952-714613F14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1C8B-3DF8-F146-5D07-9023122122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CD6219-D1F9-220F-82E9-0363182FC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2FFBD-3D44-C8B9-5600-F14E3374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A8A03-40E6-126F-FFDA-8C9B9327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C3394-CC92-F5EC-9835-2BF725C9D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22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C8AC7-D94C-0C40-FF11-CA74FB0E4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69193-04C4-B404-0DB6-9C9D8AD51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56BB9-D85B-AD85-EC2F-52BC39EF68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7577F1-D889-5B60-68AE-5DBAA743C9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2B6777-AD08-A733-1FFC-BD837F29B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64EE2-197C-0CE9-4856-0E6FD88E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281F29-849F-A0E6-DBC2-B4752DB6F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F491EE-CAE9-F1C7-923F-636537F72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57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60480-2652-B1B7-6A62-15711C549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CF469F-E1DD-766A-80F7-EB94AC980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D026A-D2EC-F9D7-E7F0-1EC08EA97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9684D-43DE-FD94-A5D6-3FCB24AF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63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840BCC-589E-405C-74AB-C1C384B9C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40DF0-8F88-4BAD-986C-F3074889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8C1DFC-44EE-2A35-E2F7-291F62208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23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D140C-E659-146E-421D-78228A5A4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DA9F5-5A74-2194-D339-8F63FB4D1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07A01-FAEF-175B-0E15-6C004D362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10539-CEFE-DC85-3C6E-1314341AA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31E6B-B59E-FE34-C63C-432799B2E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F803A-0E4F-F247-5F97-54AD3A2B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54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8EC6E-0E0C-D2B9-2AF6-C5AF37B3B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DDB30F-D563-E95E-C6F4-EC6B47EC17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43E33-0DDE-0576-6A1C-8D0E4CA7B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56FCC-8B96-58FD-AC74-F15BBC625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7D47C-611F-B194-EA8D-7889E9B3A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19AD0-B450-E82F-5A7A-660D4D6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6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C1149F-2175-DDDF-5399-7972F99BB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1FF54-CD44-1CB6-6864-636DCB92E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161A3-65C0-7A87-CD0B-74F5B13501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F4394-C871-4707-B8B7-D2D766610F2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83053-DDD7-74EA-D1F3-697E7364ED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E920A-1175-1B82-24D3-F1670F79D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23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A1C217B-3690-BDDF-7D2D-EA0F247D50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4562318"/>
              </p:ext>
            </p:extLst>
          </p:nvPr>
        </p:nvGraphicFramePr>
        <p:xfrm>
          <a:off x="357809" y="206734"/>
          <a:ext cx="11585050" cy="6289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7642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9c58e57b-b88b-4702-a373-220b4f5d47a9" xsi:nil="true"/>
    <_ip_UnifiedCompliancePolicyProperties xmlns="http://schemas.microsoft.com/sharepoint/v3" xsi:nil="true"/>
    <lcf76f155ced4ddcb4097134ff3c332f xmlns="456d6118-be85-422f-b786-2ccd9d77575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12BCA384B5074CB2E2D04244552AF8" ma:contentTypeVersion="19" ma:contentTypeDescription="Create a new document." ma:contentTypeScope="" ma:versionID="a9a41a1fc0994881fbb11a1b179e9aa0">
  <xsd:schema xmlns:xsd="http://www.w3.org/2001/XMLSchema" xmlns:xs="http://www.w3.org/2001/XMLSchema" xmlns:p="http://schemas.microsoft.com/office/2006/metadata/properties" xmlns:ns1="http://schemas.microsoft.com/sharepoint/v3" xmlns:ns2="9c58e57b-b88b-4702-a373-220b4f5d47a9" xmlns:ns3="456d6118-be85-422f-b786-2ccd9d775758" targetNamespace="http://schemas.microsoft.com/office/2006/metadata/properties" ma:root="true" ma:fieldsID="7887795ac34fca4d05ae0968f9a33295" ns1:_="" ns2:_="" ns3:_="">
    <xsd:import namespace="http://schemas.microsoft.com/sharepoint/v3"/>
    <xsd:import namespace="9c58e57b-b88b-4702-a373-220b4f5d47a9"/>
    <xsd:import namespace="456d6118-be85-422f-b786-2ccd9d77575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SearchPropertie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8e57b-b88b-4702-a373-220b4f5d47a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14334e8-6e35-4c86-b27f-50e4dea68236}" ma:internalName="TaxCatchAll" ma:showField="CatchAllData" ma:web="9c58e57b-b88b-4702-a373-220b4f5d47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d6118-be85-422f-b786-2ccd9d775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542bb1f3-1a38-47a3-907d-1ed3ec3ebf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A355EB-588D-4E81-94E2-8CFB50F20F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261B10-55A7-4A75-A216-32220081A07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9c58e57b-b88b-4702-a373-220b4f5d47a9"/>
    <ds:schemaRef ds:uri="456d6118-be85-422f-b786-2ccd9d775758"/>
  </ds:schemaRefs>
</ds:datastoreItem>
</file>

<file path=customXml/itemProps3.xml><?xml version="1.0" encoding="utf-8"?>
<ds:datastoreItem xmlns:ds="http://schemas.openxmlformats.org/officeDocument/2006/customXml" ds:itemID="{0148CCBD-C96C-45ED-B4E3-1D44A31CF583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106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Smurfit Kappa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Stanley, Louise</dc:creator>
  <cp:lastModifiedBy>Jennifer Parfitt</cp:lastModifiedBy>
  <cp:revision>2</cp:revision>
  <dcterms:created xsi:type="dcterms:W3CDTF">2024-03-18T09:58:53Z</dcterms:created>
  <dcterms:modified xsi:type="dcterms:W3CDTF">2024-06-24T16:07:06Z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0x0101008A12BCA384B5074CB2E2D04244552AF8</vt:lpwstr>
  </property>
</Properties>
</file>