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F6358B-5462-4EC3-AEF9-D0981AE04803}" v="1" dt="2024-03-18T10:11:51.0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anley, Louise" userId="3d14cb0c-c183-481d-bb29-aad37beadcf7" providerId="ADAL" clId="{8FF6358B-5462-4EC3-AEF9-D0981AE04803}"/>
    <pc:docChg chg="modSld">
      <pc:chgData name="Stanley, Louise" userId="3d14cb0c-c183-481d-bb29-aad37beadcf7" providerId="ADAL" clId="{8FF6358B-5462-4EC3-AEF9-D0981AE04803}" dt="2024-03-18T10:11:51.015" v="3" actId="20577"/>
      <pc:docMkLst>
        <pc:docMk/>
      </pc:docMkLst>
      <pc:sldChg chg="modSp mod">
        <pc:chgData name="Stanley, Louise" userId="3d14cb0c-c183-481d-bb29-aad37beadcf7" providerId="ADAL" clId="{8FF6358B-5462-4EC3-AEF9-D0981AE04803}" dt="2024-03-18T10:11:51.015" v="3" actId="20577"/>
        <pc:sldMkLst>
          <pc:docMk/>
          <pc:sldMk cId="3827642337" sldId="256"/>
        </pc:sldMkLst>
        <pc:graphicFrameChg chg="mod">
          <ac:chgData name="Stanley, Louise" userId="3d14cb0c-c183-481d-bb29-aad37beadcf7" providerId="ADAL" clId="{8FF6358B-5462-4EC3-AEF9-D0981AE04803}" dt="2024-03-18T10:11:51.015" v="3" actId="20577"/>
          <ac:graphicFrameMkLst>
            <pc:docMk/>
            <pc:sldMk cId="3827642337" sldId="256"/>
            <ac:graphicFrameMk id="4" creationId="{5A1C217B-3690-BDDF-7D2D-EA0F247D5022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CCC2AF-B0B6-4032-AB84-0E5331484C2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17525DCB-59AC-4D6B-87BD-EAEFD3BA9B7A}">
      <dgm:prSet phldrT="[Text]"/>
      <dgm:spPr/>
      <dgm:t>
        <a:bodyPr/>
        <a:lstStyle/>
        <a:p>
          <a:r>
            <a:rPr lang="en-GB" dirty="0"/>
            <a:t>Eddie Fellows </a:t>
          </a:r>
          <a:r>
            <a:rPr lang="en-GB"/>
            <a:t>(UKI </a:t>
          </a:r>
          <a:r>
            <a:rPr lang="en-GB" dirty="0"/>
            <a:t>CEO)</a:t>
          </a:r>
        </a:p>
      </dgm:t>
    </dgm:pt>
    <dgm:pt modelId="{7FBD4CD7-3AED-46F9-A6AE-88903AE4A6F5}" type="parTrans" cxnId="{0CDD27D5-F429-4AC0-80CC-C5D6F0AAA4B8}">
      <dgm:prSet/>
      <dgm:spPr/>
      <dgm:t>
        <a:bodyPr/>
        <a:lstStyle/>
        <a:p>
          <a:endParaRPr lang="en-GB"/>
        </a:p>
      </dgm:t>
    </dgm:pt>
    <dgm:pt modelId="{9D0443DE-41D2-4C7A-AF75-A48436E5079E}" type="sibTrans" cxnId="{0CDD27D5-F429-4AC0-80CC-C5D6F0AAA4B8}">
      <dgm:prSet/>
      <dgm:spPr/>
      <dgm:t>
        <a:bodyPr/>
        <a:lstStyle/>
        <a:p>
          <a:endParaRPr lang="en-GB"/>
        </a:p>
      </dgm:t>
    </dgm:pt>
    <dgm:pt modelId="{184D8A22-FB97-4FD1-BA8D-8F46A6FD9E2E}" type="asst">
      <dgm:prSet phldrT="[Text]"/>
      <dgm:spPr/>
      <dgm:t>
        <a:bodyPr/>
        <a:lstStyle/>
        <a:p>
          <a:r>
            <a:rPr lang="en-GB" dirty="0"/>
            <a:t>Alison Lehane (P.A.)</a:t>
          </a:r>
        </a:p>
      </dgm:t>
    </dgm:pt>
    <dgm:pt modelId="{A73399AD-B165-49CF-B9C2-CFEB1257091E}" type="parTrans" cxnId="{BA123B44-1444-452B-B27C-8AB18E4AF39B}">
      <dgm:prSet/>
      <dgm:spPr/>
      <dgm:t>
        <a:bodyPr/>
        <a:lstStyle/>
        <a:p>
          <a:endParaRPr lang="en-GB"/>
        </a:p>
      </dgm:t>
    </dgm:pt>
    <dgm:pt modelId="{2F227932-ABA7-4FD4-A102-B7E3A830F1DA}" type="sibTrans" cxnId="{BA123B44-1444-452B-B27C-8AB18E4AF39B}">
      <dgm:prSet/>
      <dgm:spPr/>
      <dgm:t>
        <a:bodyPr/>
        <a:lstStyle/>
        <a:p>
          <a:endParaRPr lang="en-GB"/>
        </a:p>
      </dgm:t>
    </dgm:pt>
    <dgm:pt modelId="{B12C61E9-94F9-4104-9EC6-EBE27F9D804E}">
      <dgm:prSet phldrT="[Text]"/>
      <dgm:spPr/>
      <dgm:t>
        <a:bodyPr/>
        <a:lstStyle/>
        <a:p>
          <a:r>
            <a:rPr lang="en-GB" dirty="0"/>
            <a:t>Andy Burrows – Divisional Director (Integrated)</a:t>
          </a:r>
        </a:p>
      </dgm:t>
    </dgm:pt>
    <dgm:pt modelId="{5D29EAE1-0104-4A92-A1B6-00707E3938A2}" type="parTrans" cxnId="{D18A98EF-2C47-4EA8-BB76-B51D91844876}">
      <dgm:prSet/>
      <dgm:spPr/>
      <dgm:t>
        <a:bodyPr/>
        <a:lstStyle/>
        <a:p>
          <a:endParaRPr lang="en-GB"/>
        </a:p>
      </dgm:t>
    </dgm:pt>
    <dgm:pt modelId="{530B6F82-A043-4D2F-892A-EC4A3F6DEEBE}" type="sibTrans" cxnId="{D18A98EF-2C47-4EA8-BB76-B51D91844876}">
      <dgm:prSet/>
      <dgm:spPr/>
      <dgm:t>
        <a:bodyPr/>
        <a:lstStyle/>
        <a:p>
          <a:endParaRPr lang="en-GB"/>
        </a:p>
      </dgm:t>
    </dgm:pt>
    <dgm:pt modelId="{AAD0A627-F476-4D26-865E-99ECD4DF2FED}">
      <dgm:prSet phldrT="[Text]"/>
      <dgm:spPr/>
      <dgm:t>
        <a:bodyPr/>
        <a:lstStyle/>
        <a:p>
          <a:r>
            <a:rPr lang="en-GB" dirty="0"/>
            <a:t>Mike Fadden – Divisional Director (Trade &amp; Speciality)</a:t>
          </a:r>
        </a:p>
      </dgm:t>
    </dgm:pt>
    <dgm:pt modelId="{F160D2B6-D883-4811-81F1-868DCC2B1FB4}" type="parTrans" cxnId="{9412DFEE-F2C3-4B21-91FF-2052C19075D2}">
      <dgm:prSet/>
      <dgm:spPr/>
      <dgm:t>
        <a:bodyPr/>
        <a:lstStyle/>
        <a:p>
          <a:endParaRPr lang="en-GB"/>
        </a:p>
      </dgm:t>
    </dgm:pt>
    <dgm:pt modelId="{3862FD19-B0BA-4A70-AAE1-67F442DFAF48}" type="sibTrans" cxnId="{9412DFEE-F2C3-4B21-91FF-2052C19075D2}">
      <dgm:prSet/>
      <dgm:spPr/>
      <dgm:t>
        <a:bodyPr/>
        <a:lstStyle/>
        <a:p>
          <a:endParaRPr lang="en-GB"/>
        </a:p>
      </dgm:t>
    </dgm:pt>
    <dgm:pt modelId="{ED726FB3-BC98-4A5E-8FEF-D0E437123F37}">
      <dgm:prSet phldrT="[Text]"/>
      <dgm:spPr/>
      <dgm:t>
        <a:bodyPr/>
        <a:lstStyle/>
        <a:p>
          <a:r>
            <a:rPr lang="en-GB" dirty="0"/>
            <a:t>Adrian Cornwell – Divisional Director (Sheet Plants)</a:t>
          </a:r>
        </a:p>
      </dgm:t>
    </dgm:pt>
    <dgm:pt modelId="{2A30FBBB-CE03-4BBA-A0EC-808EE2F70BEE}" type="parTrans" cxnId="{809086FD-38FF-4799-9DFC-69713F450983}">
      <dgm:prSet/>
      <dgm:spPr/>
      <dgm:t>
        <a:bodyPr/>
        <a:lstStyle/>
        <a:p>
          <a:endParaRPr lang="en-GB"/>
        </a:p>
      </dgm:t>
    </dgm:pt>
    <dgm:pt modelId="{BC6BAA86-D951-44F6-A40E-A991741C0A71}" type="sibTrans" cxnId="{809086FD-38FF-4799-9DFC-69713F450983}">
      <dgm:prSet/>
      <dgm:spPr/>
      <dgm:t>
        <a:bodyPr/>
        <a:lstStyle/>
        <a:p>
          <a:endParaRPr lang="en-GB"/>
        </a:p>
      </dgm:t>
    </dgm:pt>
    <dgm:pt modelId="{520CE41C-8399-4244-AC99-7D16D1CBB7DE}">
      <dgm:prSet phldrT="[Text]"/>
      <dgm:spPr/>
      <dgm:t>
        <a:bodyPr/>
        <a:lstStyle/>
        <a:p>
          <a:r>
            <a:rPr lang="en-GB" dirty="0"/>
            <a:t>John McAllister – Divisional Director (Print)</a:t>
          </a:r>
        </a:p>
      </dgm:t>
    </dgm:pt>
    <dgm:pt modelId="{FBB73BE4-DA05-44BB-8974-6DB8D5C9D4FF}" type="parTrans" cxnId="{1B6BE2FF-04B3-4778-89BC-EA3B0B0A1E7F}">
      <dgm:prSet/>
      <dgm:spPr/>
      <dgm:t>
        <a:bodyPr/>
        <a:lstStyle/>
        <a:p>
          <a:endParaRPr lang="en-GB"/>
        </a:p>
      </dgm:t>
    </dgm:pt>
    <dgm:pt modelId="{C7EDDAA0-5A6E-4D44-A9AB-F26B2CE668FB}" type="sibTrans" cxnId="{1B6BE2FF-04B3-4778-89BC-EA3B0B0A1E7F}">
      <dgm:prSet/>
      <dgm:spPr/>
      <dgm:t>
        <a:bodyPr/>
        <a:lstStyle/>
        <a:p>
          <a:endParaRPr lang="en-GB"/>
        </a:p>
      </dgm:t>
    </dgm:pt>
    <dgm:pt modelId="{7378D07C-6CDD-4876-88DC-06B428D3144E}">
      <dgm:prSet phldrT="[Text]"/>
      <dgm:spPr/>
      <dgm:t>
        <a:bodyPr/>
        <a:lstStyle/>
        <a:p>
          <a:r>
            <a:rPr lang="en-GB" dirty="0"/>
            <a:t>Conor Timmons – Divisional Director (Ireland)</a:t>
          </a:r>
        </a:p>
      </dgm:t>
    </dgm:pt>
    <dgm:pt modelId="{333741DB-3D94-433B-8A3F-86F5E2344995}" type="parTrans" cxnId="{64551E1A-3238-40AA-836D-2B12359BED71}">
      <dgm:prSet/>
      <dgm:spPr/>
      <dgm:t>
        <a:bodyPr/>
        <a:lstStyle/>
        <a:p>
          <a:endParaRPr lang="en-GB"/>
        </a:p>
      </dgm:t>
    </dgm:pt>
    <dgm:pt modelId="{548D5B2E-9C72-4DB3-98CB-27260C2D74F6}" type="sibTrans" cxnId="{64551E1A-3238-40AA-836D-2B12359BED71}">
      <dgm:prSet/>
      <dgm:spPr/>
      <dgm:t>
        <a:bodyPr/>
        <a:lstStyle/>
        <a:p>
          <a:endParaRPr lang="en-GB"/>
        </a:p>
      </dgm:t>
    </dgm:pt>
    <dgm:pt modelId="{FFE14A07-4873-4E5F-928D-3CDCF220430A}">
      <dgm:prSet phldrT="[Text]"/>
      <dgm:spPr/>
      <dgm:t>
        <a:bodyPr/>
        <a:lstStyle/>
        <a:p>
          <a:r>
            <a:rPr lang="en-GB" dirty="0"/>
            <a:t>Sharon Rosher (HR Director)</a:t>
          </a:r>
        </a:p>
      </dgm:t>
    </dgm:pt>
    <dgm:pt modelId="{505CE3D4-FA74-4973-9D6E-87A32C87A680}" type="parTrans" cxnId="{4F6CD891-0D63-4165-95D4-686E3D30E394}">
      <dgm:prSet/>
      <dgm:spPr/>
      <dgm:t>
        <a:bodyPr/>
        <a:lstStyle/>
        <a:p>
          <a:endParaRPr lang="en-GB"/>
        </a:p>
      </dgm:t>
    </dgm:pt>
    <dgm:pt modelId="{B66CAD39-161F-458C-B26E-E3B73D4D6753}" type="sibTrans" cxnId="{4F6CD891-0D63-4165-95D4-686E3D30E394}">
      <dgm:prSet/>
      <dgm:spPr/>
      <dgm:t>
        <a:bodyPr/>
        <a:lstStyle/>
        <a:p>
          <a:endParaRPr lang="en-GB"/>
        </a:p>
      </dgm:t>
    </dgm:pt>
    <dgm:pt modelId="{5F209C44-242B-4BF0-8B37-9BC7E1323344}">
      <dgm:prSet phldrT="[Text]"/>
      <dgm:spPr/>
      <dgm:t>
        <a:bodyPr/>
        <a:lstStyle/>
        <a:p>
          <a:r>
            <a:rPr lang="en-GB" dirty="0"/>
            <a:t>Dan Moynihan (UK Operations Director)</a:t>
          </a:r>
        </a:p>
      </dgm:t>
    </dgm:pt>
    <dgm:pt modelId="{90A47927-D01B-4B06-89BA-03F5962A8FAF}" type="parTrans" cxnId="{74937850-3945-4F8C-B137-BB7CF0BE8295}">
      <dgm:prSet/>
      <dgm:spPr/>
      <dgm:t>
        <a:bodyPr/>
        <a:lstStyle/>
        <a:p>
          <a:endParaRPr lang="en-GB"/>
        </a:p>
      </dgm:t>
    </dgm:pt>
    <dgm:pt modelId="{E504F415-FCA3-45FE-82E7-6246AC418C68}" type="sibTrans" cxnId="{74937850-3945-4F8C-B137-BB7CF0BE8295}">
      <dgm:prSet/>
      <dgm:spPr/>
      <dgm:t>
        <a:bodyPr/>
        <a:lstStyle/>
        <a:p>
          <a:endParaRPr lang="en-GB"/>
        </a:p>
      </dgm:t>
    </dgm:pt>
    <dgm:pt modelId="{94BEAB2C-76D5-4D67-8122-1822467D0911}">
      <dgm:prSet phldrT="[Text]"/>
      <dgm:spPr/>
      <dgm:t>
        <a:bodyPr/>
        <a:lstStyle/>
        <a:p>
          <a:r>
            <a:rPr lang="en-GB" dirty="0"/>
            <a:t>John Moody (CFO)</a:t>
          </a:r>
        </a:p>
      </dgm:t>
    </dgm:pt>
    <dgm:pt modelId="{29577D85-4077-4DDA-A0E9-A8DB2E059F65}" type="parTrans" cxnId="{20B02F3E-3DB8-4AD8-A4B2-C5B2F904384D}">
      <dgm:prSet/>
      <dgm:spPr/>
      <dgm:t>
        <a:bodyPr/>
        <a:lstStyle/>
        <a:p>
          <a:endParaRPr lang="en-GB"/>
        </a:p>
      </dgm:t>
    </dgm:pt>
    <dgm:pt modelId="{019A1001-2DAB-474B-8B88-20DCBA26C8DC}" type="sibTrans" cxnId="{20B02F3E-3DB8-4AD8-A4B2-C5B2F904384D}">
      <dgm:prSet/>
      <dgm:spPr/>
      <dgm:t>
        <a:bodyPr/>
        <a:lstStyle/>
        <a:p>
          <a:endParaRPr lang="en-GB"/>
        </a:p>
      </dgm:t>
    </dgm:pt>
    <dgm:pt modelId="{B3DBF65D-2B3F-4FFB-B918-56DC1C0EDB15}">
      <dgm:prSet phldrT="[Text]"/>
      <dgm:spPr/>
      <dgm:t>
        <a:bodyPr/>
        <a:lstStyle/>
        <a:p>
          <a:r>
            <a:rPr lang="en-GB" dirty="0"/>
            <a:t>Jason Peckham (UK Sales Director)</a:t>
          </a:r>
        </a:p>
      </dgm:t>
    </dgm:pt>
    <dgm:pt modelId="{051BB45F-5A57-4D14-BF52-CBFA8FD90EAB}" type="parTrans" cxnId="{7FD42186-EBF2-4E7E-AFBB-F74870BBDE79}">
      <dgm:prSet/>
      <dgm:spPr/>
      <dgm:t>
        <a:bodyPr/>
        <a:lstStyle/>
        <a:p>
          <a:endParaRPr lang="en-GB"/>
        </a:p>
      </dgm:t>
    </dgm:pt>
    <dgm:pt modelId="{422A9101-C989-4FA2-828E-C3B892742EE9}" type="sibTrans" cxnId="{7FD42186-EBF2-4E7E-AFBB-F74870BBDE79}">
      <dgm:prSet/>
      <dgm:spPr/>
      <dgm:t>
        <a:bodyPr/>
        <a:lstStyle/>
        <a:p>
          <a:endParaRPr lang="en-GB"/>
        </a:p>
      </dgm:t>
    </dgm:pt>
    <dgm:pt modelId="{35A5BFDF-4B7C-4780-8367-3830983DBA22}">
      <dgm:prSet phldrT="[Text]"/>
      <dgm:spPr/>
      <dgm:t>
        <a:bodyPr/>
        <a:lstStyle/>
        <a:p>
          <a:r>
            <a:rPr lang="en-GB" dirty="0"/>
            <a:t>Adrian Bird (UK Market Development Director)</a:t>
          </a:r>
        </a:p>
      </dgm:t>
    </dgm:pt>
    <dgm:pt modelId="{6F79E0E2-8AF9-4E04-96D0-6E28CB2C3DCF}" type="parTrans" cxnId="{09F4384C-7099-4C08-B98D-F3FDE961A70E}">
      <dgm:prSet/>
      <dgm:spPr/>
      <dgm:t>
        <a:bodyPr/>
        <a:lstStyle/>
        <a:p>
          <a:endParaRPr lang="en-GB"/>
        </a:p>
      </dgm:t>
    </dgm:pt>
    <dgm:pt modelId="{4D51F807-0B4E-4CE9-8BA0-710734150422}" type="sibTrans" cxnId="{09F4384C-7099-4C08-B98D-F3FDE961A70E}">
      <dgm:prSet/>
      <dgm:spPr/>
      <dgm:t>
        <a:bodyPr/>
        <a:lstStyle/>
        <a:p>
          <a:endParaRPr lang="en-GB"/>
        </a:p>
      </dgm:t>
    </dgm:pt>
    <dgm:pt modelId="{E687FAB6-6246-4F9D-9E4E-66CB6F0E34DD}">
      <dgm:prSet phldrT="[Text]"/>
      <dgm:spPr/>
      <dgm:t>
        <a:bodyPr/>
        <a:lstStyle/>
        <a:p>
          <a:r>
            <a:rPr lang="en-GB" dirty="0"/>
            <a:t>Integrated General Managers (x8)</a:t>
          </a:r>
        </a:p>
      </dgm:t>
    </dgm:pt>
    <dgm:pt modelId="{5F00A104-33A8-4359-AB80-A9AE7B0866CC}" type="parTrans" cxnId="{29F6B465-0A33-4661-A210-7BE1E82F81C3}">
      <dgm:prSet/>
      <dgm:spPr/>
      <dgm:t>
        <a:bodyPr/>
        <a:lstStyle/>
        <a:p>
          <a:endParaRPr lang="en-GB"/>
        </a:p>
      </dgm:t>
    </dgm:pt>
    <dgm:pt modelId="{3AA49DCA-480B-4658-B980-06DEBD4A36F0}" type="sibTrans" cxnId="{29F6B465-0A33-4661-A210-7BE1E82F81C3}">
      <dgm:prSet/>
      <dgm:spPr/>
      <dgm:t>
        <a:bodyPr/>
        <a:lstStyle/>
        <a:p>
          <a:endParaRPr lang="en-GB"/>
        </a:p>
      </dgm:t>
    </dgm:pt>
    <dgm:pt modelId="{1BA62B31-20D7-4887-A4EE-B7865D7CA4E5}">
      <dgm:prSet phldrT="[Text]"/>
      <dgm:spPr/>
      <dgm:t>
        <a:bodyPr/>
        <a:lstStyle/>
        <a:p>
          <a:r>
            <a:rPr lang="en-GB" dirty="0"/>
            <a:t>Sophie Grant (Supply Chain Director)</a:t>
          </a:r>
        </a:p>
      </dgm:t>
    </dgm:pt>
    <dgm:pt modelId="{11790228-2B8E-4D46-AE13-3053AF41D8B9}" type="parTrans" cxnId="{7A218118-4A86-46F6-A1C3-CACB4F0A0C07}">
      <dgm:prSet/>
      <dgm:spPr/>
      <dgm:t>
        <a:bodyPr/>
        <a:lstStyle/>
        <a:p>
          <a:endParaRPr lang="en-GB"/>
        </a:p>
      </dgm:t>
    </dgm:pt>
    <dgm:pt modelId="{B5CB47B4-4E6F-498E-ACF0-6574B21D9C4A}" type="sibTrans" cxnId="{7A218118-4A86-46F6-A1C3-CACB4F0A0C07}">
      <dgm:prSet/>
      <dgm:spPr/>
      <dgm:t>
        <a:bodyPr/>
        <a:lstStyle/>
        <a:p>
          <a:endParaRPr lang="en-GB"/>
        </a:p>
      </dgm:t>
    </dgm:pt>
    <dgm:pt modelId="{E4765492-B1AC-4CF6-8ADA-454EF218C04A}">
      <dgm:prSet phldrT="[Text]"/>
      <dgm:spPr/>
      <dgm:t>
        <a:bodyPr/>
        <a:lstStyle/>
        <a:p>
          <a:r>
            <a:rPr lang="en-GB" dirty="0"/>
            <a:t>Louise Stanley (Senior HR Business Partner)</a:t>
          </a:r>
        </a:p>
      </dgm:t>
    </dgm:pt>
    <dgm:pt modelId="{08246700-6ECD-475D-A8A9-8FB1F6FD5DD5}" type="parTrans" cxnId="{250EA8F8-198B-446D-A40F-9F2013335F06}">
      <dgm:prSet/>
      <dgm:spPr/>
      <dgm:t>
        <a:bodyPr/>
        <a:lstStyle/>
        <a:p>
          <a:endParaRPr lang="en-GB"/>
        </a:p>
      </dgm:t>
    </dgm:pt>
    <dgm:pt modelId="{EAE52BBD-70A5-4B6D-91FB-9B22E74D76C2}" type="sibTrans" cxnId="{250EA8F8-198B-446D-A40F-9F2013335F06}">
      <dgm:prSet/>
      <dgm:spPr/>
      <dgm:t>
        <a:bodyPr/>
        <a:lstStyle/>
        <a:p>
          <a:endParaRPr lang="en-GB"/>
        </a:p>
      </dgm:t>
    </dgm:pt>
    <dgm:pt modelId="{3EF1081B-5164-4AC4-A015-2949D652680C}">
      <dgm:prSet phldrT="[Text]"/>
      <dgm:spPr/>
      <dgm:t>
        <a:bodyPr/>
        <a:lstStyle/>
        <a:p>
          <a:r>
            <a:rPr lang="en-GB" dirty="0"/>
            <a:t>Richard Walton (Strategic Development Director)</a:t>
          </a:r>
        </a:p>
      </dgm:t>
    </dgm:pt>
    <dgm:pt modelId="{33F34786-0220-4F5F-BBBD-20DBD0688937}" type="parTrans" cxnId="{FD861B2A-E16A-470B-B3C1-AD812965B9E7}">
      <dgm:prSet/>
      <dgm:spPr/>
      <dgm:t>
        <a:bodyPr/>
        <a:lstStyle/>
        <a:p>
          <a:endParaRPr lang="en-GB"/>
        </a:p>
      </dgm:t>
    </dgm:pt>
    <dgm:pt modelId="{B6D76632-BD68-4AAC-A898-9FB9B600ADDA}" type="sibTrans" cxnId="{FD861B2A-E16A-470B-B3C1-AD812965B9E7}">
      <dgm:prSet/>
      <dgm:spPr/>
      <dgm:t>
        <a:bodyPr/>
        <a:lstStyle/>
        <a:p>
          <a:endParaRPr lang="en-GB"/>
        </a:p>
      </dgm:t>
    </dgm:pt>
    <dgm:pt modelId="{1C94E5FC-FB81-4DF6-B1EE-9D6D81A0A8EC}" type="pres">
      <dgm:prSet presAssocID="{7ECCC2AF-B0B6-4032-AB84-0E5331484C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6E85688-128E-4767-9C97-FBBAD455A258}" type="pres">
      <dgm:prSet presAssocID="{17525DCB-59AC-4D6B-87BD-EAEFD3BA9B7A}" presName="hierRoot1" presStyleCnt="0">
        <dgm:presLayoutVars>
          <dgm:hierBranch val="init"/>
        </dgm:presLayoutVars>
      </dgm:prSet>
      <dgm:spPr/>
    </dgm:pt>
    <dgm:pt modelId="{51CC7D3A-1ABC-4EE4-A8B5-10F09A55EC92}" type="pres">
      <dgm:prSet presAssocID="{17525DCB-59AC-4D6B-87BD-EAEFD3BA9B7A}" presName="rootComposite1" presStyleCnt="0"/>
      <dgm:spPr/>
    </dgm:pt>
    <dgm:pt modelId="{0A31A36A-E3A3-4085-9255-8A1C0046FB05}" type="pres">
      <dgm:prSet presAssocID="{17525DCB-59AC-4D6B-87BD-EAEFD3BA9B7A}" presName="rootText1" presStyleLbl="node0" presStyleIdx="0" presStyleCnt="1">
        <dgm:presLayoutVars>
          <dgm:chPref val="3"/>
        </dgm:presLayoutVars>
      </dgm:prSet>
      <dgm:spPr/>
    </dgm:pt>
    <dgm:pt modelId="{268CC41C-7AE2-46CC-9F92-5D35199658F4}" type="pres">
      <dgm:prSet presAssocID="{17525DCB-59AC-4D6B-87BD-EAEFD3BA9B7A}" presName="rootConnector1" presStyleLbl="node1" presStyleIdx="0" presStyleCnt="0"/>
      <dgm:spPr/>
    </dgm:pt>
    <dgm:pt modelId="{B82F992A-A8C5-46D7-97FE-58DFE24767D6}" type="pres">
      <dgm:prSet presAssocID="{17525DCB-59AC-4D6B-87BD-EAEFD3BA9B7A}" presName="hierChild2" presStyleCnt="0"/>
      <dgm:spPr/>
    </dgm:pt>
    <dgm:pt modelId="{BB1FC235-9472-4213-A105-499038B4C18C}" type="pres">
      <dgm:prSet presAssocID="{5D29EAE1-0104-4A92-A1B6-00707E3938A2}" presName="Name37" presStyleLbl="parChTrans1D2" presStyleIdx="0" presStyleCnt="11"/>
      <dgm:spPr/>
    </dgm:pt>
    <dgm:pt modelId="{8E873B09-6B86-40F0-AB74-222D19BD2E7D}" type="pres">
      <dgm:prSet presAssocID="{B12C61E9-94F9-4104-9EC6-EBE27F9D804E}" presName="hierRoot2" presStyleCnt="0">
        <dgm:presLayoutVars>
          <dgm:hierBranch val="init"/>
        </dgm:presLayoutVars>
      </dgm:prSet>
      <dgm:spPr/>
    </dgm:pt>
    <dgm:pt modelId="{42B1B4C4-496A-4D40-B481-DC7928928965}" type="pres">
      <dgm:prSet presAssocID="{B12C61E9-94F9-4104-9EC6-EBE27F9D804E}" presName="rootComposite" presStyleCnt="0"/>
      <dgm:spPr/>
    </dgm:pt>
    <dgm:pt modelId="{DDFA5688-D801-48C5-8140-5984764602B6}" type="pres">
      <dgm:prSet presAssocID="{B12C61E9-94F9-4104-9EC6-EBE27F9D804E}" presName="rootText" presStyleLbl="node2" presStyleIdx="0" presStyleCnt="10">
        <dgm:presLayoutVars>
          <dgm:chPref val="3"/>
        </dgm:presLayoutVars>
      </dgm:prSet>
      <dgm:spPr/>
    </dgm:pt>
    <dgm:pt modelId="{CDDBB9D9-E305-4756-916C-F96A598D43F4}" type="pres">
      <dgm:prSet presAssocID="{B12C61E9-94F9-4104-9EC6-EBE27F9D804E}" presName="rootConnector" presStyleLbl="node2" presStyleIdx="0" presStyleCnt="10"/>
      <dgm:spPr/>
    </dgm:pt>
    <dgm:pt modelId="{0712A573-8D60-4C90-8894-177E4F92CE55}" type="pres">
      <dgm:prSet presAssocID="{B12C61E9-94F9-4104-9EC6-EBE27F9D804E}" presName="hierChild4" presStyleCnt="0"/>
      <dgm:spPr/>
    </dgm:pt>
    <dgm:pt modelId="{DF362993-A27E-46E1-9BBA-1783FDA258A3}" type="pres">
      <dgm:prSet presAssocID="{5F00A104-33A8-4359-AB80-A9AE7B0866CC}" presName="Name37" presStyleLbl="parChTrans1D3" presStyleIdx="0" presStyleCnt="4"/>
      <dgm:spPr/>
    </dgm:pt>
    <dgm:pt modelId="{9A22F647-B21A-4985-8CB4-5E703EB33D12}" type="pres">
      <dgm:prSet presAssocID="{E687FAB6-6246-4F9D-9E4E-66CB6F0E34DD}" presName="hierRoot2" presStyleCnt="0">
        <dgm:presLayoutVars>
          <dgm:hierBranch val="init"/>
        </dgm:presLayoutVars>
      </dgm:prSet>
      <dgm:spPr/>
    </dgm:pt>
    <dgm:pt modelId="{164CFE08-F1A6-4499-9CEE-E190C8073711}" type="pres">
      <dgm:prSet presAssocID="{E687FAB6-6246-4F9D-9E4E-66CB6F0E34DD}" presName="rootComposite" presStyleCnt="0"/>
      <dgm:spPr/>
    </dgm:pt>
    <dgm:pt modelId="{13B6F171-164A-4069-BA6E-889DEFB33E68}" type="pres">
      <dgm:prSet presAssocID="{E687FAB6-6246-4F9D-9E4E-66CB6F0E34DD}" presName="rootText" presStyleLbl="node3" presStyleIdx="0" presStyleCnt="4">
        <dgm:presLayoutVars>
          <dgm:chPref val="3"/>
        </dgm:presLayoutVars>
      </dgm:prSet>
      <dgm:spPr/>
    </dgm:pt>
    <dgm:pt modelId="{15133684-9031-4B70-89B2-CAE133D68F5E}" type="pres">
      <dgm:prSet presAssocID="{E687FAB6-6246-4F9D-9E4E-66CB6F0E34DD}" presName="rootConnector" presStyleLbl="node3" presStyleIdx="0" presStyleCnt="4"/>
      <dgm:spPr/>
    </dgm:pt>
    <dgm:pt modelId="{39412840-BEC1-4F8C-8113-5255B3A1738F}" type="pres">
      <dgm:prSet presAssocID="{E687FAB6-6246-4F9D-9E4E-66CB6F0E34DD}" presName="hierChild4" presStyleCnt="0"/>
      <dgm:spPr/>
    </dgm:pt>
    <dgm:pt modelId="{0FE5CCBC-C948-43C6-89FC-11B7D7A972E0}" type="pres">
      <dgm:prSet presAssocID="{E687FAB6-6246-4F9D-9E4E-66CB6F0E34DD}" presName="hierChild5" presStyleCnt="0"/>
      <dgm:spPr/>
    </dgm:pt>
    <dgm:pt modelId="{162F625B-044A-4348-92C9-B8CC0207BBD1}" type="pres">
      <dgm:prSet presAssocID="{11790228-2B8E-4D46-AE13-3053AF41D8B9}" presName="Name37" presStyleLbl="parChTrans1D3" presStyleIdx="1" presStyleCnt="4"/>
      <dgm:spPr/>
    </dgm:pt>
    <dgm:pt modelId="{24BD1F69-925D-47DD-A7ED-3270C37461B3}" type="pres">
      <dgm:prSet presAssocID="{1BA62B31-20D7-4887-A4EE-B7865D7CA4E5}" presName="hierRoot2" presStyleCnt="0">
        <dgm:presLayoutVars>
          <dgm:hierBranch val="init"/>
        </dgm:presLayoutVars>
      </dgm:prSet>
      <dgm:spPr/>
    </dgm:pt>
    <dgm:pt modelId="{A5D7DC7E-2849-48E6-8CB7-958B0BFB8624}" type="pres">
      <dgm:prSet presAssocID="{1BA62B31-20D7-4887-A4EE-B7865D7CA4E5}" presName="rootComposite" presStyleCnt="0"/>
      <dgm:spPr/>
    </dgm:pt>
    <dgm:pt modelId="{EEBA15FA-157B-4E93-B361-C8E094E489C1}" type="pres">
      <dgm:prSet presAssocID="{1BA62B31-20D7-4887-A4EE-B7865D7CA4E5}" presName="rootText" presStyleLbl="node3" presStyleIdx="1" presStyleCnt="4">
        <dgm:presLayoutVars>
          <dgm:chPref val="3"/>
        </dgm:presLayoutVars>
      </dgm:prSet>
      <dgm:spPr/>
    </dgm:pt>
    <dgm:pt modelId="{1219E4DC-2EA6-4F7E-8E98-23AD20033EB5}" type="pres">
      <dgm:prSet presAssocID="{1BA62B31-20D7-4887-A4EE-B7865D7CA4E5}" presName="rootConnector" presStyleLbl="node3" presStyleIdx="1" presStyleCnt="4"/>
      <dgm:spPr/>
    </dgm:pt>
    <dgm:pt modelId="{DE7BED2B-E85B-4B0A-8919-8DF947367DF1}" type="pres">
      <dgm:prSet presAssocID="{1BA62B31-20D7-4887-A4EE-B7865D7CA4E5}" presName="hierChild4" presStyleCnt="0"/>
      <dgm:spPr/>
    </dgm:pt>
    <dgm:pt modelId="{9631BBEE-6E3D-4240-9F10-22F2C864649F}" type="pres">
      <dgm:prSet presAssocID="{1BA62B31-20D7-4887-A4EE-B7865D7CA4E5}" presName="hierChild5" presStyleCnt="0"/>
      <dgm:spPr/>
    </dgm:pt>
    <dgm:pt modelId="{66005ED8-5DF8-4B7F-B34D-23EB6689671A}" type="pres">
      <dgm:prSet presAssocID="{08246700-6ECD-475D-A8A9-8FB1F6FD5DD5}" presName="Name37" presStyleLbl="parChTrans1D3" presStyleIdx="2" presStyleCnt="4"/>
      <dgm:spPr/>
    </dgm:pt>
    <dgm:pt modelId="{A94EE392-F167-4B1A-A796-F36AED3A34FA}" type="pres">
      <dgm:prSet presAssocID="{E4765492-B1AC-4CF6-8ADA-454EF218C04A}" presName="hierRoot2" presStyleCnt="0">
        <dgm:presLayoutVars>
          <dgm:hierBranch val="init"/>
        </dgm:presLayoutVars>
      </dgm:prSet>
      <dgm:spPr/>
    </dgm:pt>
    <dgm:pt modelId="{7368DEEA-F942-43A4-A9F5-F6F40A4C02BA}" type="pres">
      <dgm:prSet presAssocID="{E4765492-B1AC-4CF6-8ADA-454EF218C04A}" presName="rootComposite" presStyleCnt="0"/>
      <dgm:spPr/>
    </dgm:pt>
    <dgm:pt modelId="{60325FC5-C933-47A8-951F-2C5245A16A4B}" type="pres">
      <dgm:prSet presAssocID="{E4765492-B1AC-4CF6-8ADA-454EF218C04A}" presName="rootText" presStyleLbl="node3" presStyleIdx="2" presStyleCnt="4">
        <dgm:presLayoutVars>
          <dgm:chPref val="3"/>
        </dgm:presLayoutVars>
      </dgm:prSet>
      <dgm:spPr/>
    </dgm:pt>
    <dgm:pt modelId="{EAC0BB10-F03C-4E59-950F-F9A708EF30A8}" type="pres">
      <dgm:prSet presAssocID="{E4765492-B1AC-4CF6-8ADA-454EF218C04A}" presName="rootConnector" presStyleLbl="node3" presStyleIdx="2" presStyleCnt="4"/>
      <dgm:spPr/>
    </dgm:pt>
    <dgm:pt modelId="{1E56D6C9-AFE0-4402-AE65-78C1D9747EA5}" type="pres">
      <dgm:prSet presAssocID="{E4765492-B1AC-4CF6-8ADA-454EF218C04A}" presName="hierChild4" presStyleCnt="0"/>
      <dgm:spPr/>
    </dgm:pt>
    <dgm:pt modelId="{33851CE3-F732-4AF5-A0D9-58FD2AEA9958}" type="pres">
      <dgm:prSet presAssocID="{E4765492-B1AC-4CF6-8ADA-454EF218C04A}" presName="hierChild5" presStyleCnt="0"/>
      <dgm:spPr/>
    </dgm:pt>
    <dgm:pt modelId="{F6169BC6-BCD8-4CAA-8996-B3A15F4282A9}" type="pres">
      <dgm:prSet presAssocID="{33F34786-0220-4F5F-BBBD-20DBD0688937}" presName="Name37" presStyleLbl="parChTrans1D3" presStyleIdx="3" presStyleCnt="4"/>
      <dgm:spPr/>
    </dgm:pt>
    <dgm:pt modelId="{030E3934-67B7-41D6-9410-7304BE422A4F}" type="pres">
      <dgm:prSet presAssocID="{3EF1081B-5164-4AC4-A015-2949D652680C}" presName="hierRoot2" presStyleCnt="0">
        <dgm:presLayoutVars>
          <dgm:hierBranch val="init"/>
        </dgm:presLayoutVars>
      </dgm:prSet>
      <dgm:spPr/>
    </dgm:pt>
    <dgm:pt modelId="{1D1659E9-6ACD-4A9B-8CF6-A3CE05EA10C5}" type="pres">
      <dgm:prSet presAssocID="{3EF1081B-5164-4AC4-A015-2949D652680C}" presName="rootComposite" presStyleCnt="0"/>
      <dgm:spPr/>
    </dgm:pt>
    <dgm:pt modelId="{0F477BB1-E4DE-42CC-BD6B-2B3DF8DDC21C}" type="pres">
      <dgm:prSet presAssocID="{3EF1081B-5164-4AC4-A015-2949D652680C}" presName="rootText" presStyleLbl="node3" presStyleIdx="3" presStyleCnt="4">
        <dgm:presLayoutVars>
          <dgm:chPref val="3"/>
        </dgm:presLayoutVars>
      </dgm:prSet>
      <dgm:spPr/>
    </dgm:pt>
    <dgm:pt modelId="{B5C5E401-BCAC-4534-A42B-7FEF76FF2716}" type="pres">
      <dgm:prSet presAssocID="{3EF1081B-5164-4AC4-A015-2949D652680C}" presName="rootConnector" presStyleLbl="node3" presStyleIdx="3" presStyleCnt="4"/>
      <dgm:spPr/>
    </dgm:pt>
    <dgm:pt modelId="{00273A6D-A104-4232-BCDD-5451DC4DFA5F}" type="pres">
      <dgm:prSet presAssocID="{3EF1081B-5164-4AC4-A015-2949D652680C}" presName="hierChild4" presStyleCnt="0"/>
      <dgm:spPr/>
    </dgm:pt>
    <dgm:pt modelId="{54199A4D-534E-492F-AC82-B653D6E75BEA}" type="pres">
      <dgm:prSet presAssocID="{3EF1081B-5164-4AC4-A015-2949D652680C}" presName="hierChild5" presStyleCnt="0"/>
      <dgm:spPr/>
    </dgm:pt>
    <dgm:pt modelId="{154B7191-5C16-4CA1-AA8C-B884B7B58C3E}" type="pres">
      <dgm:prSet presAssocID="{B12C61E9-94F9-4104-9EC6-EBE27F9D804E}" presName="hierChild5" presStyleCnt="0"/>
      <dgm:spPr/>
    </dgm:pt>
    <dgm:pt modelId="{8E575EF9-FD7C-4BBB-8EAD-23A0F9C20D35}" type="pres">
      <dgm:prSet presAssocID="{F160D2B6-D883-4811-81F1-868DCC2B1FB4}" presName="Name37" presStyleLbl="parChTrans1D2" presStyleIdx="1" presStyleCnt="11"/>
      <dgm:spPr/>
    </dgm:pt>
    <dgm:pt modelId="{97580FA3-2AB5-4011-B63C-2519350C5F6F}" type="pres">
      <dgm:prSet presAssocID="{AAD0A627-F476-4D26-865E-99ECD4DF2FED}" presName="hierRoot2" presStyleCnt="0">
        <dgm:presLayoutVars>
          <dgm:hierBranch val="init"/>
        </dgm:presLayoutVars>
      </dgm:prSet>
      <dgm:spPr/>
    </dgm:pt>
    <dgm:pt modelId="{859D910B-94F6-4FB7-A4E7-0D331886CDD5}" type="pres">
      <dgm:prSet presAssocID="{AAD0A627-F476-4D26-865E-99ECD4DF2FED}" presName="rootComposite" presStyleCnt="0"/>
      <dgm:spPr/>
    </dgm:pt>
    <dgm:pt modelId="{7BEB24E1-C81B-4D61-81F7-B141E77601E7}" type="pres">
      <dgm:prSet presAssocID="{AAD0A627-F476-4D26-865E-99ECD4DF2FED}" presName="rootText" presStyleLbl="node2" presStyleIdx="1" presStyleCnt="10">
        <dgm:presLayoutVars>
          <dgm:chPref val="3"/>
        </dgm:presLayoutVars>
      </dgm:prSet>
      <dgm:spPr/>
    </dgm:pt>
    <dgm:pt modelId="{987B7F37-DF62-4C88-BAF0-6C7C6F8797D7}" type="pres">
      <dgm:prSet presAssocID="{AAD0A627-F476-4D26-865E-99ECD4DF2FED}" presName="rootConnector" presStyleLbl="node2" presStyleIdx="1" presStyleCnt="10"/>
      <dgm:spPr/>
    </dgm:pt>
    <dgm:pt modelId="{874BFE77-D908-4114-AC1A-9604664C6B1C}" type="pres">
      <dgm:prSet presAssocID="{AAD0A627-F476-4D26-865E-99ECD4DF2FED}" presName="hierChild4" presStyleCnt="0"/>
      <dgm:spPr/>
    </dgm:pt>
    <dgm:pt modelId="{00E14FA3-019D-4ADA-BDDD-491E1DF93E3E}" type="pres">
      <dgm:prSet presAssocID="{AAD0A627-F476-4D26-865E-99ECD4DF2FED}" presName="hierChild5" presStyleCnt="0"/>
      <dgm:spPr/>
    </dgm:pt>
    <dgm:pt modelId="{C9B9C6F7-837D-47AC-A2B2-323180E26E58}" type="pres">
      <dgm:prSet presAssocID="{2A30FBBB-CE03-4BBA-A0EC-808EE2F70BEE}" presName="Name37" presStyleLbl="parChTrans1D2" presStyleIdx="2" presStyleCnt="11"/>
      <dgm:spPr/>
    </dgm:pt>
    <dgm:pt modelId="{9D4C7298-BB43-45D5-B218-7B55AF9F8AEF}" type="pres">
      <dgm:prSet presAssocID="{ED726FB3-BC98-4A5E-8FEF-D0E437123F37}" presName="hierRoot2" presStyleCnt="0">
        <dgm:presLayoutVars>
          <dgm:hierBranch val="init"/>
        </dgm:presLayoutVars>
      </dgm:prSet>
      <dgm:spPr/>
    </dgm:pt>
    <dgm:pt modelId="{F228CFF4-A7C3-444F-94E3-9772EBACC5A6}" type="pres">
      <dgm:prSet presAssocID="{ED726FB3-BC98-4A5E-8FEF-D0E437123F37}" presName="rootComposite" presStyleCnt="0"/>
      <dgm:spPr/>
    </dgm:pt>
    <dgm:pt modelId="{5F7E3ED1-AC19-4407-9A70-10C497DE1664}" type="pres">
      <dgm:prSet presAssocID="{ED726FB3-BC98-4A5E-8FEF-D0E437123F37}" presName="rootText" presStyleLbl="node2" presStyleIdx="2" presStyleCnt="10">
        <dgm:presLayoutVars>
          <dgm:chPref val="3"/>
        </dgm:presLayoutVars>
      </dgm:prSet>
      <dgm:spPr/>
    </dgm:pt>
    <dgm:pt modelId="{F6B41AD7-9F3E-45EC-A4B6-432F4C94A1D3}" type="pres">
      <dgm:prSet presAssocID="{ED726FB3-BC98-4A5E-8FEF-D0E437123F37}" presName="rootConnector" presStyleLbl="node2" presStyleIdx="2" presStyleCnt="10"/>
      <dgm:spPr/>
    </dgm:pt>
    <dgm:pt modelId="{57172DD2-99ED-4729-9E2F-4D7C637FD3F4}" type="pres">
      <dgm:prSet presAssocID="{ED726FB3-BC98-4A5E-8FEF-D0E437123F37}" presName="hierChild4" presStyleCnt="0"/>
      <dgm:spPr/>
    </dgm:pt>
    <dgm:pt modelId="{75930E1C-F89A-4913-AC33-38B3715A55CC}" type="pres">
      <dgm:prSet presAssocID="{ED726FB3-BC98-4A5E-8FEF-D0E437123F37}" presName="hierChild5" presStyleCnt="0"/>
      <dgm:spPr/>
    </dgm:pt>
    <dgm:pt modelId="{F094C928-1926-416A-8F94-2A10F11BA637}" type="pres">
      <dgm:prSet presAssocID="{FBB73BE4-DA05-44BB-8974-6DB8D5C9D4FF}" presName="Name37" presStyleLbl="parChTrans1D2" presStyleIdx="3" presStyleCnt="11"/>
      <dgm:spPr/>
    </dgm:pt>
    <dgm:pt modelId="{E5A7C4F9-0299-4AB1-8D6B-98535F161026}" type="pres">
      <dgm:prSet presAssocID="{520CE41C-8399-4244-AC99-7D16D1CBB7DE}" presName="hierRoot2" presStyleCnt="0">
        <dgm:presLayoutVars>
          <dgm:hierBranch val="init"/>
        </dgm:presLayoutVars>
      </dgm:prSet>
      <dgm:spPr/>
    </dgm:pt>
    <dgm:pt modelId="{ACBDE49A-A597-43ED-8B80-CF5BA356AA80}" type="pres">
      <dgm:prSet presAssocID="{520CE41C-8399-4244-AC99-7D16D1CBB7DE}" presName="rootComposite" presStyleCnt="0"/>
      <dgm:spPr/>
    </dgm:pt>
    <dgm:pt modelId="{6F733E8F-9193-41FF-A77C-E6B3938D66A1}" type="pres">
      <dgm:prSet presAssocID="{520CE41C-8399-4244-AC99-7D16D1CBB7DE}" presName="rootText" presStyleLbl="node2" presStyleIdx="3" presStyleCnt="10">
        <dgm:presLayoutVars>
          <dgm:chPref val="3"/>
        </dgm:presLayoutVars>
      </dgm:prSet>
      <dgm:spPr/>
    </dgm:pt>
    <dgm:pt modelId="{735414E1-E6B1-4B3B-9319-65BF62CCCC45}" type="pres">
      <dgm:prSet presAssocID="{520CE41C-8399-4244-AC99-7D16D1CBB7DE}" presName="rootConnector" presStyleLbl="node2" presStyleIdx="3" presStyleCnt="10"/>
      <dgm:spPr/>
    </dgm:pt>
    <dgm:pt modelId="{D6B15784-B2A0-4B1A-A35B-6E505D240E40}" type="pres">
      <dgm:prSet presAssocID="{520CE41C-8399-4244-AC99-7D16D1CBB7DE}" presName="hierChild4" presStyleCnt="0"/>
      <dgm:spPr/>
    </dgm:pt>
    <dgm:pt modelId="{F3FC6E18-4A30-474D-BACC-393F7E4AFB71}" type="pres">
      <dgm:prSet presAssocID="{520CE41C-8399-4244-AC99-7D16D1CBB7DE}" presName="hierChild5" presStyleCnt="0"/>
      <dgm:spPr/>
    </dgm:pt>
    <dgm:pt modelId="{770AAD52-DFCA-4CC9-BC1B-8D6F6EEB2C55}" type="pres">
      <dgm:prSet presAssocID="{333741DB-3D94-433B-8A3F-86F5E2344995}" presName="Name37" presStyleLbl="parChTrans1D2" presStyleIdx="4" presStyleCnt="11"/>
      <dgm:spPr/>
    </dgm:pt>
    <dgm:pt modelId="{5659553C-1043-49F1-A0CB-3F39292228A8}" type="pres">
      <dgm:prSet presAssocID="{7378D07C-6CDD-4876-88DC-06B428D3144E}" presName="hierRoot2" presStyleCnt="0">
        <dgm:presLayoutVars>
          <dgm:hierBranch val="init"/>
        </dgm:presLayoutVars>
      </dgm:prSet>
      <dgm:spPr/>
    </dgm:pt>
    <dgm:pt modelId="{035A0B24-6B97-4EAF-A537-84E10FABFFED}" type="pres">
      <dgm:prSet presAssocID="{7378D07C-6CDD-4876-88DC-06B428D3144E}" presName="rootComposite" presStyleCnt="0"/>
      <dgm:spPr/>
    </dgm:pt>
    <dgm:pt modelId="{F33E853C-BA4A-49B5-8244-B60E519DA0CC}" type="pres">
      <dgm:prSet presAssocID="{7378D07C-6CDD-4876-88DC-06B428D3144E}" presName="rootText" presStyleLbl="node2" presStyleIdx="4" presStyleCnt="10">
        <dgm:presLayoutVars>
          <dgm:chPref val="3"/>
        </dgm:presLayoutVars>
      </dgm:prSet>
      <dgm:spPr/>
    </dgm:pt>
    <dgm:pt modelId="{D68BA276-8286-4354-9389-0AC74F357DAB}" type="pres">
      <dgm:prSet presAssocID="{7378D07C-6CDD-4876-88DC-06B428D3144E}" presName="rootConnector" presStyleLbl="node2" presStyleIdx="4" presStyleCnt="10"/>
      <dgm:spPr/>
    </dgm:pt>
    <dgm:pt modelId="{33A46F5E-6999-4C9F-B1BE-2C5BD1B5488E}" type="pres">
      <dgm:prSet presAssocID="{7378D07C-6CDD-4876-88DC-06B428D3144E}" presName="hierChild4" presStyleCnt="0"/>
      <dgm:spPr/>
    </dgm:pt>
    <dgm:pt modelId="{DF1C602A-D5E3-4FEC-A7E2-82D35E65C2AB}" type="pres">
      <dgm:prSet presAssocID="{7378D07C-6CDD-4876-88DC-06B428D3144E}" presName="hierChild5" presStyleCnt="0"/>
      <dgm:spPr/>
    </dgm:pt>
    <dgm:pt modelId="{3166A231-C2A4-4737-BA43-08070CD9B986}" type="pres">
      <dgm:prSet presAssocID="{505CE3D4-FA74-4973-9D6E-87A32C87A680}" presName="Name37" presStyleLbl="parChTrans1D2" presStyleIdx="5" presStyleCnt="11"/>
      <dgm:spPr/>
    </dgm:pt>
    <dgm:pt modelId="{3047A2CD-4ED7-441D-AF9F-5FAA272FD2FE}" type="pres">
      <dgm:prSet presAssocID="{FFE14A07-4873-4E5F-928D-3CDCF220430A}" presName="hierRoot2" presStyleCnt="0">
        <dgm:presLayoutVars>
          <dgm:hierBranch val="init"/>
        </dgm:presLayoutVars>
      </dgm:prSet>
      <dgm:spPr/>
    </dgm:pt>
    <dgm:pt modelId="{285FBA3D-8D8C-4DE9-A23E-74AB9ACAD00C}" type="pres">
      <dgm:prSet presAssocID="{FFE14A07-4873-4E5F-928D-3CDCF220430A}" presName="rootComposite" presStyleCnt="0"/>
      <dgm:spPr/>
    </dgm:pt>
    <dgm:pt modelId="{CDA44DE6-AC56-460C-BCA3-79C5F98E455B}" type="pres">
      <dgm:prSet presAssocID="{FFE14A07-4873-4E5F-928D-3CDCF220430A}" presName="rootText" presStyleLbl="node2" presStyleIdx="5" presStyleCnt="10">
        <dgm:presLayoutVars>
          <dgm:chPref val="3"/>
        </dgm:presLayoutVars>
      </dgm:prSet>
      <dgm:spPr/>
    </dgm:pt>
    <dgm:pt modelId="{D4F713CA-DEDB-4BD2-9C90-43A10F39276F}" type="pres">
      <dgm:prSet presAssocID="{FFE14A07-4873-4E5F-928D-3CDCF220430A}" presName="rootConnector" presStyleLbl="node2" presStyleIdx="5" presStyleCnt="10"/>
      <dgm:spPr/>
    </dgm:pt>
    <dgm:pt modelId="{E9A88EA0-5035-49F2-8DC8-023460FAA9BB}" type="pres">
      <dgm:prSet presAssocID="{FFE14A07-4873-4E5F-928D-3CDCF220430A}" presName="hierChild4" presStyleCnt="0"/>
      <dgm:spPr/>
    </dgm:pt>
    <dgm:pt modelId="{ED8A5B27-C6A4-4E00-8219-59ED04E264FF}" type="pres">
      <dgm:prSet presAssocID="{FFE14A07-4873-4E5F-928D-3CDCF220430A}" presName="hierChild5" presStyleCnt="0"/>
      <dgm:spPr/>
    </dgm:pt>
    <dgm:pt modelId="{638E7C5E-6403-44F0-8462-1FD14AF946B3}" type="pres">
      <dgm:prSet presAssocID="{90A47927-D01B-4B06-89BA-03F5962A8FAF}" presName="Name37" presStyleLbl="parChTrans1D2" presStyleIdx="6" presStyleCnt="11"/>
      <dgm:spPr/>
    </dgm:pt>
    <dgm:pt modelId="{66F87993-01CD-4C16-91CA-DBBEC3E9353E}" type="pres">
      <dgm:prSet presAssocID="{5F209C44-242B-4BF0-8B37-9BC7E1323344}" presName="hierRoot2" presStyleCnt="0">
        <dgm:presLayoutVars>
          <dgm:hierBranch val="init"/>
        </dgm:presLayoutVars>
      </dgm:prSet>
      <dgm:spPr/>
    </dgm:pt>
    <dgm:pt modelId="{F98B7E10-4911-4D31-B79C-927FEC69876E}" type="pres">
      <dgm:prSet presAssocID="{5F209C44-242B-4BF0-8B37-9BC7E1323344}" presName="rootComposite" presStyleCnt="0"/>
      <dgm:spPr/>
    </dgm:pt>
    <dgm:pt modelId="{F90C88F8-99B2-4E90-9913-56252F4C8650}" type="pres">
      <dgm:prSet presAssocID="{5F209C44-242B-4BF0-8B37-9BC7E1323344}" presName="rootText" presStyleLbl="node2" presStyleIdx="6" presStyleCnt="10">
        <dgm:presLayoutVars>
          <dgm:chPref val="3"/>
        </dgm:presLayoutVars>
      </dgm:prSet>
      <dgm:spPr/>
    </dgm:pt>
    <dgm:pt modelId="{9F857C0A-70A4-40CB-8301-80F67A96B223}" type="pres">
      <dgm:prSet presAssocID="{5F209C44-242B-4BF0-8B37-9BC7E1323344}" presName="rootConnector" presStyleLbl="node2" presStyleIdx="6" presStyleCnt="10"/>
      <dgm:spPr/>
    </dgm:pt>
    <dgm:pt modelId="{36FA5D22-AF14-4540-B33B-ED144DA7A29D}" type="pres">
      <dgm:prSet presAssocID="{5F209C44-242B-4BF0-8B37-9BC7E1323344}" presName="hierChild4" presStyleCnt="0"/>
      <dgm:spPr/>
    </dgm:pt>
    <dgm:pt modelId="{D625E15B-34D5-4182-85DF-9D282F333214}" type="pres">
      <dgm:prSet presAssocID="{5F209C44-242B-4BF0-8B37-9BC7E1323344}" presName="hierChild5" presStyleCnt="0"/>
      <dgm:spPr/>
    </dgm:pt>
    <dgm:pt modelId="{A1939FF5-E61F-4906-917F-4D5689F7E50C}" type="pres">
      <dgm:prSet presAssocID="{29577D85-4077-4DDA-A0E9-A8DB2E059F65}" presName="Name37" presStyleLbl="parChTrans1D2" presStyleIdx="7" presStyleCnt="11"/>
      <dgm:spPr/>
    </dgm:pt>
    <dgm:pt modelId="{A300825A-493B-4B89-9715-A7A99AFCDF43}" type="pres">
      <dgm:prSet presAssocID="{94BEAB2C-76D5-4D67-8122-1822467D0911}" presName="hierRoot2" presStyleCnt="0">
        <dgm:presLayoutVars>
          <dgm:hierBranch val="init"/>
        </dgm:presLayoutVars>
      </dgm:prSet>
      <dgm:spPr/>
    </dgm:pt>
    <dgm:pt modelId="{34B3B582-A0EA-4F93-B90D-9A73B043DE31}" type="pres">
      <dgm:prSet presAssocID="{94BEAB2C-76D5-4D67-8122-1822467D0911}" presName="rootComposite" presStyleCnt="0"/>
      <dgm:spPr/>
    </dgm:pt>
    <dgm:pt modelId="{1BF5A357-A9F7-490D-9B4F-53F931F48F13}" type="pres">
      <dgm:prSet presAssocID="{94BEAB2C-76D5-4D67-8122-1822467D0911}" presName="rootText" presStyleLbl="node2" presStyleIdx="7" presStyleCnt="10">
        <dgm:presLayoutVars>
          <dgm:chPref val="3"/>
        </dgm:presLayoutVars>
      </dgm:prSet>
      <dgm:spPr/>
    </dgm:pt>
    <dgm:pt modelId="{8C14DB9E-9F35-4ED8-8E94-6EF0724CF891}" type="pres">
      <dgm:prSet presAssocID="{94BEAB2C-76D5-4D67-8122-1822467D0911}" presName="rootConnector" presStyleLbl="node2" presStyleIdx="7" presStyleCnt="10"/>
      <dgm:spPr/>
    </dgm:pt>
    <dgm:pt modelId="{415D17EE-EFFD-4D22-B3BB-7F8C523926C2}" type="pres">
      <dgm:prSet presAssocID="{94BEAB2C-76D5-4D67-8122-1822467D0911}" presName="hierChild4" presStyleCnt="0"/>
      <dgm:spPr/>
    </dgm:pt>
    <dgm:pt modelId="{4E4DABFA-74FD-4AB0-902E-863092566F82}" type="pres">
      <dgm:prSet presAssocID="{94BEAB2C-76D5-4D67-8122-1822467D0911}" presName="hierChild5" presStyleCnt="0"/>
      <dgm:spPr/>
    </dgm:pt>
    <dgm:pt modelId="{69612F98-74E6-46D5-8AE9-6DB400154A84}" type="pres">
      <dgm:prSet presAssocID="{051BB45F-5A57-4D14-BF52-CBFA8FD90EAB}" presName="Name37" presStyleLbl="parChTrans1D2" presStyleIdx="8" presStyleCnt="11"/>
      <dgm:spPr/>
    </dgm:pt>
    <dgm:pt modelId="{A25960D3-A045-49E2-A302-1577BB296ADD}" type="pres">
      <dgm:prSet presAssocID="{B3DBF65D-2B3F-4FFB-B918-56DC1C0EDB15}" presName="hierRoot2" presStyleCnt="0">
        <dgm:presLayoutVars>
          <dgm:hierBranch val="init"/>
        </dgm:presLayoutVars>
      </dgm:prSet>
      <dgm:spPr/>
    </dgm:pt>
    <dgm:pt modelId="{EFC6CA9A-C490-4F5B-A66B-7B61E5F3A42D}" type="pres">
      <dgm:prSet presAssocID="{B3DBF65D-2B3F-4FFB-B918-56DC1C0EDB15}" presName="rootComposite" presStyleCnt="0"/>
      <dgm:spPr/>
    </dgm:pt>
    <dgm:pt modelId="{09109613-FD36-4C93-80B3-286DDD422025}" type="pres">
      <dgm:prSet presAssocID="{B3DBF65D-2B3F-4FFB-B918-56DC1C0EDB15}" presName="rootText" presStyleLbl="node2" presStyleIdx="8" presStyleCnt="10">
        <dgm:presLayoutVars>
          <dgm:chPref val="3"/>
        </dgm:presLayoutVars>
      </dgm:prSet>
      <dgm:spPr/>
    </dgm:pt>
    <dgm:pt modelId="{2AADC335-5726-4055-AB29-18733541E8EE}" type="pres">
      <dgm:prSet presAssocID="{B3DBF65D-2B3F-4FFB-B918-56DC1C0EDB15}" presName="rootConnector" presStyleLbl="node2" presStyleIdx="8" presStyleCnt="10"/>
      <dgm:spPr/>
    </dgm:pt>
    <dgm:pt modelId="{808A9429-2F9A-4EB8-AC65-6784798D918A}" type="pres">
      <dgm:prSet presAssocID="{B3DBF65D-2B3F-4FFB-B918-56DC1C0EDB15}" presName="hierChild4" presStyleCnt="0"/>
      <dgm:spPr/>
    </dgm:pt>
    <dgm:pt modelId="{BC8A5C99-BF3D-4CBC-BC40-82EE0BC01840}" type="pres">
      <dgm:prSet presAssocID="{B3DBF65D-2B3F-4FFB-B918-56DC1C0EDB15}" presName="hierChild5" presStyleCnt="0"/>
      <dgm:spPr/>
    </dgm:pt>
    <dgm:pt modelId="{661B031F-89DA-46AE-A397-6AD467219006}" type="pres">
      <dgm:prSet presAssocID="{6F79E0E2-8AF9-4E04-96D0-6E28CB2C3DCF}" presName="Name37" presStyleLbl="parChTrans1D2" presStyleIdx="9" presStyleCnt="11"/>
      <dgm:spPr/>
    </dgm:pt>
    <dgm:pt modelId="{6C85B350-68B2-4FCB-98DA-EC73D20B2D23}" type="pres">
      <dgm:prSet presAssocID="{35A5BFDF-4B7C-4780-8367-3830983DBA22}" presName="hierRoot2" presStyleCnt="0">
        <dgm:presLayoutVars>
          <dgm:hierBranch val="init"/>
        </dgm:presLayoutVars>
      </dgm:prSet>
      <dgm:spPr/>
    </dgm:pt>
    <dgm:pt modelId="{C4958ED6-01DC-41EE-9B95-A51AC3557151}" type="pres">
      <dgm:prSet presAssocID="{35A5BFDF-4B7C-4780-8367-3830983DBA22}" presName="rootComposite" presStyleCnt="0"/>
      <dgm:spPr/>
    </dgm:pt>
    <dgm:pt modelId="{9900A849-B523-463D-9A6B-6A038DBC6DD6}" type="pres">
      <dgm:prSet presAssocID="{35A5BFDF-4B7C-4780-8367-3830983DBA22}" presName="rootText" presStyleLbl="node2" presStyleIdx="9" presStyleCnt="10">
        <dgm:presLayoutVars>
          <dgm:chPref val="3"/>
        </dgm:presLayoutVars>
      </dgm:prSet>
      <dgm:spPr/>
    </dgm:pt>
    <dgm:pt modelId="{86F1D377-D00D-4778-95FF-E80164144B21}" type="pres">
      <dgm:prSet presAssocID="{35A5BFDF-4B7C-4780-8367-3830983DBA22}" presName="rootConnector" presStyleLbl="node2" presStyleIdx="9" presStyleCnt="10"/>
      <dgm:spPr/>
    </dgm:pt>
    <dgm:pt modelId="{E1AD3F77-73E2-43EB-B126-1B95ECD97AD7}" type="pres">
      <dgm:prSet presAssocID="{35A5BFDF-4B7C-4780-8367-3830983DBA22}" presName="hierChild4" presStyleCnt="0"/>
      <dgm:spPr/>
    </dgm:pt>
    <dgm:pt modelId="{A5CC5ABC-AD7E-41A6-A095-8407ED87F3B9}" type="pres">
      <dgm:prSet presAssocID="{35A5BFDF-4B7C-4780-8367-3830983DBA22}" presName="hierChild5" presStyleCnt="0"/>
      <dgm:spPr/>
    </dgm:pt>
    <dgm:pt modelId="{2DF3D840-ED24-4B1A-8CAA-45AC9F8288C7}" type="pres">
      <dgm:prSet presAssocID="{17525DCB-59AC-4D6B-87BD-EAEFD3BA9B7A}" presName="hierChild3" presStyleCnt="0"/>
      <dgm:spPr/>
    </dgm:pt>
    <dgm:pt modelId="{5D719E95-CCCE-4F6C-AC82-D4A66D41508A}" type="pres">
      <dgm:prSet presAssocID="{A73399AD-B165-49CF-B9C2-CFEB1257091E}" presName="Name111" presStyleLbl="parChTrans1D2" presStyleIdx="10" presStyleCnt="11"/>
      <dgm:spPr/>
    </dgm:pt>
    <dgm:pt modelId="{CBA12ED5-392F-43D2-94A4-36C749DABB82}" type="pres">
      <dgm:prSet presAssocID="{184D8A22-FB97-4FD1-BA8D-8F46A6FD9E2E}" presName="hierRoot3" presStyleCnt="0">
        <dgm:presLayoutVars>
          <dgm:hierBranch val="init"/>
        </dgm:presLayoutVars>
      </dgm:prSet>
      <dgm:spPr/>
    </dgm:pt>
    <dgm:pt modelId="{3344A4A9-EED4-40B0-BBB7-250E38CF46C8}" type="pres">
      <dgm:prSet presAssocID="{184D8A22-FB97-4FD1-BA8D-8F46A6FD9E2E}" presName="rootComposite3" presStyleCnt="0"/>
      <dgm:spPr/>
    </dgm:pt>
    <dgm:pt modelId="{65FB5CDD-538B-442F-B88C-4C53D6C43D73}" type="pres">
      <dgm:prSet presAssocID="{184D8A22-FB97-4FD1-BA8D-8F46A6FD9E2E}" presName="rootText3" presStyleLbl="asst1" presStyleIdx="0" presStyleCnt="1">
        <dgm:presLayoutVars>
          <dgm:chPref val="3"/>
        </dgm:presLayoutVars>
      </dgm:prSet>
      <dgm:spPr/>
    </dgm:pt>
    <dgm:pt modelId="{DD5BDAA1-768A-4B1D-B465-C1548F2519F5}" type="pres">
      <dgm:prSet presAssocID="{184D8A22-FB97-4FD1-BA8D-8F46A6FD9E2E}" presName="rootConnector3" presStyleLbl="asst1" presStyleIdx="0" presStyleCnt="1"/>
      <dgm:spPr/>
    </dgm:pt>
    <dgm:pt modelId="{979B4A9F-5D69-4353-83B6-F1130388A699}" type="pres">
      <dgm:prSet presAssocID="{184D8A22-FB97-4FD1-BA8D-8F46A6FD9E2E}" presName="hierChild6" presStyleCnt="0"/>
      <dgm:spPr/>
    </dgm:pt>
    <dgm:pt modelId="{54093F71-D2C7-4BD7-9D2F-15A3AD885A01}" type="pres">
      <dgm:prSet presAssocID="{184D8A22-FB97-4FD1-BA8D-8F46A6FD9E2E}" presName="hierChild7" presStyleCnt="0"/>
      <dgm:spPr/>
    </dgm:pt>
  </dgm:ptLst>
  <dgm:cxnLst>
    <dgm:cxn modelId="{C863B805-A24E-438C-974A-C9F3E13437C5}" type="presOf" srcId="{FFE14A07-4873-4E5F-928D-3CDCF220430A}" destId="{D4F713CA-DEDB-4BD2-9C90-43A10F39276F}" srcOrd="1" destOrd="0" presId="urn:microsoft.com/office/officeart/2005/8/layout/orgChart1"/>
    <dgm:cxn modelId="{30832707-0A9E-40B4-A32A-282525D774DA}" type="presOf" srcId="{B12C61E9-94F9-4104-9EC6-EBE27F9D804E}" destId="{CDDBB9D9-E305-4756-916C-F96A598D43F4}" srcOrd="1" destOrd="0" presId="urn:microsoft.com/office/officeart/2005/8/layout/orgChart1"/>
    <dgm:cxn modelId="{83F48D0C-4BC4-4A6B-827E-B4B9F2C68309}" type="presOf" srcId="{505CE3D4-FA74-4973-9D6E-87A32C87A680}" destId="{3166A231-C2A4-4737-BA43-08070CD9B986}" srcOrd="0" destOrd="0" presId="urn:microsoft.com/office/officeart/2005/8/layout/orgChart1"/>
    <dgm:cxn modelId="{0601E00D-C443-4782-B626-4553EDED7449}" type="presOf" srcId="{5F209C44-242B-4BF0-8B37-9BC7E1323344}" destId="{F90C88F8-99B2-4E90-9913-56252F4C8650}" srcOrd="0" destOrd="0" presId="urn:microsoft.com/office/officeart/2005/8/layout/orgChart1"/>
    <dgm:cxn modelId="{38550713-52A6-4175-80BA-7C267B8D9724}" type="presOf" srcId="{AAD0A627-F476-4D26-865E-99ECD4DF2FED}" destId="{987B7F37-DF62-4C88-BAF0-6C7C6F8797D7}" srcOrd="1" destOrd="0" presId="urn:microsoft.com/office/officeart/2005/8/layout/orgChart1"/>
    <dgm:cxn modelId="{54097F13-DBB1-44E0-8363-6CEF7FB8F7A7}" type="presOf" srcId="{B3DBF65D-2B3F-4FFB-B918-56DC1C0EDB15}" destId="{2AADC335-5726-4055-AB29-18733541E8EE}" srcOrd="1" destOrd="0" presId="urn:microsoft.com/office/officeart/2005/8/layout/orgChart1"/>
    <dgm:cxn modelId="{7A218118-4A86-46F6-A1C3-CACB4F0A0C07}" srcId="{B12C61E9-94F9-4104-9EC6-EBE27F9D804E}" destId="{1BA62B31-20D7-4887-A4EE-B7865D7CA4E5}" srcOrd="1" destOrd="0" parTransId="{11790228-2B8E-4D46-AE13-3053AF41D8B9}" sibTransId="{B5CB47B4-4E6F-498E-ACF0-6574B21D9C4A}"/>
    <dgm:cxn modelId="{3EC5C419-CF2B-4CBA-9DE0-44DDD04E225E}" type="presOf" srcId="{1BA62B31-20D7-4887-A4EE-B7865D7CA4E5}" destId="{EEBA15FA-157B-4E93-B361-C8E094E489C1}" srcOrd="0" destOrd="0" presId="urn:microsoft.com/office/officeart/2005/8/layout/orgChart1"/>
    <dgm:cxn modelId="{64551E1A-3238-40AA-836D-2B12359BED71}" srcId="{17525DCB-59AC-4D6B-87BD-EAEFD3BA9B7A}" destId="{7378D07C-6CDD-4876-88DC-06B428D3144E}" srcOrd="5" destOrd="0" parTransId="{333741DB-3D94-433B-8A3F-86F5E2344995}" sibTransId="{548D5B2E-9C72-4DB3-98CB-27260C2D74F6}"/>
    <dgm:cxn modelId="{27CCC41C-67DF-44A2-8E20-61F9CCA429E7}" type="presOf" srcId="{11790228-2B8E-4D46-AE13-3053AF41D8B9}" destId="{162F625B-044A-4348-92C9-B8CC0207BBD1}" srcOrd="0" destOrd="0" presId="urn:microsoft.com/office/officeart/2005/8/layout/orgChart1"/>
    <dgm:cxn modelId="{9D922621-E44B-451B-A117-A1118DECBFDB}" type="presOf" srcId="{184D8A22-FB97-4FD1-BA8D-8F46A6FD9E2E}" destId="{65FB5CDD-538B-442F-B88C-4C53D6C43D73}" srcOrd="0" destOrd="0" presId="urn:microsoft.com/office/officeart/2005/8/layout/orgChart1"/>
    <dgm:cxn modelId="{DE9E3721-E5E0-4402-AC54-C373EC2E6D40}" type="presOf" srcId="{94BEAB2C-76D5-4D67-8122-1822467D0911}" destId="{1BF5A357-A9F7-490D-9B4F-53F931F48F13}" srcOrd="0" destOrd="0" presId="urn:microsoft.com/office/officeart/2005/8/layout/orgChart1"/>
    <dgm:cxn modelId="{1BB3BE22-188C-4B14-A1A6-9BDA932B7B84}" type="presOf" srcId="{35A5BFDF-4B7C-4780-8367-3830983DBA22}" destId="{9900A849-B523-463D-9A6B-6A038DBC6DD6}" srcOrd="0" destOrd="0" presId="urn:microsoft.com/office/officeart/2005/8/layout/orgChart1"/>
    <dgm:cxn modelId="{BE43D224-9044-4804-8E6A-6BDE46C53102}" type="presOf" srcId="{051BB45F-5A57-4D14-BF52-CBFA8FD90EAB}" destId="{69612F98-74E6-46D5-8AE9-6DB400154A84}" srcOrd="0" destOrd="0" presId="urn:microsoft.com/office/officeart/2005/8/layout/orgChart1"/>
    <dgm:cxn modelId="{FD861B2A-E16A-470B-B3C1-AD812965B9E7}" srcId="{B12C61E9-94F9-4104-9EC6-EBE27F9D804E}" destId="{3EF1081B-5164-4AC4-A015-2949D652680C}" srcOrd="3" destOrd="0" parTransId="{33F34786-0220-4F5F-BBBD-20DBD0688937}" sibTransId="{B6D76632-BD68-4AAC-A898-9FB9B600ADDA}"/>
    <dgm:cxn modelId="{3CBC442C-F43D-4036-99DF-126A571CF3F2}" type="presOf" srcId="{5F00A104-33A8-4359-AB80-A9AE7B0866CC}" destId="{DF362993-A27E-46E1-9BBA-1783FDA258A3}" srcOrd="0" destOrd="0" presId="urn:microsoft.com/office/officeart/2005/8/layout/orgChart1"/>
    <dgm:cxn modelId="{77F45D2F-9DAE-4B30-8CCF-25BDB0B4DAB5}" type="presOf" srcId="{3EF1081B-5164-4AC4-A015-2949D652680C}" destId="{0F477BB1-E4DE-42CC-BD6B-2B3DF8DDC21C}" srcOrd="0" destOrd="0" presId="urn:microsoft.com/office/officeart/2005/8/layout/orgChart1"/>
    <dgm:cxn modelId="{4ACC3033-A898-4B51-8FB8-A5ED49362760}" type="presOf" srcId="{E687FAB6-6246-4F9D-9E4E-66CB6F0E34DD}" destId="{15133684-9031-4B70-89B2-CAE133D68F5E}" srcOrd="1" destOrd="0" presId="urn:microsoft.com/office/officeart/2005/8/layout/orgChart1"/>
    <dgm:cxn modelId="{57F5B737-6962-4F64-B727-3D1CDE6F7E4A}" type="presOf" srcId="{E4765492-B1AC-4CF6-8ADA-454EF218C04A}" destId="{EAC0BB10-F03C-4E59-950F-F9A708EF30A8}" srcOrd="1" destOrd="0" presId="urn:microsoft.com/office/officeart/2005/8/layout/orgChart1"/>
    <dgm:cxn modelId="{AF52D03D-CEFC-41AD-B312-78F8958D9D70}" type="presOf" srcId="{29577D85-4077-4DDA-A0E9-A8DB2E059F65}" destId="{A1939FF5-E61F-4906-917F-4D5689F7E50C}" srcOrd="0" destOrd="0" presId="urn:microsoft.com/office/officeart/2005/8/layout/orgChart1"/>
    <dgm:cxn modelId="{20B02F3E-3DB8-4AD8-A4B2-C5B2F904384D}" srcId="{17525DCB-59AC-4D6B-87BD-EAEFD3BA9B7A}" destId="{94BEAB2C-76D5-4D67-8122-1822467D0911}" srcOrd="8" destOrd="0" parTransId="{29577D85-4077-4DDA-A0E9-A8DB2E059F65}" sibTransId="{019A1001-2DAB-474B-8B88-20DCBA26C8DC}"/>
    <dgm:cxn modelId="{1F11513E-2E40-4F7E-A314-B504A5E0D0EB}" type="presOf" srcId="{1BA62B31-20D7-4887-A4EE-B7865D7CA4E5}" destId="{1219E4DC-2EA6-4F7E-8E98-23AD20033EB5}" srcOrd="1" destOrd="0" presId="urn:microsoft.com/office/officeart/2005/8/layout/orgChart1"/>
    <dgm:cxn modelId="{F983FA5B-8782-4C80-BF5C-3969DAF0BAC3}" type="presOf" srcId="{5D29EAE1-0104-4A92-A1B6-00707E3938A2}" destId="{BB1FC235-9472-4213-A105-499038B4C18C}" srcOrd="0" destOrd="0" presId="urn:microsoft.com/office/officeart/2005/8/layout/orgChart1"/>
    <dgm:cxn modelId="{56A0885E-0010-4BBC-8D78-FC315855AB37}" type="presOf" srcId="{F160D2B6-D883-4811-81F1-868DCC2B1FB4}" destId="{8E575EF9-FD7C-4BBB-8EAD-23A0F9C20D35}" srcOrd="0" destOrd="0" presId="urn:microsoft.com/office/officeart/2005/8/layout/orgChart1"/>
    <dgm:cxn modelId="{C4AE1941-C9B4-4C00-B807-C2B49EEEC36B}" type="presOf" srcId="{FBB73BE4-DA05-44BB-8974-6DB8D5C9D4FF}" destId="{F094C928-1926-416A-8F94-2A10F11BA637}" srcOrd="0" destOrd="0" presId="urn:microsoft.com/office/officeart/2005/8/layout/orgChart1"/>
    <dgm:cxn modelId="{9A2A3344-AF67-4F26-9D6D-A0326896492A}" type="presOf" srcId="{7378D07C-6CDD-4876-88DC-06B428D3144E}" destId="{D68BA276-8286-4354-9389-0AC74F357DAB}" srcOrd="1" destOrd="0" presId="urn:microsoft.com/office/officeart/2005/8/layout/orgChart1"/>
    <dgm:cxn modelId="{BA123B44-1444-452B-B27C-8AB18E4AF39B}" srcId="{17525DCB-59AC-4D6B-87BD-EAEFD3BA9B7A}" destId="{184D8A22-FB97-4FD1-BA8D-8F46A6FD9E2E}" srcOrd="0" destOrd="0" parTransId="{A73399AD-B165-49CF-B9C2-CFEB1257091E}" sibTransId="{2F227932-ABA7-4FD4-A102-B7E3A830F1DA}"/>
    <dgm:cxn modelId="{29F6B465-0A33-4661-A210-7BE1E82F81C3}" srcId="{B12C61E9-94F9-4104-9EC6-EBE27F9D804E}" destId="{E687FAB6-6246-4F9D-9E4E-66CB6F0E34DD}" srcOrd="0" destOrd="0" parTransId="{5F00A104-33A8-4359-AB80-A9AE7B0866CC}" sibTransId="{3AA49DCA-480B-4658-B980-06DEBD4A36F0}"/>
    <dgm:cxn modelId="{1432E448-C86C-4916-AEEB-5B9885B61169}" type="presOf" srcId="{B12C61E9-94F9-4104-9EC6-EBE27F9D804E}" destId="{DDFA5688-D801-48C5-8140-5984764602B6}" srcOrd="0" destOrd="0" presId="urn:microsoft.com/office/officeart/2005/8/layout/orgChart1"/>
    <dgm:cxn modelId="{09F4384C-7099-4C08-B98D-F3FDE961A70E}" srcId="{17525DCB-59AC-4D6B-87BD-EAEFD3BA9B7A}" destId="{35A5BFDF-4B7C-4780-8367-3830983DBA22}" srcOrd="10" destOrd="0" parTransId="{6F79E0E2-8AF9-4E04-96D0-6E28CB2C3DCF}" sibTransId="{4D51F807-0B4E-4CE9-8BA0-710734150422}"/>
    <dgm:cxn modelId="{74937850-3945-4F8C-B137-BB7CF0BE8295}" srcId="{17525DCB-59AC-4D6B-87BD-EAEFD3BA9B7A}" destId="{5F209C44-242B-4BF0-8B37-9BC7E1323344}" srcOrd="7" destOrd="0" parTransId="{90A47927-D01B-4B06-89BA-03F5962A8FAF}" sibTransId="{E504F415-FCA3-45FE-82E7-6246AC418C68}"/>
    <dgm:cxn modelId="{57E4EE72-548A-4073-BADA-7969A38EC78B}" type="presOf" srcId="{33F34786-0220-4F5F-BBBD-20DBD0688937}" destId="{F6169BC6-BCD8-4CAA-8996-B3A15F4282A9}" srcOrd="0" destOrd="0" presId="urn:microsoft.com/office/officeart/2005/8/layout/orgChart1"/>
    <dgm:cxn modelId="{C03CAD56-9B37-4062-826C-80466712BC5B}" type="presOf" srcId="{7ECCC2AF-B0B6-4032-AB84-0E5331484C29}" destId="{1C94E5FC-FB81-4DF6-B1EE-9D6D81A0A8EC}" srcOrd="0" destOrd="0" presId="urn:microsoft.com/office/officeart/2005/8/layout/orgChart1"/>
    <dgm:cxn modelId="{7FD42186-EBF2-4E7E-AFBB-F74870BBDE79}" srcId="{17525DCB-59AC-4D6B-87BD-EAEFD3BA9B7A}" destId="{B3DBF65D-2B3F-4FFB-B918-56DC1C0EDB15}" srcOrd="9" destOrd="0" parTransId="{051BB45F-5A57-4D14-BF52-CBFA8FD90EAB}" sibTransId="{422A9101-C989-4FA2-828E-C3B892742EE9}"/>
    <dgm:cxn modelId="{275ABC8C-EC0F-4610-AF59-F69774B8E77F}" type="presOf" srcId="{B3DBF65D-2B3F-4FFB-B918-56DC1C0EDB15}" destId="{09109613-FD36-4C93-80B3-286DDD422025}" srcOrd="0" destOrd="0" presId="urn:microsoft.com/office/officeart/2005/8/layout/orgChart1"/>
    <dgm:cxn modelId="{E989968F-66E9-4678-9D33-718FAF464FEF}" type="presOf" srcId="{7378D07C-6CDD-4876-88DC-06B428D3144E}" destId="{F33E853C-BA4A-49B5-8244-B60E519DA0CC}" srcOrd="0" destOrd="0" presId="urn:microsoft.com/office/officeart/2005/8/layout/orgChart1"/>
    <dgm:cxn modelId="{4F6CD891-0D63-4165-95D4-686E3D30E394}" srcId="{17525DCB-59AC-4D6B-87BD-EAEFD3BA9B7A}" destId="{FFE14A07-4873-4E5F-928D-3CDCF220430A}" srcOrd="6" destOrd="0" parTransId="{505CE3D4-FA74-4973-9D6E-87A32C87A680}" sibTransId="{B66CAD39-161F-458C-B26E-E3B73D4D6753}"/>
    <dgm:cxn modelId="{0E84B69A-36EA-4EA4-BBA5-1995173EB953}" type="presOf" srcId="{333741DB-3D94-433B-8A3F-86F5E2344995}" destId="{770AAD52-DFCA-4CC9-BC1B-8D6F6EEB2C55}" srcOrd="0" destOrd="0" presId="urn:microsoft.com/office/officeart/2005/8/layout/orgChart1"/>
    <dgm:cxn modelId="{3E2284A1-EB29-4F5B-AAC2-32E3F4902BA9}" type="presOf" srcId="{5F209C44-242B-4BF0-8B37-9BC7E1323344}" destId="{9F857C0A-70A4-40CB-8301-80F67A96B223}" srcOrd="1" destOrd="0" presId="urn:microsoft.com/office/officeart/2005/8/layout/orgChart1"/>
    <dgm:cxn modelId="{20E37BA5-890A-42CD-808D-D4121FEC1234}" type="presOf" srcId="{94BEAB2C-76D5-4D67-8122-1822467D0911}" destId="{8C14DB9E-9F35-4ED8-8E94-6EF0724CF891}" srcOrd="1" destOrd="0" presId="urn:microsoft.com/office/officeart/2005/8/layout/orgChart1"/>
    <dgm:cxn modelId="{9158CAAD-38D9-4143-8DC6-BAF26E0DE5A2}" type="presOf" srcId="{184D8A22-FB97-4FD1-BA8D-8F46A6FD9E2E}" destId="{DD5BDAA1-768A-4B1D-B465-C1548F2519F5}" srcOrd="1" destOrd="0" presId="urn:microsoft.com/office/officeart/2005/8/layout/orgChart1"/>
    <dgm:cxn modelId="{D04EC4B5-DCA1-4586-B414-CA83F2BFE993}" type="presOf" srcId="{520CE41C-8399-4244-AC99-7D16D1CBB7DE}" destId="{6F733E8F-9193-41FF-A77C-E6B3938D66A1}" srcOrd="0" destOrd="0" presId="urn:microsoft.com/office/officeart/2005/8/layout/orgChart1"/>
    <dgm:cxn modelId="{A62DE7B5-C81C-4506-A19E-2C3BA0E1D5F5}" type="presOf" srcId="{520CE41C-8399-4244-AC99-7D16D1CBB7DE}" destId="{735414E1-E6B1-4B3B-9319-65BF62CCCC45}" srcOrd="1" destOrd="0" presId="urn:microsoft.com/office/officeart/2005/8/layout/orgChart1"/>
    <dgm:cxn modelId="{040F33BC-24AA-41C4-9478-47C4BD313BB4}" type="presOf" srcId="{E687FAB6-6246-4F9D-9E4E-66CB6F0E34DD}" destId="{13B6F171-164A-4069-BA6E-889DEFB33E68}" srcOrd="0" destOrd="0" presId="urn:microsoft.com/office/officeart/2005/8/layout/orgChart1"/>
    <dgm:cxn modelId="{14AF10BD-DC2D-433A-894F-451E93A4A123}" type="presOf" srcId="{3EF1081B-5164-4AC4-A015-2949D652680C}" destId="{B5C5E401-BCAC-4534-A42B-7FEF76FF2716}" srcOrd="1" destOrd="0" presId="urn:microsoft.com/office/officeart/2005/8/layout/orgChart1"/>
    <dgm:cxn modelId="{FD0471BF-0E68-4FCF-80D7-E46FB10891B6}" type="presOf" srcId="{E4765492-B1AC-4CF6-8ADA-454EF218C04A}" destId="{60325FC5-C933-47A8-951F-2C5245A16A4B}" srcOrd="0" destOrd="0" presId="urn:microsoft.com/office/officeart/2005/8/layout/orgChart1"/>
    <dgm:cxn modelId="{827546C0-3BDE-439F-ABB7-E6533346977D}" type="presOf" srcId="{AAD0A627-F476-4D26-865E-99ECD4DF2FED}" destId="{7BEB24E1-C81B-4D61-81F7-B141E77601E7}" srcOrd="0" destOrd="0" presId="urn:microsoft.com/office/officeart/2005/8/layout/orgChart1"/>
    <dgm:cxn modelId="{D8FD53C0-B97A-4055-B9D6-CBBE9C5F967C}" type="presOf" srcId="{A73399AD-B165-49CF-B9C2-CFEB1257091E}" destId="{5D719E95-CCCE-4F6C-AC82-D4A66D41508A}" srcOrd="0" destOrd="0" presId="urn:microsoft.com/office/officeart/2005/8/layout/orgChart1"/>
    <dgm:cxn modelId="{0CDD27D5-F429-4AC0-80CC-C5D6F0AAA4B8}" srcId="{7ECCC2AF-B0B6-4032-AB84-0E5331484C29}" destId="{17525DCB-59AC-4D6B-87BD-EAEFD3BA9B7A}" srcOrd="0" destOrd="0" parTransId="{7FBD4CD7-3AED-46F9-A6AE-88903AE4A6F5}" sibTransId="{9D0443DE-41D2-4C7A-AF75-A48436E5079E}"/>
    <dgm:cxn modelId="{4BFEA7D7-B7E9-4534-930A-CC4E784681CC}" type="presOf" srcId="{90A47927-D01B-4B06-89BA-03F5962A8FAF}" destId="{638E7C5E-6403-44F0-8462-1FD14AF946B3}" srcOrd="0" destOrd="0" presId="urn:microsoft.com/office/officeart/2005/8/layout/orgChart1"/>
    <dgm:cxn modelId="{A65A0CDB-08B9-4B0B-B628-DF93895F755B}" type="presOf" srcId="{FFE14A07-4873-4E5F-928D-3CDCF220430A}" destId="{CDA44DE6-AC56-460C-BCA3-79C5F98E455B}" srcOrd="0" destOrd="0" presId="urn:microsoft.com/office/officeart/2005/8/layout/orgChart1"/>
    <dgm:cxn modelId="{2AEC20DB-8182-456E-B425-A5231ED3033E}" type="presOf" srcId="{6F79E0E2-8AF9-4E04-96D0-6E28CB2C3DCF}" destId="{661B031F-89DA-46AE-A397-6AD467219006}" srcOrd="0" destOrd="0" presId="urn:microsoft.com/office/officeart/2005/8/layout/orgChart1"/>
    <dgm:cxn modelId="{212569E3-8216-4B61-89C4-ECC9CC78541D}" type="presOf" srcId="{17525DCB-59AC-4D6B-87BD-EAEFD3BA9B7A}" destId="{0A31A36A-E3A3-4085-9255-8A1C0046FB05}" srcOrd="0" destOrd="0" presId="urn:microsoft.com/office/officeart/2005/8/layout/orgChart1"/>
    <dgm:cxn modelId="{CB0C3BE7-BBB2-495F-9DBC-EDCD17A427C2}" type="presOf" srcId="{17525DCB-59AC-4D6B-87BD-EAEFD3BA9B7A}" destId="{268CC41C-7AE2-46CC-9F92-5D35199658F4}" srcOrd="1" destOrd="0" presId="urn:microsoft.com/office/officeart/2005/8/layout/orgChart1"/>
    <dgm:cxn modelId="{F64FBDE7-1976-4277-8E4E-9B18F2455A6A}" type="presOf" srcId="{ED726FB3-BC98-4A5E-8FEF-D0E437123F37}" destId="{F6B41AD7-9F3E-45EC-A4B6-432F4C94A1D3}" srcOrd="1" destOrd="0" presId="urn:microsoft.com/office/officeart/2005/8/layout/orgChart1"/>
    <dgm:cxn modelId="{9412DFEE-F2C3-4B21-91FF-2052C19075D2}" srcId="{17525DCB-59AC-4D6B-87BD-EAEFD3BA9B7A}" destId="{AAD0A627-F476-4D26-865E-99ECD4DF2FED}" srcOrd="2" destOrd="0" parTransId="{F160D2B6-D883-4811-81F1-868DCC2B1FB4}" sibTransId="{3862FD19-B0BA-4A70-AAE1-67F442DFAF48}"/>
    <dgm:cxn modelId="{D18A98EF-2C47-4EA8-BB76-B51D91844876}" srcId="{17525DCB-59AC-4D6B-87BD-EAEFD3BA9B7A}" destId="{B12C61E9-94F9-4104-9EC6-EBE27F9D804E}" srcOrd="1" destOrd="0" parTransId="{5D29EAE1-0104-4A92-A1B6-00707E3938A2}" sibTransId="{530B6F82-A043-4D2F-892A-EC4A3F6DEEBE}"/>
    <dgm:cxn modelId="{0C70B6F2-3F32-45DD-9894-E379E6F4EF67}" type="presOf" srcId="{35A5BFDF-4B7C-4780-8367-3830983DBA22}" destId="{86F1D377-D00D-4778-95FF-E80164144B21}" srcOrd="1" destOrd="0" presId="urn:microsoft.com/office/officeart/2005/8/layout/orgChart1"/>
    <dgm:cxn modelId="{FFD757F6-159C-4003-9446-483F9FEE3910}" type="presOf" srcId="{08246700-6ECD-475D-A8A9-8FB1F6FD5DD5}" destId="{66005ED8-5DF8-4B7F-B34D-23EB6689671A}" srcOrd="0" destOrd="0" presId="urn:microsoft.com/office/officeart/2005/8/layout/orgChart1"/>
    <dgm:cxn modelId="{455E9DF6-21CC-4747-B738-8802F3084E68}" type="presOf" srcId="{2A30FBBB-CE03-4BBA-A0EC-808EE2F70BEE}" destId="{C9B9C6F7-837D-47AC-A2B2-323180E26E58}" srcOrd="0" destOrd="0" presId="urn:microsoft.com/office/officeart/2005/8/layout/orgChart1"/>
    <dgm:cxn modelId="{250EA8F8-198B-446D-A40F-9F2013335F06}" srcId="{B12C61E9-94F9-4104-9EC6-EBE27F9D804E}" destId="{E4765492-B1AC-4CF6-8ADA-454EF218C04A}" srcOrd="2" destOrd="0" parTransId="{08246700-6ECD-475D-A8A9-8FB1F6FD5DD5}" sibTransId="{EAE52BBD-70A5-4B6D-91FB-9B22E74D76C2}"/>
    <dgm:cxn modelId="{367A06FA-67B2-4FBD-BD3A-2A5AFE9ACE93}" type="presOf" srcId="{ED726FB3-BC98-4A5E-8FEF-D0E437123F37}" destId="{5F7E3ED1-AC19-4407-9A70-10C497DE1664}" srcOrd="0" destOrd="0" presId="urn:microsoft.com/office/officeart/2005/8/layout/orgChart1"/>
    <dgm:cxn modelId="{809086FD-38FF-4799-9DFC-69713F450983}" srcId="{17525DCB-59AC-4D6B-87BD-EAEFD3BA9B7A}" destId="{ED726FB3-BC98-4A5E-8FEF-D0E437123F37}" srcOrd="3" destOrd="0" parTransId="{2A30FBBB-CE03-4BBA-A0EC-808EE2F70BEE}" sibTransId="{BC6BAA86-D951-44F6-A40E-A991741C0A71}"/>
    <dgm:cxn modelId="{1B6BE2FF-04B3-4778-89BC-EA3B0B0A1E7F}" srcId="{17525DCB-59AC-4D6B-87BD-EAEFD3BA9B7A}" destId="{520CE41C-8399-4244-AC99-7D16D1CBB7DE}" srcOrd="4" destOrd="0" parTransId="{FBB73BE4-DA05-44BB-8974-6DB8D5C9D4FF}" sibTransId="{C7EDDAA0-5A6E-4D44-A9AB-F26B2CE668FB}"/>
    <dgm:cxn modelId="{2E1F61F6-AB9A-4274-8A0E-943C2EB29017}" type="presParOf" srcId="{1C94E5FC-FB81-4DF6-B1EE-9D6D81A0A8EC}" destId="{66E85688-128E-4767-9C97-FBBAD455A258}" srcOrd="0" destOrd="0" presId="urn:microsoft.com/office/officeart/2005/8/layout/orgChart1"/>
    <dgm:cxn modelId="{ABE74CFF-0DFA-44C4-9A3D-78474B974EE0}" type="presParOf" srcId="{66E85688-128E-4767-9C97-FBBAD455A258}" destId="{51CC7D3A-1ABC-4EE4-A8B5-10F09A55EC92}" srcOrd="0" destOrd="0" presId="urn:microsoft.com/office/officeart/2005/8/layout/orgChart1"/>
    <dgm:cxn modelId="{1B179FB8-8408-4144-A594-5D36236C9159}" type="presParOf" srcId="{51CC7D3A-1ABC-4EE4-A8B5-10F09A55EC92}" destId="{0A31A36A-E3A3-4085-9255-8A1C0046FB05}" srcOrd="0" destOrd="0" presId="urn:microsoft.com/office/officeart/2005/8/layout/orgChart1"/>
    <dgm:cxn modelId="{3E66A085-BE49-424A-826E-462E17A9D058}" type="presParOf" srcId="{51CC7D3A-1ABC-4EE4-A8B5-10F09A55EC92}" destId="{268CC41C-7AE2-46CC-9F92-5D35199658F4}" srcOrd="1" destOrd="0" presId="urn:microsoft.com/office/officeart/2005/8/layout/orgChart1"/>
    <dgm:cxn modelId="{21E3F65C-8272-4A45-BC2D-6BC9928E652E}" type="presParOf" srcId="{66E85688-128E-4767-9C97-FBBAD455A258}" destId="{B82F992A-A8C5-46D7-97FE-58DFE24767D6}" srcOrd="1" destOrd="0" presId="urn:microsoft.com/office/officeart/2005/8/layout/orgChart1"/>
    <dgm:cxn modelId="{12865D5F-BB72-4E47-AC8D-082A2EB715D8}" type="presParOf" srcId="{B82F992A-A8C5-46D7-97FE-58DFE24767D6}" destId="{BB1FC235-9472-4213-A105-499038B4C18C}" srcOrd="0" destOrd="0" presId="urn:microsoft.com/office/officeart/2005/8/layout/orgChart1"/>
    <dgm:cxn modelId="{7D0DDE36-BB40-4C21-B519-88BFCE6FCD45}" type="presParOf" srcId="{B82F992A-A8C5-46D7-97FE-58DFE24767D6}" destId="{8E873B09-6B86-40F0-AB74-222D19BD2E7D}" srcOrd="1" destOrd="0" presId="urn:microsoft.com/office/officeart/2005/8/layout/orgChart1"/>
    <dgm:cxn modelId="{96459DA4-A73B-4A7A-9BB1-8B2670580E22}" type="presParOf" srcId="{8E873B09-6B86-40F0-AB74-222D19BD2E7D}" destId="{42B1B4C4-496A-4D40-B481-DC7928928965}" srcOrd="0" destOrd="0" presId="urn:microsoft.com/office/officeart/2005/8/layout/orgChart1"/>
    <dgm:cxn modelId="{05FB6172-6E38-4287-968D-36D39C056B0A}" type="presParOf" srcId="{42B1B4C4-496A-4D40-B481-DC7928928965}" destId="{DDFA5688-D801-48C5-8140-5984764602B6}" srcOrd="0" destOrd="0" presId="urn:microsoft.com/office/officeart/2005/8/layout/orgChart1"/>
    <dgm:cxn modelId="{D1F5730F-4F17-4887-AC36-B8116C27090B}" type="presParOf" srcId="{42B1B4C4-496A-4D40-B481-DC7928928965}" destId="{CDDBB9D9-E305-4756-916C-F96A598D43F4}" srcOrd="1" destOrd="0" presId="urn:microsoft.com/office/officeart/2005/8/layout/orgChart1"/>
    <dgm:cxn modelId="{748256DE-0AD5-45B6-8918-DC8AB6F8AEAC}" type="presParOf" srcId="{8E873B09-6B86-40F0-AB74-222D19BD2E7D}" destId="{0712A573-8D60-4C90-8894-177E4F92CE55}" srcOrd="1" destOrd="0" presId="urn:microsoft.com/office/officeart/2005/8/layout/orgChart1"/>
    <dgm:cxn modelId="{E5B57B7B-6DAA-4A9E-A74A-C389270811B1}" type="presParOf" srcId="{0712A573-8D60-4C90-8894-177E4F92CE55}" destId="{DF362993-A27E-46E1-9BBA-1783FDA258A3}" srcOrd="0" destOrd="0" presId="urn:microsoft.com/office/officeart/2005/8/layout/orgChart1"/>
    <dgm:cxn modelId="{4DB72E97-56EF-4CFD-8688-E0B116EEC452}" type="presParOf" srcId="{0712A573-8D60-4C90-8894-177E4F92CE55}" destId="{9A22F647-B21A-4985-8CB4-5E703EB33D12}" srcOrd="1" destOrd="0" presId="urn:microsoft.com/office/officeart/2005/8/layout/orgChart1"/>
    <dgm:cxn modelId="{08519179-D61E-4086-A3A8-64DF892B3E30}" type="presParOf" srcId="{9A22F647-B21A-4985-8CB4-5E703EB33D12}" destId="{164CFE08-F1A6-4499-9CEE-E190C8073711}" srcOrd="0" destOrd="0" presId="urn:microsoft.com/office/officeart/2005/8/layout/orgChart1"/>
    <dgm:cxn modelId="{D14AD536-0A58-4A52-9806-6E559A2A60C9}" type="presParOf" srcId="{164CFE08-F1A6-4499-9CEE-E190C8073711}" destId="{13B6F171-164A-4069-BA6E-889DEFB33E68}" srcOrd="0" destOrd="0" presId="urn:microsoft.com/office/officeart/2005/8/layout/orgChart1"/>
    <dgm:cxn modelId="{5734FD59-D6BD-413E-AE46-D7331A99515E}" type="presParOf" srcId="{164CFE08-F1A6-4499-9CEE-E190C8073711}" destId="{15133684-9031-4B70-89B2-CAE133D68F5E}" srcOrd="1" destOrd="0" presId="urn:microsoft.com/office/officeart/2005/8/layout/orgChart1"/>
    <dgm:cxn modelId="{33821076-3DE9-4348-B465-EE63424D0F4A}" type="presParOf" srcId="{9A22F647-B21A-4985-8CB4-5E703EB33D12}" destId="{39412840-BEC1-4F8C-8113-5255B3A1738F}" srcOrd="1" destOrd="0" presId="urn:microsoft.com/office/officeart/2005/8/layout/orgChart1"/>
    <dgm:cxn modelId="{0C94ECE3-3018-4C05-83A0-41ADD728934D}" type="presParOf" srcId="{9A22F647-B21A-4985-8CB4-5E703EB33D12}" destId="{0FE5CCBC-C948-43C6-89FC-11B7D7A972E0}" srcOrd="2" destOrd="0" presId="urn:microsoft.com/office/officeart/2005/8/layout/orgChart1"/>
    <dgm:cxn modelId="{DDE250B3-AE47-4487-8FF7-41DB8EBD68B8}" type="presParOf" srcId="{0712A573-8D60-4C90-8894-177E4F92CE55}" destId="{162F625B-044A-4348-92C9-B8CC0207BBD1}" srcOrd="2" destOrd="0" presId="urn:microsoft.com/office/officeart/2005/8/layout/orgChart1"/>
    <dgm:cxn modelId="{421A9007-F334-4A48-88DF-456366C81D23}" type="presParOf" srcId="{0712A573-8D60-4C90-8894-177E4F92CE55}" destId="{24BD1F69-925D-47DD-A7ED-3270C37461B3}" srcOrd="3" destOrd="0" presId="urn:microsoft.com/office/officeart/2005/8/layout/orgChart1"/>
    <dgm:cxn modelId="{96258636-DED4-48F1-A847-3F284FC2F915}" type="presParOf" srcId="{24BD1F69-925D-47DD-A7ED-3270C37461B3}" destId="{A5D7DC7E-2849-48E6-8CB7-958B0BFB8624}" srcOrd="0" destOrd="0" presId="urn:microsoft.com/office/officeart/2005/8/layout/orgChart1"/>
    <dgm:cxn modelId="{FD6F5761-6FFB-47B1-86F5-ACD19B81F8EB}" type="presParOf" srcId="{A5D7DC7E-2849-48E6-8CB7-958B0BFB8624}" destId="{EEBA15FA-157B-4E93-B361-C8E094E489C1}" srcOrd="0" destOrd="0" presId="urn:microsoft.com/office/officeart/2005/8/layout/orgChart1"/>
    <dgm:cxn modelId="{0B52B8A8-88E3-45C7-B8C7-82C32234C5F0}" type="presParOf" srcId="{A5D7DC7E-2849-48E6-8CB7-958B0BFB8624}" destId="{1219E4DC-2EA6-4F7E-8E98-23AD20033EB5}" srcOrd="1" destOrd="0" presId="urn:microsoft.com/office/officeart/2005/8/layout/orgChart1"/>
    <dgm:cxn modelId="{4E54BE95-1EFF-44F4-A537-217DD7C55801}" type="presParOf" srcId="{24BD1F69-925D-47DD-A7ED-3270C37461B3}" destId="{DE7BED2B-E85B-4B0A-8919-8DF947367DF1}" srcOrd="1" destOrd="0" presId="urn:microsoft.com/office/officeart/2005/8/layout/orgChart1"/>
    <dgm:cxn modelId="{71E2A4EF-642B-42AF-9BDE-936119C53E55}" type="presParOf" srcId="{24BD1F69-925D-47DD-A7ED-3270C37461B3}" destId="{9631BBEE-6E3D-4240-9F10-22F2C864649F}" srcOrd="2" destOrd="0" presId="urn:microsoft.com/office/officeart/2005/8/layout/orgChart1"/>
    <dgm:cxn modelId="{9A645FCA-9762-4229-A5E6-9DE04E4DB5E6}" type="presParOf" srcId="{0712A573-8D60-4C90-8894-177E4F92CE55}" destId="{66005ED8-5DF8-4B7F-B34D-23EB6689671A}" srcOrd="4" destOrd="0" presId="urn:microsoft.com/office/officeart/2005/8/layout/orgChart1"/>
    <dgm:cxn modelId="{440BE191-3D10-4FE3-93C2-DD246B9CCCE4}" type="presParOf" srcId="{0712A573-8D60-4C90-8894-177E4F92CE55}" destId="{A94EE392-F167-4B1A-A796-F36AED3A34FA}" srcOrd="5" destOrd="0" presId="urn:microsoft.com/office/officeart/2005/8/layout/orgChart1"/>
    <dgm:cxn modelId="{AE368A8B-6C46-4A8D-B534-3E49026D312C}" type="presParOf" srcId="{A94EE392-F167-4B1A-A796-F36AED3A34FA}" destId="{7368DEEA-F942-43A4-A9F5-F6F40A4C02BA}" srcOrd="0" destOrd="0" presId="urn:microsoft.com/office/officeart/2005/8/layout/orgChart1"/>
    <dgm:cxn modelId="{BCB4B365-723A-4F37-A788-3EF46F934725}" type="presParOf" srcId="{7368DEEA-F942-43A4-A9F5-F6F40A4C02BA}" destId="{60325FC5-C933-47A8-951F-2C5245A16A4B}" srcOrd="0" destOrd="0" presId="urn:microsoft.com/office/officeart/2005/8/layout/orgChart1"/>
    <dgm:cxn modelId="{876860C9-195F-436F-B6DD-E26A8C05E7C0}" type="presParOf" srcId="{7368DEEA-F942-43A4-A9F5-F6F40A4C02BA}" destId="{EAC0BB10-F03C-4E59-950F-F9A708EF30A8}" srcOrd="1" destOrd="0" presId="urn:microsoft.com/office/officeart/2005/8/layout/orgChart1"/>
    <dgm:cxn modelId="{5F85808D-BA6A-4F2D-A8E6-BE95FF258064}" type="presParOf" srcId="{A94EE392-F167-4B1A-A796-F36AED3A34FA}" destId="{1E56D6C9-AFE0-4402-AE65-78C1D9747EA5}" srcOrd="1" destOrd="0" presId="urn:microsoft.com/office/officeart/2005/8/layout/orgChart1"/>
    <dgm:cxn modelId="{80FF0FCD-8B24-4D27-A92F-33B9A2C6B5B7}" type="presParOf" srcId="{A94EE392-F167-4B1A-A796-F36AED3A34FA}" destId="{33851CE3-F732-4AF5-A0D9-58FD2AEA9958}" srcOrd="2" destOrd="0" presId="urn:microsoft.com/office/officeart/2005/8/layout/orgChart1"/>
    <dgm:cxn modelId="{26723B7D-8B03-46BD-B394-1511615B7829}" type="presParOf" srcId="{0712A573-8D60-4C90-8894-177E4F92CE55}" destId="{F6169BC6-BCD8-4CAA-8996-B3A15F4282A9}" srcOrd="6" destOrd="0" presId="urn:microsoft.com/office/officeart/2005/8/layout/orgChart1"/>
    <dgm:cxn modelId="{738C8DEE-2B53-4087-9777-9AA7F8523EB1}" type="presParOf" srcId="{0712A573-8D60-4C90-8894-177E4F92CE55}" destId="{030E3934-67B7-41D6-9410-7304BE422A4F}" srcOrd="7" destOrd="0" presId="urn:microsoft.com/office/officeart/2005/8/layout/orgChart1"/>
    <dgm:cxn modelId="{0D8B2D57-22B8-4A6B-9D26-F69419B5B1C7}" type="presParOf" srcId="{030E3934-67B7-41D6-9410-7304BE422A4F}" destId="{1D1659E9-6ACD-4A9B-8CF6-A3CE05EA10C5}" srcOrd="0" destOrd="0" presId="urn:microsoft.com/office/officeart/2005/8/layout/orgChart1"/>
    <dgm:cxn modelId="{998BB454-C2E8-4233-893A-BE7B4C5CEA85}" type="presParOf" srcId="{1D1659E9-6ACD-4A9B-8CF6-A3CE05EA10C5}" destId="{0F477BB1-E4DE-42CC-BD6B-2B3DF8DDC21C}" srcOrd="0" destOrd="0" presId="urn:microsoft.com/office/officeart/2005/8/layout/orgChart1"/>
    <dgm:cxn modelId="{E2C9CF7C-F171-47C2-84CE-DD3BDD9E5584}" type="presParOf" srcId="{1D1659E9-6ACD-4A9B-8CF6-A3CE05EA10C5}" destId="{B5C5E401-BCAC-4534-A42B-7FEF76FF2716}" srcOrd="1" destOrd="0" presId="urn:microsoft.com/office/officeart/2005/8/layout/orgChart1"/>
    <dgm:cxn modelId="{077C2073-2C36-4370-A69A-A33AF6186F58}" type="presParOf" srcId="{030E3934-67B7-41D6-9410-7304BE422A4F}" destId="{00273A6D-A104-4232-BCDD-5451DC4DFA5F}" srcOrd="1" destOrd="0" presId="urn:microsoft.com/office/officeart/2005/8/layout/orgChart1"/>
    <dgm:cxn modelId="{5C05B0C9-DE50-4F49-B939-BD6BA3F06446}" type="presParOf" srcId="{030E3934-67B7-41D6-9410-7304BE422A4F}" destId="{54199A4D-534E-492F-AC82-B653D6E75BEA}" srcOrd="2" destOrd="0" presId="urn:microsoft.com/office/officeart/2005/8/layout/orgChart1"/>
    <dgm:cxn modelId="{EB08E42B-BAFE-4EB3-95E4-3527B54655FF}" type="presParOf" srcId="{8E873B09-6B86-40F0-AB74-222D19BD2E7D}" destId="{154B7191-5C16-4CA1-AA8C-B884B7B58C3E}" srcOrd="2" destOrd="0" presId="urn:microsoft.com/office/officeart/2005/8/layout/orgChart1"/>
    <dgm:cxn modelId="{B857B736-5066-4684-92BC-B10053AFEA9E}" type="presParOf" srcId="{B82F992A-A8C5-46D7-97FE-58DFE24767D6}" destId="{8E575EF9-FD7C-4BBB-8EAD-23A0F9C20D35}" srcOrd="2" destOrd="0" presId="urn:microsoft.com/office/officeart/2005/8/layout/orgChart1"/>
    <dgm:cxn modelId="{A14E98AE-5AF4-485B-A59B-470398E28AB9}" type="presParOf" srcId="{B82F992A-A8C5-46D7-97FE-58DFE24767D6}" destId="{97580FA3-2AB5-4011-B63C-2519350C5F6F}" srcOrd="3" destOrd="0" presId="urn:microsoft.com/office/officeart/2005/8/layout/orgChart1"/>
    <dgm:cxn modelId="{F6449E90-0E07-4335-9EE0-030B6DAE0F2B}" type="presParOf" srcId="{97580FA3-2AB5-4011-B63C-2519350C5F6F}" destId="{859D910B-94F6-4FB7-A4E7-0D331886CDD5}" srcOrd="0" destOrd="0" presId="urn:microsoft.com/office/officeart/2005/8/layout/orgChart1"/>
    <dgm:cxn modelId="{CDA19408-8F79-4146-B8A2-078C4F4E2D73}" type="presParOf" srcId="{859D910B-94F6-4FB7-A4E7-0D331886CDD5}" destId="{7BEB24E1-C81B-4D61-81F7-B141E77601E7}" srcOrd="0" destOrd="0" presId="urn:microsoft.com/office/officeart/2005/8/layout/orgChart1"/>
    <dgm:cxn modelId="{44165A31-20AD-4636-BC7B-3374213977C3}" type="presParOf" srcId="{859D910B-94F6-4FB7-A4E7-0D331886CDD5}" destId="{987B7F37-DF62-4C88-BAF0-6C7C6F8797D7}" srcOrd="1" destOrd="0" presId="urn:microsoft.com/office/officeart/2005/8/layout/orgChart1"/>
    <dgm:cxn modelId="{C603F818-3575-4DF2-B571-6326A1D872AC}" type="presParOf" srcId="{97580FA3-2AB5-4011-B63C-2519350C5F6F}" destId="{874BFE77-D908-4114-AC1A-9604664C6B1C}" srcOrd="1" destOrd="0" presId="urn:microsoft.com/office/officeart/2005/8/layout/orgChart1"/>
    <dgm:cxn modelId="{B439F4E6-FAE9-47B8-A0D6-2E13D423361D}" type="presParOf" srcId="{97580FA3-2AB5-4011-B63C-2519350C5F6F}" destId="{00E14FA3-019D-4ADA-BDDD-491E1DF93E3E}" srcOrd="2" destOrd="0" presId="urn:microsoft.com/office/officeart/2005/8/layout/orgChart1"/>
    <dgm:cxn modelId="{2D9164B8-9EE5-4707-B56C-AC8F74277D86}" type="presParOf" srcId="{B82F992A-A8C5-46D7-97FE-58DFE24767D6}" destId="{C9B9C6F7-837D-47AC-A2B2-323180E26E58}" srcOrd="4" destOrd="0" presId="urn:microsoft.com/office/officeart/2005/8/layout/orgChart1"/>
    <dgm:cxn modelId="{426E807A-6DEF-4861-BF17-94A27C6901AF}" type="presParOf" srcId="{B82F992A-A8C5-46D7-97FE-58DFE24767D6}" destId="{9D4C7298-BB43-45D5-B218-7B55AF9F8AEF}" srcOrd="5" destOrd="0" presId="urn:microsoft.com/office/officeart/2005/8/layout/orgChart1"/>
    <dgm:cxn modelId="{082D5CFD-4041-4DF3-8926-230DA6339FA9}" type="presParOf" srcId="{9D4C7298-BB43-45D5-B218-7B55AF9F8AEF}" destId="{F228CFF4-A7C3-444F-94E3-9772EBACC5A6}" srcOrd="0" destOrd="0" presId="urn:microsoft.com/office/officeart/2005/8/layout/orgChart1"/>
    <dgm:cxn modelId="{33CF29B1-F18A-4A45-8365-B77F1B19BDFD}" type="presParOf" srcId="{F228CFF4-A7C3-444F-94E3-9772EBACC5A6}" destId="{5F7E3ED1-AC19-4407-9A70-10C497DE1664}" srcOrd="0" destOrd="0" presId="urn:microsoft.com/office/officeart/2005/8/layout/orgChart1"/>
    <dgm:cxn modelId="{5BA910F9-CBB4-4BAB-BF64-B8AF78C0CA44}" type="presParOf" srcId="{F228CFF4-A7C3-444F-94E3-9772EBACC5A6}" destId="{F6B41AD7-9F3E-45EC-A4B6-432F4C94A1D3}" srcOrd="1" destOrd="0" presId="urn:microsoft.com/office/officeart/2005/8/layout/orgChart1"/>
    <dgm:cxn modelId="{E4ED0CB3-7594-4F70-9495-DA28C207D2E3}" type="presParOf" srcId="{9D4C7298-BB43-45D5-B218-7B55AF9F8AEF}" destId="{57172DD2-99ED-4729-9E2F-4D7C637FD3F4}" srcOrd="1" destOrd="0" presId="urn:microsoft.com/office/officeart/2005/8/layout/orgChart1"/>
    <dgm:cxn modelId="{F96180B4-2CD4-4F10-AA80-4B6BD0389F84}" type="presParOf" srcId="{9D4C7298-BB43-45D5-B218-7B55AF9F8AEF}" destId="{75930E1C-F89A-4913-AC33-38B3715A55CC}" srcOrd="2" destOrd="0" presId="urn:microsoft.com/office/officeart/2005/8/layout/orgChart1"/>
    <dgm:cxn modelId="{03F4092A-5946-4219-B625-B288B4F08F00}" type="presParOf" srcId="{B82F992A-A8C5-46D7-97FE-58DFE24767D6}" destId="{F094C928-1926-416A-8F94-2A10F11BA637}" srcOrd="6" destOrd="0" presId="urn:microsoft.com/office/officeart/2005/8/layout/orgChart1"/>
    <dgm:cxn modelId="{C6B2794F-96B4-4ACC-8318-1C1D5B0572AE}" type="presParOf" srcId="{B82F992A-A8C5-46D7-97FE-58DFE24767D6}" destId="{E5A7C4F9-0299-4AB1-8D6B-98535F161026}" srcOrd="7" destOrd="0" presId="urn:microsoft.com/office/officeart/2005/8/layout/orgChart1"/>
    <dgm:cxn modelId="{7D1DA4E1-BE8E-497A-93B9-D2F876B9111B}" type="presParOf" srcId="{E5A7C4F9-0299-4AB1-8D6B-98535F161026}" destId="{ACBDE49A-A597-43ED-8B80-CF5BA356AA80}" srcOrd="0" destOrd="0" presId="urn:microsoft.com/office/officeart/2005/8/layout/orgChart1"/>
    <dgm:cxn modelId="{E4F9F8A1-C7E8-402B-9520-959E926E7994}" type="presParOf" srcId="{ACBDE49A-A597-43ED-8B80-CF5BA356AA80}" destId="{6F733E8F-9193-41FF-A77C-E6B3938D66A1}" srcOrd="0" destOrd="0" presId="urn:microsoft.com/office/officeart/2005/8/layout/orgChart1"/>
    <dgm:cxn modelId="{F6C277D9-3DA1-4C46-9821-11D5E300ED63}" type="presParOf" srcId="{ACBDE49A-A597-43ED-8B80-CF5BA356AA80}" destId="{735414E1-E6B1-4B3B-9319-65BF62CCCC45}" srcOrd="1" destOrd="0" presId="urn:microsoft.com/office/officeart/2005/8/layout/orgChart1"/>
    <dgm:cxn modelId="{B2CF6C27-2CCA-4E01-9012-2AFB5D7D0E56}" type="presParOf" srcId="{E5A7C4F9-0299-4AB1-8D6B-98535F161026}" destId="{D6B15784-B2A0-4B1A-A35B-6E505D240E40}" srcOrd="1" destOrd="0" presId="urn:microsoft.com/office/officeart/2005/8/layout/orgChart1"/>
    <dgm:cxn modelId="{22D00112-4CB4-4392-A973-803A6256A434}" type="presParOf" srcId="{E5A7C4F9-0299-4AB1-8D6B-98535F161026}" destId="{F3FC6E18-4A30-474D-BACC-393F7E4AFB71}" srcOrd="2" destOrd="0" presId="urn:microsoft.com/office/officeart/2005/8/layout/orgChart1"/>
    <dgm:cxn modelId="{561A4EF1-E7F1-474C-8DD4-9CF81C9D8CE6}" type="presParOf" srcId="{B82F992A-A8C5-46D7-97FE-58DFE24767D6}" destId="{770AAD52-DFCA-4CC9-BC1B-8D6F6EEB2C55}" srcOrd="8" destOrd="0" presId="urn:microsoft.com/office/officeart/2005/8/layout/orgChart1"/>
    <dgm:cxn modelId="{E7E1135F-EB56-421B-95E9-4BDE29CB5893}" type="presParOf" srcId="{B82F992A-A8C5-46D7-97FE-58DFE24767D6}" destId="{5659553C-1043-49F1-A0CB-3F39292228A8}" srcOrd="9" destOrd="0" presId="urn:microsoft.com/office/officeart/2005/8/layout/orgChart1"/>
    <dgm:cxn modelId="{CB124CD4-25DF-49B3-9B28-B54E26A2ED9B}" type="presParOf" srcId="{5659553C-1043-49F1-A0CB-3F39292228A8}" destId="{035A0B24-6B97-4EAF-A537-84E10FABFFED}" srcOrd="0" destOrd="0" presId="urn:microsoft.com/office/officeart/2005/8/layout/orgChart1"/>
    <dgm:cxn modelId="{176D83D9-C32B-4C1D-A805-8324D3755983}" type="presParOf" srcId="{035A0B24-6B97-4EAF-A537-84E10FABFFED}" destId="{F33E853C-BA4A-49B5-8244-B60E519DA0CC}" srcOrd="0" destOrd="0" presId="urn:microsoft.com/office/officeart/2005/8/layout/orgChart1"/>
    <dgm:cxn modelId="{F6A86410-5810-485B-96F1-39A44C1E3AAD}" type="presParOf" srcId="{035A0B24-6B97-4EAF-A537-84E10FABFFED}" destId="{D68BA276-8286-4354-9389-0AC74F357DAB}" srcOrd="1" destOrd="0" presId="urn:microsoft.com/office/officeart/2005/8/layout/orgChart1"/>
    <dgm:cxn modelId="{4213C02C-5DFD-42DE-B58C-BEF84AAD4D29}" type="presParOf" srcId="{5659553C-1043-49F1-A0CB-3F39292228A8}" destId="{33A46F5E-6999-4C9F-B1BE-2C5BD1B5488E}" srcOrd="1" destOrd="0" presId="urn:microsoft.com/office/officeart/2005/8/layout/orgChart1"/>
    <dgm:cxn modelId="{5C22F531-4E81-49D2-A337-2A8678CAD5BA}" type="presParOf" srcId="{5659553C-1043-49F1-A0CB-3F39292228A8}" destId="{DF1C602A-D5E3-4FEC-A7E2-82D35E65C2AB}" srcOrd="2" destOrd="0" presId="urn:microsoft.com/office/officeart/2005/8/layout/orgChart1"/>
    <dgm:cxn modelId="{0959A1F1-A5EC-4855-AEAA-6B7CD1238143}" type="presParOf" srcId="{B82F992A-A8C5-46D7-97FE-58DFE24767D6}" destId="{3166A231-C2A4-4737-BA43-08070CD9B986}" srcOrd="10" destOrd="0" presId="urn:microsoft.com/office/officeart/2005/8/layout/orgChart1"/>
    <dgm:cxn modelId="{0734A734-ABEE-44F0-8F75-3834BC33A009}" type="presParOf" srcId="{B82F992A-A8C5-46D7-97FE-58DFE24767D6}" destId="{3047A2CD-4ED7-441D-AF9F-5FAA272FD2FE}" srcOrd="11" destOrd="0" presId="urn:microsoft.com/office/officeart/2005/8/layout/orgChart1"/>
    <dgm:cxn modelId="{DF251D97-76F9-45A8-967E-F7A38CA9BBF9}" type="presParOf" srcId="{3047A2CD-4ED7-441D-AF9F-5FAA272FD2FE}" destId="{285FBA3D-8D8C-4DE9-A23E-74AB9ACAD00C}" srcOrd="0" destOrd="0" presId="urn:microsoft.com/office/officeart/2005/8/layout/orgChart1"/>
    <dgm:cxn modelId="{163C0DAB-BEED-4356-B92A-6BCF91107302}" type="presParOf" srcId="{285FBA3D-8D8C-4DE9-A23E-74AB9ACAD00C}" destId="{CDA44DE6-AC56-460C-BCA3-79C5F98E455B}" srcOrd="0" destOrd="0" presId="urn:microsoft.com/office/officeart/2005/8/layout/orgChart1"/>
    <dgm:cxn modelId="{21F62514-81CE-4600-B75A-8809E1831221}" type="presParOf" srcId="{285FBA3D-8D8C-4DE9-A23E-74AB9ACAD00C}" destId="{D4F713CA-DEDB-4BD2-9C90-43A10F39276F}" srcOrd="1" destOrd="0" presId="urn:microsoft.com/office/officeart/2005/8/layout/orgChart1"/>
    <dgm:cxn modelId="{9E72221D-8715-41C0-BC17-252C1AC4C54B}" type="presParOf" srcId="{3047A2CD-4ED7-441D-AF9F-5FAA272FD2FE}" destId="{E9A88EA0-5035-49F2-8DC8-023460FAA9BB}" srcOrd="1" destOrd="0" presId="urn:microsoft.com/office/officeart/2005/8/layout/orgChart1"/>
    <dgm:cxn modelId="{632961A6-5B3E-40CF-9A7F-CEA49CF47EF5}" type="presParOf" srcId="{3047A2CD-4ED7-441D-AF9F-5FAA272FD2FE}" destId="{ED8A5B27-C6A4-4E00-8219-59ED04E264FF}" srcOrd="2" destOrd="0" presId="urn:microsoft.com/office/officeart/2005/8/layout/orgChart1"/>
    <dgm:cxn modelId="{5490123E-E8C6-44DE-9AB0-00900541CE5B}" type="presParOf" srcId="{B82F992A-A8C5-46D7-97FE-58DFE24767D6}" destId="{638E7C5E-6403-44F0-8462-1FD14AF946B3}" srcOrd="12" destOrd="0" presId="urn:microsoft.com/office/officeart/2005/8/layout/orgChart1"/>
    <dgm:cxn modelId="{936A0154-91EE-45D1-B073-35B46910B0F8}" type="presParOf" srcId="{B82F992A-A8C5-46D7-97FE-58DFE24767D6}" destId="{66F87993-01CD-4C16-91CA-DBBEC3E9353E}" srcOrd="13" destOrd="0" presId="urn:microsoft.com/office/officeart/2005/8/layout/orgChart1"/>
    <dgm:cxn modelId="{3BFAD607-7124-40BC-9958-EFB1464C0CB2}" type="presParOf" srcId="{66F87993-01CD-4C16-91CA-DBBEC3E9353E}" destId="{F98B7E10-4911-4D31-B79C-927FEC69876E}" srcOrd="0" destOrd="0" presId="urn:microsoft.com/office/officeart/2005/8/layout/orgChart1"/>
    <dgm:cxn modelId="{7927BD86-35E7-4E12-9A38-89CE8932CAE5}" type="presParOf" srcId="{F98B7E10-4911-4D31-B79C-927FEC69876E}" destId="{F90C88F8-99B2-4E90-9913-56252F4C8650}" srcOrd="0" destOrd="0" presId="urn:microsoft.com/office/officeart/2005/8/layout/orgChart1"/>
    <dgm:cxn modelId="{25126637-CA1F-46DD-BFF2-4BF7CCF38A04}" type="presParOf" srcId="{F98B7E10-4911-4D31-B79C-927FEC69876E}" destId="{9F857C0A-70A4-40CB-8301-80F67A96B223}" srcOrd="1" destOrd="0" presId="urn:microsoft.com/office/officeart/2005/8/layout/orgChart1"/>
    <dgm:cxn modelId="{0EC220E1-BC97-4A93-A82D-E839FC247662}" type="presParOf" srcId="{66F87993-01CD-4C16-91CA-DBBEC3E9353E}" destId="{36FA5D22-AF14-4540-B33B-ED144DA7A29D}" srcOrd="1" destOrd="0" presId="urn:microsoft.com/office/officeart/2005/8/layout/orgChart1"/>
    <dgm:cxn modelId="{444686D7-AB87-41F9-A65F-01A4C1A999BA}" type="presParOf" srcId="{66F87993-01CD-4C16-91CA-DBBEC3E9353E}" destId="{D625E15B-34D5-4182-85DF-9D282F333214}" srcOrd="2" destOrd="0" presId="urn:microsoft.com/office/officeart/2005/8/layout/orgChart1"/>
    <dgm:cxn modelId="{C7832AB2-A08D-4C7D-A4EA-6C76FC8D2376}" type="presParOf" srcId="{B82F992A-A8C5-46D7-97FE-58DFE24767D6}" destId="{A1939FF5-E61F-4906-917F-4D5689F7E50C}" srcOrd="14" destOrd="0" presId="urn:microsoft.com/office/officeart/2005/8/layout/orgChart1"/>
    <dgm:cxn modelId="{0EF7580F-97E8-44CC-A469-C76C4A677C00}" type="presParOf" srcId="{B82F992A-A8C5-46D7-97FE-58DFE24767D6}" destId="{A300825A-493B-4B89-9715-A7A99AFCDF43}" srcOrd="15" destOrd="0" presId="urn:microsoft.com/office/officeart/2005/8/layout/orgChart1"/>
    <dgm:cxn modelId="{2484F17F-A3C4-4256-9EF5-6960BEA641E5}" type="presParOf" srcId="{A300825A-493B-4B89-9715-A7A99AFCDF43}" destId="{34B3B582-A0EA-4F93-B90D-9A73B043DE31}" srcOrd="0" destOrd="0" presId="urn:microsoft.com/office/officeart/2005/8/layout/orgChart1"/>
    <dgm:cxn modelId="{1BFE93E5-E53F-4938-BFEC-06124EB66500}" type="presParOf" srcId="{34B3B582-A0EA-4F93-B90D-9A73B043DE31}" destId="{1BF5A357-A9F7-490D-9B4F-53F931F48F13}" srcOrd="0" destOrd="0" presId="urn:microsoft.com/office/officeart/2005/8/layout/orgChart1"/>
    <dgm:cxn modelId="{BB713B13-6052-4C8A-9409-DF81FCC71B64}" type="presParOf" srcId="{34B3B582-A0EA-4F93-B90D-9A73B043DE31}" destId="{8C14DB9E-9F35-4ED8-8E94-6EF0724CF891}" srcOrd="1" destOrd="0" presId="urn:microsoft.com/office/officeart/2005/8/layout/orgChart1"/>
    <dgm:cxn modelId="{D5051C85-2671-4676-8674-EB27A14A2B5E}" type="presParOf" srcId="{A300825A-493B-4B89-9715-A7A99AFCDF43}" destId="{415D17EE-EFFD-4D22-B3BB-7F8C523926C2}" srcOrd="1" destOrd="0" presId="urn:microsoft.com/office/officeart/2005/8/layout/orgChart1"/>
    <dgm:cxn modelId="{808CFBB9-8012-497E-8DCF-DDFA16D96313}" type="presParOf" srcId="{A300825A-493B-4B89-9715-A7A99AFCDF43}" destId="{4E4DABFA-74FD-4AB0-902E-863092566F82}" srcOrd="2" destOrd="0" presId="urn:microsoft.com/office/officeart/2005/8/layout/orgChart1"/>
    <dgm:cxn modelId="{EC5784C4-E68F-4E36-ADF7-D519FD243E3B}" type="presParOf" srcId="{B82F992A-A8C5-46D7-97FE-58DFE24767D6}" destId="{69612F98-74E6-46D5-8AE9-6DB400154A84}" srcOrd="16" destOrd="0" presId="urn:microsoft.com/office/officeart/2005/8/layout/orgChart1"/>
    <dgm:cxn modelId="{FF7FDA7F-5BB6-4893-AD00-F3BBAF340119}" type="presParOf" srcId="{B82F992A-A8C5-46D7-97FE-58DFE24767D6}" destId="{A25960D3-A045-49E2-A302-1577BB296ADD}" srcOrd="17" destOrd="0" presId="urn:microsoft.com/office/officeart/2005/8/layout/orgChart1"/>
    <dgm:cxn modelId="{DFB4D6C6-8589-4B1C-981B-81F50EC56808}" type="presParOf" srcId="{A25960D3-A045-49E2-A302-1577BB296ADD}" destId="{EFC6CA9A-C490-4F5B-A66B-7B61E5F3A42D}" srcOrd="0" destOrd="0" presId="urn:microsoft.com/office/officeart/2005/8/layout/orgChart1"/>
    <dgm:cxn modelId="{3DCDA4D9-6682-44BC-A35C-2993F27B8523}" type="presParOf" srcId="{EFC6CA9A-C490-4F5B-A66B-7B61E5F3A42D}" destId="{09109613-FD36-4C93-80B3-286DDD422025}" srcOrd="0" destOrd="0" presId="urn:microsoft.com/office/officeart/2005/8/layout/orgChart1"/>
    <dgm:cxn modelId="{592704D2-63AB-4EA2-B319-F725B1025DD5}" type="presParOf" srcId="{EFC6CA9A-C490-4F5B-A66B-7B61E5F3A42D}" destId="{2AADC335-5726-4055-AB29-18733541E8EE}" srcOrd="1" destOrd="0" presId="urn:microsoft.com/office/officeart/2005/8/layout/orgChart1"/>
    <dgm:cxn modelId="{6C0C3E7B-0266-4CED-BFAF-0BD2D0AC1DB1}" type="presParOf" srcId="{A25960D3-A045-49E2-A302-1577BB296ADD}" destId="{808A9429-2F9A-4EB8-AC65-6784798D918A}" srcOrd="1" destOrd="0" presId="urn:microsoft.com/office/officeart/2005/8/layout/orgChart1"/>
    <dgm:cxn modelId="{91C1C4AE-65C2-426F-B2F7-CEA89ADCC0B5}" type="presParOf" srcId="{A25960D3-A045-49E2-A302-1577BB296ADD}" destId="{BC8A5C99-BF3D-4CBC-BC40-82EE0BC01840}" srcOrd="2" destOrd="0" presId="urn:microsoft.com/office/officeart/2005/8/layout/orgChart1"/>
    <dgm:cxn modelId="{FFB07409-D9C5-49B3-B5E0-D3F33057C8D2}" type="presParOf" srcId="{B82F992A-A8C5-46D7-97FE-58DFE24767D6}" destId="{661B031F-89DA-46AE-A397-6AD467219006}" srcOrd="18" destOrd="0" presId="urn:microsoft.com/office/officeart/2005/8/layout/orgChart1"/>
    <dgm:cxn modelId="{2A9AEFB3-099F-4EC9-8941-3426520FF7AB}" type="presParOf" srcId="{B82F992A-A8C5-46D7-97FE-58DFE24767D6}" destId="{6C85B350-68B2-4FCB-98DA-EC73D20B2D23}" srcOrd="19" destOrd="0" presId="urn:microsoft.com/office/officeart/2005/8/layout/orgChart1"/>
    <dgm:cxn modelId="{FADDB139-50FF-4295-9C1F-88F612E4C5F5}" type="presParOf" srcId="{6C85B350-68B2-4FCB-98DA-EC73D20B2D23}" destId="{C4958ED6-01DC-41EE-9B95-A51AC3557151}" srcOrd="0" destOrd="0" presId="urn:microsoft.com/office/officeart/2005/8/layout/orgChart1"/>
    <dgm:cxn modelId="{FDE5ED14-3B4C-4EA1-86AA-42B07090DD9D}" type="presParOf" srcId="{C4958ED6-01DC-41EE-9B95-A51AC3557151}" destId="{9900A849-B523-463D-9A6B-6A038DBC6DD6}" srcOrd="0" destOrd="0" presId="urn:microsoft.com/office/officeart/2005/8/layout/orgChart1"/>
    <dgm:cxn modelId="{005B70D5-59F7-44D6-AD0B-561E5DAEB669}" type="presParOf" srcId="{C4958ED6-01DC-41EE-9B95-A51AC3557151}" destId="{86F1D377-D00D-4778-95FF-E80164144B21}" srcOrd="1" destOrd="0" presId="urn:microsoft.com/office/officeart/2005/8/layout/orgChart1"/>
    <dgm:cxn modelId="{270365A1-5A93-4437-ABBE-D4056E044971}" type="presParOf" srcId="{6C85B350-68B2-4FCB-98DA-EC73D20B2D23}" destId="{E1AD3F77-73E2-43EB-B126-1B95ECD97AD7}" srcOrd="1" destOrd="0" presId="urn:microsoft.com/office/officeart/2005/8/layout/orgChart1"/>
    <dgm:cxn modelId="{BB529621-4D81-4EA5-A4FF-DAA050DCE7AA}" type="presParOf" srcId="{6C85B350-68B2-4FCB-98DA-EC73D20B2D23}" destId="{A5CC5ABC-AD7E-41A6-A095-8407ED87F3B9}" srcOrd="2" destOrd="0" presId="urn:microsoft.com/office/officeart/2005/8/layout/orgChart1"/>
    <dgm:cxn modelId="{7A4B2CA5-6D3F-4A32-8906-E110A3FB34E7}" type="presParOf" srcId="{66E85688-128E-4767-9C97-FBBAD455A258}" destId="{2DF3D840-ED24-4B1A-8CAA-45AC9F8288C7}" srcOrd="2" destOrd="0" presId="urn:microsoft.com/office/officeart/2005/8/layout/orgChart1"/>
    <dgm:cxn modelId="{8528DE21-D1D1-4D23-AD7D-3BFFF9A35975}" type="presParOf" srcId="{2DF3D840-ED24-4B1A-8CAA-45AC9F8288C7}" destId="{5D719E95-CCCE-4F6C-AC82-D4A66D41508A}" srcOrd="0" destOrd="0" presId="urn:microsoft.com/office/officeart/2005/8/layout/orgChart1"/>
    <dgm:cxn modelId="{78DE0C4D-8F84-4C7E-82C1-B772A1C106DB}" type="presParOf" srcId="{2DF3D840-ED24-4B1A-8CAA-45AC9F8288C7}" destId="{CBA12ED5-392F-43D2-94A4-36C749DABB82}" srcOrd="1" destOrd="0" presId="urn:microsoft.com/office/officeart/2005/8/layout/orgChart1"/>
    <dgm:cxn modelId="{0F235534-219C-4014-A829-328D28E6A56B}" type="presParOf" srcId="{CBA12ED5-392F-43D2-94A4-36C749DABB82}" destId="{3344A4A9-EED4-40B0-BBB7-250E38CF46C8}" srcOrd="0" destOrd="0" presId="urn:microsoft.com/office/officeart/2005/8/layout/orgChart1"/>
    <dgm:cxn modelId="{0CCA1A3E-A250-4C57-B5AF-5C98BA42D23B}" type="presParOf" srcId="{3344A4A9-EED4-40B0-BBB7-250E38CF46C8}" destId="{65FB5CDD-538B-442F-B88C-4C53D6C43D73}" srcOrd="0" destOrd="0" presId="urn:microsoft.com/office/officeart/2005/8/layout/orgChart1"/>
    <dgm:cxn modelId="{F79F84DD-F39C-465A-8EFF-40D5600A1889}" type="presParOf" srcId="{3344A4A9-EED4-40B0-BBB7-250E38CF46C8}" destId="{DD5BDAA1-768A-4B1D-B465-C1548F2519F5}" srcOrd="1" destOrd="0" presId="urn:microsoft.com/office/officeart/2005/8/layout/orgChart1"/>
    <dgm:cxn modelId="{F57D8F45-6BEA-4108-BCAD-DFA0A3874FDB}" type="presParOf" srcId="{CBA12ED5-392F-43D2-94A4-36C749DABB82}" destId="{979B4A9F-5D69-4353-83B6-F1130388A699}" srcOrd="1" destOrd="0" presId="urn:microsoft.com/office/officeart/2005/8/layout/orgChart1"/>
    <dgm:cxn modelId="{4400639B-DE04-43BB-86F0-5A9C1F5F039C}" type="presParOf" srcId="{CBA12ED5-392F-43D2-94A4-36C749DABB82}" destId="{54093F71-D2C7-4BD7-9D2F-15A3AD885A0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719E95-CCCE-4F6C-AC82-D4A66D41508A}">
      <dsp:nvSpPr>
        <dsp:cNvPr id="0" name=""/>
        <dsp:cNvSpPr/>
      </dsp:nvSpPr>
      <dsp:spPr>
        <a:xfrm>
          <a:off x="5690252" y="1313576"/>
          <a:ext cx="102272" cy="448050"/>
        </a:xfrm>
        <a:custGeom>
          <a:avLst/>
          <a:gdLst/>
          <a:ahLst/>
          <a:cxnLst/>
          <a:rect l="0" t="0" r="0" b="0"/>
          <a:pathLst>
            <a:path>
              <a:moveTo>
                <a:pt x="102272" y="0"/>
              </a:moveTo>
              <a:lnTo>
                <a:pt x="102272" y="448050"/>
              </a:lnTo>
              <a:lnTo>
                <a:pt x="0" y="44805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1B031F-89DA-46AE-A397-6AD467219006}">
      <dsp:nvSpPr>
        <dsp:cNvPr id="0" name=""/>
        <dsp:cNvSpPr/>
      </dsp:nvSpPr>
      <dsp:spPr>
        <a:xfrm>
          <a:off x="5792525" y="1313576"/>
          <a:ext cx="5303559" cy="8961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3829"/>
              </a:lnTo>
              <a:lnTo>
                <a:pt x="5303559" y="793829"/>
              </a:lnTo>
              <a:lnTo>
                <a:pt x="5303559" y="89610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612F98-74E6-46D5-8AE9-6DB400154A84}">
      <dsp:nvSpPr>
        <dsp:cNvPr id="0" name=""/>
        <dsp:cNvSpPr/>
      </dsp:nvSpPr>
      <dsp:spPr>
        <a:xfrm>
          <a:off x="5792525" y="1313576"/>
          <a:ext cx="4124990" cy="8961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3829"/>
              </a:lnTo>
              <a:lnTo>
                <a:pt x="4124990" y="793829"/>
              </a:lnTo>
              <a:lnTo>
                <a:pt x="4124990" y="89610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939FF5-E61F-4906-917F-4D5689F7E50C}">
      <dsp:nvSpPr>
        <dsp:cNvPr id="0" name=""/>
        <dsp:cNvSpPr/>
      </dsp:nvSpPr>
      <dsp:spPr>
        <a:xfrm>
          <a:off x="5792525" y="1313576"/>
          <a:ext cx="2946422" cy="8961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3829"/>
              </a:lnTo>
              <a:lnTo>
                <a:pt x="2946422" y="793829"/>
              </a:lnTo>
              <a:lnTo>
                <a:pt x="2946422" y="89610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8E7C5E-6403-44F0-8462-1FD14AF946B3}">
      <dsp:nvSpPr>
        <dsp:cNvPr id="0" name=""/>
        <dsp:cNvSpPr/>
      </dsp:nvSpPr>
      <dsp:spPr>
        <a:xfrm>
          <a:off x="5792525" y="1313576"/>
          <a:ext cx="1767853" cy="8961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3829"/>
              </a:lnTo>
              <a:lnTo>
                <a:pt x="1767853" y="793829"/>
              </a:lnTo>
              <a:lnTo>
                <a:pt x="1767853" y="89610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66A231-C2A4-4737-BA43-08070CD9B986}">
      <dsp:nvSpPr>
        <dsp:cNvPr id="0" name=""/>
        <dsp:cNvSpPr/>
      </dsp:nvSpPr>
      <dsp:spPr>
        <a:xfrm>
          <a:off x="5792525" y="1313576"/>
          <a:ext cx="589284" cy="8961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3829"/>
              </a:lnTo>
              <a:lnTo>
                <a:pt x="589284" y="793829"/>
              </a:lnTo>
              <a:lnTo>
                <a:pt x="589284" y="89610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0AAD52-DFCA-4CC9-BC1B-8D6F6EEB2C55}">
      <dsp:nvSpPr>
        <dsp:cNvPr id="0" name=""/>
        <dsp:cNvSpPr/>
      </dsp:nvSpPr>
      <dsp:spPr>
        <a:xfrm>
          <a:off x="5203240" y="1313576"/>
          <a:ext cx="589284" cy="896101"/>
        </a:xfrm>
        <a:custGeom>
          <a:avLst/>
          <a:gdLst/>
          <a:ahLst/>
          <a:cxnLst/>
          <a:rect l="0" t="0" r="0" b="0"/>
          <a:pathLst>
            <a:path>
              <a:moveTo>
                <a:pt x="589284" y="0"/>
              </a:moveTo>
              <a:lnTo>
                <a:pt x="589284" y="793829"/>
              </a:lnTo>
              <a:lnTo>
                <a:pt x="0" y="793829"/>
              </a:lnTo>
              <a:lnTo>
                <a:pt x="0" y="89610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94C928-1926-416A-8F94-2A10F11BA637}">
      <dsp:nvSpPr>
        <dsp:cNvPr id="0" name=""/>
        <dsp:cNvSpPr/>
      </dsp:nvSpPr>
      <dsp:spPr>
        <a:xfrm>
          <a:off x="4024671" y="1313576"/>
          <a:ext cx="1767853" cy="896101"/>
        </a:xfrm>
        <a:custGeom>
          <a:avLst/>
          <a:gdLst/>
          <a:ahLst/>
          <a:cxnLst/>
          <a:rect l="0" t="0" r="0" b="0"/>
          <a:pathLst>
            <a:path>
              <a:moveTo>
                <a:pt x="1767853" y="0"/>
              </a:moveTo>
              <a:lnTo>
                <a:pt x="1767853" y="793829"/>
              </a:lnTo>
              <a:lnTo>
                <a:pt x="0" y="793829"/>
              </a:lnTo>
              <a:lnTo>
                <a:pt x="0" y="89610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B9C6F7-837D-47AC-A2B2-323180E26E58}">
      <dsp:nvSpPr>
        <dsp:cNvPr id="0" name=""/>
        <dsp:cNvSpPr/>
      </dsp:nvSpPr>
      <dsp:spPr>
        <a:xfrm>
          <a:off x="2846102" y="1313576"/>
          <a:ext cx="2946422" cy="896101"/>
        </a:xfrm>
        <a:custGeom>
          <a:avLst/>
          <a:gdLst/>
          <a:ahLst/>
          <a:cxnLst/>
          <a:rect l="0" t="0" r="0" b="0"/>
          <a:pathLst>
            <a:path>
              <a:moveTo>
                <a:pt x="2946422" y="0"/>
              </a:moveTo>
              <a:lnTo>
                <a:pt x="2946422" y="793829"/>
              </a:lnTo>
              <a:lnTo>
                <a:pt x="0" y="793829"/>
              </a:lnTo>
              <a:lnTo>
                <a:pt x="0" y="89610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575EF9-FD7C-4BBB-8EAD-23A0F9C20D35}">
      <dsp:nvSpPr>
        <dsp:cNvPr id="0" name=""/>
        <dsp:cNvSpPr/>
      </dsp:nvSpPr>
      <dsp:spPr>
        <a:xfrm>
          <a:off x="1667534" y="1313576"/>
          <a:ext cx="4124990" cy="896101"/>
        </a:xfrm>
        <a:custGeom>
          <a:avLst/>
          <a:gdLst/>
          <a:ahLst/>
          <a:cxnLst/>
          <a:rect l="0" t="0" r="0" b="0"/>
          <a:pathLst>
            <a:path>
              <a:moveTo>
                <a:pt x="4124990" y="0"/>
              </a:moveTo>
              <a:lnTo>
                <a:pt x="4124990" y="793829"/>
              </a:lnTo>
              <a:lnTo>
                <a:pt x="0" y="793829"/>
              </a:lnTo>
              <a:lnTo>
                <a:pt x="0" y="89610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169BC6-BCD8-4CAA-8996-B3A15F4282A9}">
      <dsp:nvSpPr>
        <dsp:cNvPr id="0" name=""/>
        <dsp:cNvSpPr/>
      </dsp:nvSpPr>
      <dsp:spPr>
        <a:xfrm>
          <a:off x="99355" y="2696690"/>
          <a:ext cx="146103" cy="25227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22721"/>
              </a:lnTo>
              <a:lnTo>
                <a:pt x="146103" y="252272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005ED8-5DF8-4B7F-B34D-23EB6689671A}">
      <dsp:nvSpPr>
        <dsp:cNvPr id="0" name=""/>
        <dsp:cNvSpPr/>
      </dsp:nvSpPr>
      <dsp:spPr>
        <a:xfrm>
          <a:off x="99355" y="2696690"/>
          <a:ext cx="146103" cy="18311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31164"/>
              </a:lnTo>
              <a:lnTo>
                <a:pt x="146103" y="183116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2F625B-044A-4348-92C9-B8CC0207BBD1}">
      <dsp:nvSpPr>
        <dsp:cNvPr id="0" name=""/>
        <dsp:cNvSpPr/>
      </dsp:nvSpPr>
      <dsp:spPr>
        <a:xfrm>
          <a:off x="99355" y="2696690"/>
          <a:ext cx="146103" cy="11396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9607"/>
              </a:lnTo>
              <a:lnTo>
                <a:pt x="146103" y="113960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362993-A27E-46E1-9BBA-1783FDA258A3}">
      <dsp:nvSpPr>
        <dsp:cNvPr id="0" name=""/>
        <dsp:cNvSpPr/>
      </dsp:nvSpPr>
      <dsp:spPr>
        <a:xfrm>
          <a:off x="99355" y="2696690"/>
          <a:ext cx="146103" cy="4480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8050"/>
              </a:lnTo>
              <a:lnTo>
                <a:pt x="146103" y="44805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1FC235-9472-4213-A105-499038B4C18C}">
      <dsp:nvSpPr>
        <dsp:cNvPr id="0" name=""/>
        <dsp:cNvSpPr/>
      </dsp:nvSpPr>
      <dsp:spPr>
        <a:xfrm>
          <a:off x="488965" y="1313576"/>
          <a:ext cx="5303559" cy="896101"/>
        </a:xfrm>
        <a:custGeom>
          <a:avLst/>
          <a:gdLst/>
          <a:ahLst/>
          <a:cxnLst/>
          <a:rect l="0" t="0" r="0" b="0"/>
          <a:pathLst>
            <a:path>
              <a:moveTo>
                <a:pt x="5303559" y="0"/>
              </a:moveTo>
              <a:lnTo>
                <a:pt x="5303559" y="793829"/>
              </a:lnTo>
              <a:lnTo>
                <a:pt x="0" y="793829"/>
              </a:lnTo>
              <a:lnTo>
                <a:pt x="0" y="89610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31A36A-E3A3-4085-9255-8A1C0046FB05}">
      <dsp:nvSpPr>
        <dsp:cNvPr id="0" name=""/>
        <dsp:cNvSpPr/>
      </dsp:nvSpPr>
      <dsp:spPr>
        <a:xfrm>
          <a:off x="5305513" y="826564"/>
          <a:ext cx="974023" cy="4870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Eddie Fellows </a:t>
          </a:r>
          <a:r>
            <a:rPr lang="en-GB" sz="800" kern="1200"/>
            <a:t>(UKI </a:t>
          </a:r>
          <a:r>
            <a:rPr lang="en-GB" sz="800" kern="1200" dirty="0"/>
            <a:t>CEO)</a:t>
          </a:r>
        </a:p>
      </dsp:txBody>
      <dsp:txXfrm>
        <a:off x="5305513" y="826564"/>
        <a:ext cx="974023" cy="487011"/>
      </dsp:txXfrm>
    </dsp:sp>
    <dsp:sp modelId="{DDFA5688-D801-48C5-8140-5984764602B6}">
      <dsp:nvSpPr>
        <dsp:cNvPr id="0" name=""/>
        <dsp:cNvSpPr/>
      </dsp:nvSpPr>
      <dsp:spPr>
        <a:xfrm>
          <a:off x="1953" y="2209678"/>
          <a:ext cx="974023" cy="4870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Andy Burrows – Divisional Director (Integrated)</a:t>
          </a:r>
        </a:p>
      </dsp:txBody>
      <dsp:txXfrm>
        <a:off x="1953" y="2209678"/>
        <a:ext cx="974023" cy="487011"/>
      </dsp:txXfrm>
    </dsp:sp>
    <dsp:sp modelId="{13B6F171-164A-4069-BA6E-889DEFB33E68}">
      <dsp:nvSpPr>
        <dsp:cNvPr id="0" name=""/>
        <dsp:cNvSpPr/>
      </dsp:nvSpPr>
      <dsp:spPr>
        <a:xfrm>
          <a:off x="245459" y="2901235"/>
          <a:ext cx="974023" cy="4870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Integrated General Managers (x8)</a:t>
          </a:r>
        </a:p>
      </dsp:txBody>
      <dsp:txXfrm>
        <a:off x="245459" y="2901235"/>
        <a:ext cx="974023" cy="487011"/>
      </dsp:txXfrm>
    </dsp:sp>
    <dsp:sp modelId="{EEBA15FA-157B-4E93-B361-C8E094E489C1}">
      <dsp:nvSpPr>
        <dsp:cNvPr id="0" name=""/>
        <dsp:cNvSpPr/>
      </dsp:nvSpPr>
      <dsp:spPr>
        <a:xfrm>
          <a:off x="245459" y="3592791"/>
          <a:ext cx="974023" cy="4870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Sophie Grant (Supply Chain Director)</a:t>
          </a:r>
        </a:p>
      </dsp:txBody>
      <dsp:txXfrm>
        <a:off x="245459" y="3592791"/>
        <a:ext cx="974023" cy="487011"/>
      </dsp:txXfrm>
    </dsp:sp>
    <dsp:sp modelId="{60325FC5-C933-47A8-951F-2C5245A16A4B}">
      <dsp:nvSpPr>
        <dsp:cNvPr id="0" name=""/>
        <dsp:cNvSpPr/>
      </dsp:nvSpPr>
      <dsp:spPr>
        <a:xfrm>
          <a:off x="245459" y="4284348"/>
          <a:ext cx="974023" cy="4870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Louise Stanley (Senior HR Business Partner)</a:t>
          </a:r>
        </a:p>
      </dsp:txBody>
      <dsp:txXfrm>
        <a:off x="245459" y="4284348"/>
        <a:ext cx="974023" cy="487011"/>
      </dsp:txXfrm>
    </dsp:sp>
    <dsp:sp modelId="{0F477BB1-E4DE-42CC-BD6B-2B3DF8DDC21C}">
      <dsp:nvSpPr>
        <dsp:cNvPr id="0" name=""/>
        <dsp:cNvSpPr/>
      </dsp:nvSpPr>
      <dsp:spPr>
        <a:xfrm>
          <a:off x="245459" y="4975905"/>
          <a:ext cx="974023" cy="4870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Richard Walton (Strategic Development Director)</a:t>
          </a:r>
        </a:p>
      </dsp:txBody>
      <dsp:txXfrm>
        <a:off x="245459" y="4975905"/>
        <a:ext cx="974023" cy="487011"/>
      </dsp:txXfrm>
    </dsp:sp>
    <dsp:sp modelId="{7BEB24E1-C81B-4D61-81F7-B141E77601E7}">
      <dsp:nvSpPr>
        <dsp:cNvPr id="0" name=""/>
        <dsp:cNvSpPr/>
      </dsp:nvSpPr>
      <dsp:spPr>
        <a:xfrm>
          <a:off x="1180522" y="2209678"/>
          <a:ext cx="974023" cy="4870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Mike Fadden – Divisional Director (Trade &amp; Speciality)</a:t>
          </a:r>
        </a:p>
      </dsp:txBody>
      <dsp:txXfrm>
        <a:off x="1180522" y="2209678"/>
        <a:ext cx="974023" cy="487011"/>
      </dsp:txXfrm>
    </dsp:sp>
    <dsp:sp modelId="{5F7E3ED1-AC19-4407-9A70-10C497DE1664}">
      <dsp:nvSpPr>
        <dsp:cNvPr id="0" name=""/>
        <dsp:cNvSpPr/>
      </dsp:nvSpPr>
      <dsp:spPr>
        <a:xfrm>
          <a:off x="2359091" y="2209678"/>
          <a:ext cx="974023" cy="4870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Adrian Cornwell – Divisional Director (Sheet Plants)</a:t>
          </a:r>
        </a:p>
      </dsp:txBody>
      <dsp:txXfrm>
        <a:off x="2359091" y="2209678"/>
        <a:ext cx="974023" cy="487011"/>
      </dsp:txXfrm>
    </dsp:sp>
    <dsp:sp modelId="{6F733E8F-9193-41FF-A77C-E6B3938D66A1}">
      <dsp:nvSpPr>
        <dsp:cNvPr id="0" name=""/>
        <dsp:cNvSpPr/>
      </dsp:nvSpPr>
      <dsp:spPr>
        <a:xfrm>
          <a:off x="3537659" y="2209678"/>
          <a:ext cx="974023" cy="4870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John McAllister – Divisional Director (Print)</a:t>
          </a:r>
        </a:p>
      </dsp:txBody>
      <dsp:txXfrm>
        <a:off x="3537659" y="2209678"/>
        <a:ext cx="974023" cy="487011"/>
      </dsp:txXfrm>
    </dsp:sp>
    <dsp:sp modelId="{F33E853C-BA4A-49B5-8244-B60E519DA0CC}">
      <dsp:nvSpPr>
        <dsp:cNvPr id="0" name=""/>
        <dsp:cNvSpPr/>
      </dsp:nvSpPr>
      <dsp:spPr>
        <a:xfrm>
          <a:off x="4716228" y="2209678"/>
          <a:ext cx="974023" cy="4870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Conor Timmons – Divisional Director (Ireland)</a:t>
          </a:r>
        </a:p>
      </dsp:txBody>
      <dsp:txXfrm>
        <a:off x="4716228" y="2209678"/>
        <a:ext cx="974023" cy="487011"/>
      </dsp:txXfrm>
    </dsp:sp>
    <dsp:sp modelId="{CDA44DE6-AC56-460C-BCA3-79C5F98E455B}">
      <dsp:nvSpPr>
        <dsp:cNvPr id="0" name=""/>
        <dsp:cNvSpPr/>
      </dsp:nvSpPr>
      <dsp:spPr>
        <a:xfrm>
          <a:off x="5894797" y="2209678"/>
          <a:ext cx="974023" cy="4870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Sharon Rosher (HR Director)</a:t>
          </a:r>
        </a:p>
      </dsp:txBody>
      <dsp:txXfrm>
        <a:off x="5894797" y="2209678"/>
        <a:ext cx="974023" cy="487011"/>
      </dsp:txXfrm>
    </dsp:sp>
    <dsp:sp modelId="{F90C88F8-99B2-4E90-9913-56252F4C8650}">
      <dsp:nvSpPr>
        <dsp:cNvPr id="0" name=""/>
        <dsp:cNvSpPr/>
      </dsp:nvSpPr>
      <dsp:spPr>
        <a:xfrm>
          <a:off x="7073366" y="2209678"/>
          <a:ext cx="974023" cy="4870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Dan Moynihan (UK Operations Director)</a:t>
          </a:r>
        </a:p>
      </dsp:txBody>
      <dsp:txXfrm>
        <a:off x="7073366" y="2209678"/>
        <a:ext cx="974023" cy="487011"/>
      </dsp:txXfrm>
    </dsp:sp>
    <dsp:sp modelId="{1BF5A357-A9F7-490D-9B4F-53F931F48F13}">
      <dsp:nvSpPr>
        <dsp:cNvPr id="0" name=""/>
        <dsp:cNvSpPr/>
      </dsp:nvSpPr>
      <dsp:spPr>
        <a:xfrm>
          <a:off x="8251935" y="2209678"/>
          <a:ext cx="974023" cy="4870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John Moody (CFO)</a:t>
          </a:r>
        </a:p>
      </dsp:txBody>
      <dsp:txXfrm>
        <a:off x="8251935" y="2209678"/>
        <a:ext cx="974023" cy="487011"/>
      </dsp:txXfrm>
    </dsp:sp>
    <dsp:sp modelId="{09109613-FD36-4C93-80B3-286DDD422025}">
      <dsp:nvSpPr>
        <dsp:cNvPr id="0" name=""/>
        <dsp:cNvSpPr/>
      </dsp:nvSpPr>
      <dsp:spPr>
        <a:xfrm>
          <a:off x="9430503" y="2209678"/>
          <a:ext cx="974023" cy="4870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Jason Peckham (UK Sales Director)</a:t>
          </a:r>
        </a:p>
      </dsp:txBody>
      <dsp:txXfrm>
        <a:off x="9430503" y="2209678"/>
        <a:ext cx="974023" cy="487011"/>
      </dsp:txXfrm>
    </dsp:sp>
    <dsp:sp modelId="{9900A849-B523-463D-9A6B-6A038DBC6DD6}">
      <dsp:nvSpPr>
        <dsp:cNvPr id="0" name=""/>
        <dsp:cNvSpPr/>
      </dsp:nvSpPr>
      <dsp:spPr>
        <a:xfrm>
          <a:off x="10609072" y="2209678"/>
          <a:ext cx="974023" cy="4870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Adrian Bird (UK Market Development Director)</a:t>
          </a:r>
        </a:p>
      </dsp:txBody>
      <dsp:txXfrm>
        <a:off x="10609072" y="2209678"/>
        <a:ext cx="974023" cy="487011"/>
      </dsp:txXfrm>
    </dsp:sp>
    <dsp:sp modelId="{65FB5CDD-538B-442F-B88C-4C53D6C43D73}">
      <dsp:nvSpPr>
        <dsp:cNvPr id="0" name=""/>
        <dsp:cNvSpPr/>
      </dsp:nvSpPr>
      <dsp:spPr>
        <a:xfrm>
          <a:off x="4716228" y="1518121"/>
          <a:ext cx="974023" cy="4870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Alison Lehane (P.A.)</a:t>
          </a:r>
        </a:p>
      </dsp:txBody>
      <dsp:txXfrm>
        <a:off x="4716228" y="1518121"/>
        <a:ext cx="974023" cy="4870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40826-EC6B-ED7E-FA89-27DDDF89C8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D318CD-7899-2483-7FEF-CC7A84609E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1154DB-4F7C-E095-ECCE-75067C924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F4394-C871-4707-B8B7-D2D766610F29}" type="datetimeFigureOut">
              <a:rPr lang="en-GB" smtClean="0"/>
              <a:t>18/03/2024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EF45B6-DA94-1846-E8A5-097B3A576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523030-94D8-8630-9B1C-723813449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E1CCB-7F3A-4AF5-A603-B427641BD0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9936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D1CEAE-AF8C-F333-7EBF-6577FA438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48734B-CED5-50A6-2E3F-A20CAF050E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9FA870-F8DC-610B-E649-59448D6A7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F4394-C871-4707-B8B7-D2D766610F29}" type="datetimeFigureOut">
              <a:rPr lang="en-GB" smtClean="0"/>
              <a:t>18/03/2024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BE12A8-247F-D5DC-797B-F2C96ECBE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654500-260A-A7F8-7696-EA8F7410C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E1CCB-7F3A-4AF5-A603-B427641BD0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2750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067578-8110-5DB6-984A-CEAD343689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274789-0D02-F121-3536-63DFF82AC5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DD1703-59B9-6ED4-C300-01DB74C5F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F4394-C871-4707-B8B7-D2D766610F29}" type="datetimeFigureOut">
              <a:rPr lang="en-GB" smtClean="0"/>
              <a:t>18/03/2024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C4F413-52FC-F2C2-CF22-556643FA0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3B4968-FEF0-D1F8-C3B7-E90DA8AE2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E1CCB-7F3A-4AF5-A603-B427641BD0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774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925B1-3997-0549-49E9-71240717B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A5DA44-DF99-8B6B-3D8B-96967A51B4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FD2AD9-3297-9E8B-DF5C-E67EF204E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F4394-C871-4707-B8B7-D2D766610F29}" type="datetimeFigureOut">
              <a:rPr lang="en-GB" smtClean="0"/>
              <a:t>18/03/2024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D67D7D-1B19-F996-4544-EB5884B33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95B3B9-7E5C-C210-3351-1AA7BF5DB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E1CCB-7F3A-4AF5-A603-B427641BD0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9403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3C7E9-40B7-8BD2-3E3D-B5AD7CC8F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6BFD78-DDFD-DCF8-3BE2-71798B7AB7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DF8D8A-E0AB-069F-6D73-B789D917C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F4394-C871-4707-B8B7-D2D766610F29}" type="datetimeFigureOut">
              <a:rPr lang="en-GB" smtClean="0"/>
              <a:t>18/03/2024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9E4254-EBB3-AEEE-B54D-3275D34BE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8CE972-00FA-B93B-EF8D-95810CDB1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E1CCB-7F3A-4AF5-A603-B427641BD0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3283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6B8323-DA98-E56B-9952-714613F14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2D1C8B-3DF8-F146-5D07-9023122122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CD6219-D1F9-220F-82E9-0363182FC7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F2FFBD-3D44-C8B9-5600-F14E3374F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F4394-C871-4707-B8B7-D2D766610F29}" type="datetimeFigureOut">
              <a:rPr lang="en-GB" smtClean="0"/>
              <a:t>18/03/2024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6A8A03-40E6-126F-FFDA-8C9B93270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4C3394-CC92-F5EC-9835-2BF725C9D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E1CCB-7F3A-4AF5-A603-B427641BD0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7224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C8AC7-D94C-0C40-FF11-CA74FB0E4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A69193-04C4-B404-0DB6-9C9D8AD512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556BB9-D85B-AD85-EC2F-52BC39EF68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7577F1-D889-5B60-68AE-5DBAA743C9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2B6777-AD08-A733-1FFC-BD837F29B4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D64EE2-197C-0CE9-4856-0E6FD88E4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F4394-C871-4707-B8B7-D2D766610F29}" type="datetimeFigureOut">
              <a:rPr lang="en-GB" smtClean="0"/>
              <a:t>18/03/2024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281F29-849F-A0E6-DBC2-B4752DB6F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F491EE-CAE9-F1C7-923F-636537F72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E1CCB-7F3A-4AF5-A603-B427641BD0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3577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60480-2652-B1B7-6A62-15711C549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CF469F-E1DD-766A-80F7-EB94AC980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F4394-C871-4707-B8B7-D2D766610F29}" type="datetimeFigureOut">
              <a:rPr lang="en-GB" smtClean="0"/>
              <a:t>18/03/2024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4D026A-D2EC-F9D7-E7F0-1EC08EA97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39684D-43DE-FD94-A5D6-3FCB24AFD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E1CCB-7F3A-4AF5-A603-B427641BD0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5634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840BCC-589E-405C-74AB-C1C384B9C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F4394-C871-4707-B8B7-D2D766610F29}" type="datetimeFigureOut">
              <a:rPr lang="en-GB" smtClean="0"/>
              <a:t>18/03/2024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040DF0-8F88-4BAD-986C-F3074889D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8C1DFC-44EE-2A35-E2F7-291F62208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E1CCB-7F3A-4AF5-A603-B427641BD0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236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AD140C-E659-146E-421D-78228A5A4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0DA9F5-5A74-2194-D339-8F63FB4D1B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A07A01-FAEF-175B-0E15-6C004D3620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B10539-CEFE-DC85-3C6E-1314341AA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F4394-C871-4707-B8B7-D2D766610F29}" type="datetimeFigureOut">
              <a:rPr lang="en-GB" smtClean="0"/>
              <a:t>18/03/2024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631E6B-B59E-FE34-C63C-432799B2E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3F803A-0E4F-F247-5F97-54AD3A2B0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E1CCB-7F3A-4AF5-A603-B427641BD0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2549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8EC6E-0E0C-D2B9-2AF6-C5AF37B3B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DDB30F-D563-E95E-C6F4-EC6B47EC17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843E33-0DDE-0576-6A1C-8D0E4CA7BB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456FCC-8B96-58FD-AC74-F15BBC625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F4394-C871-4707-B8B7-D2D766610F29}" type="datetimeFigureOut">
              <a:rPr lang="en-GB" smtClean="0"/>
              <a:t>18/03/2024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87D47C-611F-B194-EA8D-7889E9B3A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519AD0-B450-E82F-5A7A-660D4D624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E1CCB-7F3A-4AF5-A603-B427641BD0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4676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C1149F-2175-DDDF-5399-7972F99BB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11FF54-CD44-1CB6-6864-636DCB92E2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B161A3-65C0-7A87-CD0B-74F5B13501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F4394-C871-4707-B8B7-D2D766610F29}" type="datetimeFigureOut">
              <a:rPr lang="en-GB" smtClean="0"/>
              <a:t>18/03/2024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283053-DDD7-74EA-D1F3-697E7364ED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7E920A-1175-1B82-24D3-F1670F79D2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E1CCB-7F3A-4AF5-A603-B427641BD0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1232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5A1C217B-3690-BDDF-7D2D-EA0F247D502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3776653"/>
              </p:ext>
            </p:extLst>
          </p:nvPr>
        </p:nvGraphicFramePr>
        <p:xfrm>
          <a:off x="357809" y="206734"/>
          <a:ext cx="11585050" cy="6289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276423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12BCA384B5074CB2E2D04244552AF8" ma:contentTypeVersion="19" ma:contentTypeDescription="Create a new document." ma:contentTypeScope="" ma:versionID="684440513fe778ff07aa3aa7cb9c037f">
  <xsd:schema xmlns:xsd="http://www.w3.org/2001/XMLSchema" xmlns:xs="http://www.w3.org/2001/XMLSchema" xmlns:p="http://schemas.microsoft.com/office/2006/metadata/properties" xmlns:ns1="http://schemas.microsoft.com/sharepoint/v3" xmlns:ns2="9c58e57b-b88b-4702-a373-220b4f5d47a9" xmlns:ns3="456d6118-be85-422f-b786-2ccd9d775758" targetNamespace="http://schemas.microsoft.com/office/2006/metadata/properties" ma:root="true" ma:fieldsID="115fe6dbb6ac61f907f2b4636c4da8d6" ns1:_="" ns2:_="" ns3:_="">
    <xsd:import namespace="http://schemas.microsoft.com/sharepoint/v3"/>
    <xsd:import namespace="9c58e57b-b88b-4702-a373-220b4f5d47a9"/>
    <xsd:import namespace="456d6118-be85-422f-b786-2ccd9d77575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LengthInSeconds" minOccurs="0"/>
                <xsd:element ref="ns3:MediaServiceSearchProperties" minOccurs="0"/>
                <xsd:element ref="ns3:MediaServiceLocation" minOccurs="0"/>
                <xsd:element ref="ns1:_ip_UnifiedCompliancePolicyProperties" minOccurs="0"/>
                <xsd:element ref="ns1:_ip_UnifiedCompliancePolicyUIAction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58e57b-b88b-4702-a373-220b4f5d47a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f14334e8-6e35-4c86-b27f-50e4dea68236}" ma:internalName="TaxCatchAll" ma:showField="CatchAllData" ma:web="9c58e57b-b88b-4702-a373-220b4f5d47a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6d6118-be85-422f-b786-2ccd9d7757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542bb1f3-1a38-47a3-907d-1ed3ec3ebfa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9c58e57b-b88b-4702-a373-220b4f5d47a9" xsi:nil="true"/>
    <_ip_UnifiedCompliancePolicyProperties xmlns="http://schemas.microsoft.com/sharepoint/v3" xsi:nil="true"/>
    <lcf76f155ced4ddcb4097134ff3c332f xmlns="456d6118-be85-422f-b786-2ccd9d77575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BA8840A-5C99-4FCA-9B17-20BDA533D9C5}"/>
</file>

<file path=customXml/itemProps2.xml><?xml version="1.0" encoding="utf-8"?>
<ds:datastoreItem xmlns:ds="http://schemas.openxmlformats.org/officeDocument/2006/customXml" ds:itemID="{02A355EB-588D-4E81-94E2-8CFB50F20F95}"/>
</file>

<file path=customXml/itemProps3.xml><?xml version="1.0" encoding="utf-8"?>
<ds:datastoreItem xmlns:ds="http://schemas.openxmlformats.org/officeDocument/2006/customXml" ds:itemID="{20261B10-55A7-4A75-A216-32220081A078}"/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117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Smurfit Kappa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Stanley, Louise</dc:creator>
  <cp:lastModifiedBy>Stanley, Louise</cp:lastModifiedBy>
  <cp:revision>1</cp:revision>
  <dcterms:created xsi:type="dcterms:W3CDTF">2024-03-18T09:58:53Z</dcterms:created>
  <dcterms:modified xsi:type="dcterms:W3CDTF">2024-03-18T10:12:01Z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0x0101008A12BCA384B5074CB2E2D04244552AF8</vt:lpwstr>
  </property>
</Properties>
</file>