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4"/>
  </p:notesMasterIdLst>
  <p:sldIdLst>
    <p:sldId id="643" r:id="rId7"/>
    <p:sldId id="649" r:id="rId8"/>
    <p:sldId id="646" r:id="rId9"/>
    <p:sldId id="645" r:id="rId10"/>
    <p:sldId id="647" r:id="rId11"/>
    <p:sldId id="644" r:id="rId12"/>
    <p:sldId id="64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567C93-E44D-829C-CE0D-1597BE962236}" name="Jo Moore" initials="JM" userId="S::Jo.Moore@lbbd.gov.uk::ea5c2a65-a763-4b70-9c70-e4201b973983" providerId="AD"/>
  <p188:author id="{725854BE-66AC-ED98-390E-D3E301B46EE8}" name="Nurul Alom" initials="NA" userId="S::Nurul.Alom@lbbd.gov.uk::d91f759f-b50e-4d85-948a-bf43bc7fc0e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99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4E3C22-E1A6-403A-B0AF-0159D62543F9}" v="86" dt="2024-07-31T12:59:37.8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0" Type="http://schemas.microsoft.com/office/2018/10/relationships/authors" Target="authors.xml"/><Relationship Id="rId16" Type="http://schemas.openxmlformats.org/officeDocument/2006/relationships/viewProps" Target="viewProps.xml"/><Relationship Id="rId11" Type="http://schemas.openxmlformats.org/officeDocument/2006/relationships/slide" Target="slides/slide5.xml"/><Relationship Id="rId6" Type="http://schemas.openxmlformats.org/officeDocument/2006/relationships/slideMaster" Target="slideMasters/slideMaster1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773DC2-7F21-4E12-BB9B-48BBAD903EA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C1C618D-BD9D-4933-B468-2C60D312AC87}">
      <dgm:prSet phldrT="[Text]" custT="1"/>
      <dgm:spPr>
        <a:solidFill>
          <a:schemeClr val="accent6"/>
        </a:solidFill>
      </dgm:spPr>
      <dgm:t>
        <a:bodyPr/>
        <a:lstStyle/>
        <a:p>
          <a:pPr rtl="0"/>
          <a:r>
            <a:rPr lang="en-US" sz="1100" dirty="0"/>
            <a:t>Director of Finance</a:t>
          </a:r>
          <a:r>
            <a:rPr lang="en-US" sz="1100" dirty="0">
              <a:latin typeface="Calibri Light" panose="020F0302020204030204"/>
            </a:rPr>
            <a:t> </a:t>
          </a:r>
        </a:p>
        <a:p>
          <a:r>
            <a:rPr lang="en-US" sz="1100" dirty="0"/>
            <a:t>Financial Services (D151)</a:t>
          </a:r>
        </a:p>
        <a:p>
          <a:r>
            <a:rPr lang="en-US" sz="1100" dirty="0"/>
            <a:t>1 FTE</a:t>
          </a:r>
        </a:p>
        <a:p>
          <a:r>
            <a:rPr lang="en-US" sz="1100" dirty="0">
              <a:solidFill>
                <a:srgbClr val="FF0000"/>
              </a:solidFill>
            </a:rPr>
            <a:t>VACANT</a:t>
          </a:r>
          <a:endParaRPr lang="en-GB" sz="1100" dirty="0">
            <a:solidFill>
              <a:srgbClr val="FF0000"/>
            </a:solidFill>
          </a:endParaRPr>
        </a:p>
      </dgm:t>
    </dgm:pt>
    <dgm:pt modelId="{26A2F90B-6F5A-4EB2-B30D-C53559FE464B}" type="parTrans" cxnId="{D770B3DA-4894-4FCF-95EF-443993555439}">
      <dgm:prSet/>
      <dgm:spPr/>
      <dgm:t>
        <a:bodyPr/>
        <a:lstStyle/>
        <a:p>
          <a:endParaRPr lang="en-GB" sz="1100"/>
        </a:p>
      </dgm:t>
    </dgm:pt>
    <dgm:pt modelId="{FC072E8B-B20A-4D57-811E-9B085CABB81C}" type="sibTrans" cxnId="{D770B3DA-4894-4FCF-95EF-443993555439}">
      <dgm:prSet/>
      <dgm:spPr/>
      <dgm:t>
        <a:bodyPr/>
        <a:lstStyle/>
        <a:p>
          <a:endParaRPr lang="en-GB" sz="1100"/>
        </a:p>
      </dgm:t>
    </dgm:pt>
    <dgm:pt modelId="{67F0B754-2B51-4D49-A87E-046962CE02A5}">
      <dgm:prSet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Head of Finance</a:t>
          </a:r>
        </a:p>
        <a:p>
          <a:pPr rtl="0"/>
          <a:r>
            <a:rPr lang="en-GB" sz="1100" dirty="0">
              <a:latin typeface="Calibri Light" panose="020F0302020204030204"/>
            </a:rPr>
            <a:t> </a:t>
          </a:r>
          <a:r>
            <a:rPr lang="en-GB" sz="1100" dirty="0"/>
            <a:t>Place &amp; Inclusive Growth</a:t>
          </a:r>
        </a:p>
        <a:p>
          <a:r>
            <a:rPr lang="en-GB" sz="1100" dirty="0"/>
            <a:t>1 FTE</a:t>
          </a:r>
        </a:p>
      </dgm:t>
    </dgm:pt>
    <dgm:pt modelId="{7A96929A-06FB-4D7D-B7E9-598A537E3863}" type="parTrans" cxnId="{420BC427-7A34-4B7B-B7DE-07D24462BFDC}">
      <dgm:prSet/>
      <dgm:spPr/>
      <dgm:t>
        <a:bodyPr/>
        <a:lstStyle/>
        <a:p>
          <a:endParaRPr lang="en-GB" sz="1100"/>
        </a:p>
      </dgm:t>
    </dgm:pt>
    <dgm:pt modelId="{FEF6FB1A-EB1B-4D79-88F8-69D166973EBA}" type="sibTrans" cxnId="{420BC427-7A34-4B7B-B7DE-07D24462BFDC}">
      <dgm:prSet/>
      <dgm:spPr/>
      <dgm:t>
        <a:bodyPr/>
        <a:lstStyle/>
        <a:p>
          <a:endParaRPr lang="en-GB" sz="1100"/>
        </a:p>
      </dgm:t>
    </dgm:pt>
    <dgm:pt modelId="{5C5F8CF1-4E67-4FB5-BF82-85590725A871}">
      <dgm:prSet custT="1"/>
      <dgm:spPr>
        <a:solidFill>
          <a:schemeClr val="accent6"/>
        </a:solidFill>
      </dgm:spPr>
      <dgm:t>
        <a:bodyPr/>
        <a:lstStyle/>
        <a:p>
          <a:r>
            <a:rPr lang="en-US" sz="1100" dirty="0"/>
            <a:t>Strategic Director of Resources (S151)</a:t>
          </a:r>
        </a:p>
        <a:p>
          <a:r>
            <a:rPr lang="en-US" sz="1100" dirty="0"/>
            <a:t>1 FTE</a:t>
          </a:r>
        </a:p>
        <a:p>
          <a:r>
            <a:rPr lang="en-US" sz="1100" dirty="0">
              <a:solidFill>
                <a:srgbClr val="FF0000"/>
              </a:solidFill>
            </a:rPr>
            <a:t>VACANT</a:t>
          </a:r>
          <a:endParaRPr lang="en-GB" sz="1100" dirty="0">
            <a:solidFill>
              <a:srgbClr val="FF0000"/>
            </a:solidFill>
          </a:endParaRPr>
        </a:p>
      </dgm:t>
    </dgm:pt>
    <dgm:pt modelId="{0A546C0A-47C2-4F49-9656-36E77B5A460E}" type="parTrans" cxnId="{28D4E371-30A5-4FD5-8CC3-C6EEE9ADA6BF}">
      <dgm:prSet/>
      <dgm:spPr/>
      <dgm:t>
        <a:bodyPr/>
        <a:lstStyle/>
        <a:p>
          <a:endParaRPr lang="en-GB" sz="1100"/>
        </a:p>
      </dgm:t>
    </dgm:pt>
    <dgm:pt modelId="{E30C0CD6-9AD5-4A2A-A4AA-66FC8BBEAFB2}" type="sibTrans" cxnId="{28D4E371-30A5-4FD5-8CC3-C6EEE9ADA6BF}">
      <dgm:prSet/>
      <dgm:spPr/>
      <dgm:t>
        <a:bodyPr/>
        <a:lstStyle/>
        <a:p>
          <a:endParaRPr lang="en-GB" sz="1100"/>
        </a:p>
      </dgm:t>
    </dgm:pt>
    <dgm:pt modelId="{8C55DE1D-0D10-4D20-AA6D-91BED6087D16}">
      <dgm:prSet custT="1"/>
      <dgm:spPr>
        <a:solidFill>
          <a:schemeClr val="accent6"/>
        </a:solidFill>
      </dgm:spPr>
      <dgm:t>
        <a:bodyPr/>
        <a:lstStyle/>
        <a:p>
          <a:r>
            <a:rPr lang="en-US" sz="1100" dirty="0"/>
            <a:t>Head of Finance</a:t>
          </a:r>
        </a:p>
        <a:p>
          <a:r>
            <a:rPr lang="en-US" sz="1100" dirty="0"/>
            <a:t>People &amp; Resilience</a:t>
          </a:r>
        </a:p>
        <a:p>
          <a:r>
            <a:rPr lang="en-US" sz="1100" dirty="0"/>
            <a:t>1 FTE</a:t>
          </a:r>
          <a:endParaRPr lang="en-GB" sz="1100" dirty="0"/>
        </a:p>
      </dgm:t>
    </dgm:pt>
    <dgm:pt modelId="{E7B86F36-6CF7-444F-93F1-139A9D2C2B43}" type="sibTrans" cxnId="{0C76F169-D9E8-4E9A-814B-80FD8356C41B}">
      <dgm:prSet/>
      <dgm:spPr/>
      <dgm:t>
        <a:bodyPr/>
        <a:lstStyle/>
        <a:p>
          <a:endParaRPr lang="en-GB" sz="1100"/>
        </a:p>
      </dgm:t>
    </dgm:pt>
    <dgm:pt modelId="{C4068A62-62C1-4C83-95EC-CC20D7C50E5A}" type="parTrans" cxnId="{0C76F169-D9E8-4E9A-814B-80FD8356C41B}">
      <dgm:prSet/>
      <dgm:spPr/>
      <dgm:t>
        <a:bodyPr/>
        <a:lstStyle/>
        <a:p>
          <a:endParaRPr lang="en-GB" sz="1100"/>
        </a:p>
      </dgm:t>
    </dgm:pt>
    <dgm:pt modelId="{6FAC0CD2-24AB-450A-9B02-A8C9CFDDBEEE}">
      <dgm:prSet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Head of Finance</a:t>
          </a:r>
        </a:p>
        <a:p>
          <a:r>
            <a:rPr lang="en-GB" sz="1100" dirty="0"/>
            <a:t>Corporate</a:t>
          </a:r>
        </a:p>
        <a:p>
          <a:r>
            <a:rPr lang="en-GB" sz="1100" dirty="0"/>
            <a:t>1 FTE</a:t>
          </a:r>
        </a:p>
      </dgm:t>
    </dgm:pt>
    <dgm:pt modelId="{93013B11-4D57-4906-8EEA-A4E270FA3956}" type="parTrans" cxnId="{2C57A3EB-67D7-44BB-A5C2-D055F2442632}">
      <dgm:prSet/>
      <dgm:spPr/>
      <dgm:t>
        <a:bodyPr/>
        <a:lstStyle/>
        <a:p>
          <a:endParaRPr lang="en-GB" sz="1100"/>
        </a:p>
      </dgm:t>
    </dgm:pt>
    <dgm:pt modelId="{8ACB7622-6511-4D04-A623-1E209847552C}" type="sibTrans" cxnId="{2C57A3EB-67D7-44BB-A5C2-D055F2442632}">
      <dgm:prSet/>
      <dgm:spPr/>
      <dgm:t>
        <a:bodyPr/>
        <a:lstStyle/>
        <a:p>
          <a:endParaRPr lang="en-GB" sz="1100"/>
        </a:p>
      </dgm:t>
    </dgm:pt>
    <dgm:pt modelId="{8A402769-A899-425B-9680-70857B322CBE}">
      <dgm:prSet custT="1"/>
      <dgm:spPr/>
      <dgm:t>
        <a:bodyPr/>
        <a:lstStyle/>
        <a:p>
          <a:pPr algn="ctr" rtl="0"/>
          <a:r>
            <a:rPr lang="en-US" sz="1100" dirty="0"/>
            <a:t>Team</a:t>
          </a:r>
          <a:r>
            <a:rPr lang="en-US" sz="1100" dirty="0">
              <a:latin typeface="Calibri Light" panose="020F0302020204030204"/>
            </a:rPr>
            <a:t> </a:t>
          </a:r>
          <a:r>
            <a:rPr lang="en-US" sz="1100" dirty="0"/>
            <a:t> FTE: 6</a:t>
          </a:r>
          <a:endParaRPr lang="en-GB" sz="1100" dirty="0"/>
        </a:p>
      </dgm:t>
    </dgm:pt>
    <dgm:pt modelId="{2E0214A9-D355-4FB0-96EA-58EE71C8C15A}" type="parTrans" cxnId="{3B2D7071-C901-47C9-8D9E-E8513AB71936}">
      <dgm:prSet/>
      <dgm:spPr/>
      <dgm:t>
        <a:bodyPr/>
        <a:lstStyle/>
        <a:p>
          <a:endParaRPr lang="en-GB" sz="1100"/>
        </a:p>
      </dgm:t>
    </dgm:pt>
    <dgm:pt modelId="{9544D940-0B57-41CE-B639-34F4DF695A60}" type="sibTrans" cxnId="{3B2D7071-C901-47C9-8D9E-E8513AB71936}">
      <dgm:prSet/>
      <dgm:spPr/>
      <dgm:t>
        <a:bodyPr/>
        <a:lstStyle/>
        <a:p>
          <a:endParaRPr lang="en-GB" sz="1100"/>
        </a:p>
      </dgm:t>
    </dgm:pt>
    <dgm:pt modelId="{5CA6B1C8-BE66-4808-9BC5-C592B8624844}">
      <dgm:prSet custT="1"/>
      <dgm:spPr/>
      <dgm:t>
        <a:bodyPr/>
        <a:lstStyle/>
        <a:p>
          <a:r>
            <a:rPr lang="en-US" sz="1100" dirty="0"/>
            <a:t>Team FTE: 12</a:t>
          </a:r>
          <a:endParaRPr lang="en-GB" sz="1100" dirty="0"/>
        </a:p>
      </dgm:t>
    </dgm:pt>
    <dgm:pt modelId="{0A7606F5-792D-4FCE-8857-B983012FA748}" type="parTrans" cxnId="{9F9C676C-18F7-4DFB-943E-5A2422CEB204}">
      <dgm:prSet/>
      <dgm:spPr/>
      <dgm:t>
        <a:bodyPr/>
        <a:lstStyle/>
        <a:p>
          <a:endParaRPr lang="en-GB" sz="1100"/>
        </a:p>
      </dgm:t>
    </dgm:pt>
    <dgm:pt modelId="{518BB460-5B4B-4B75-852B-3855AE90CF9F}" type="sibTrans" cxnId="{9F9C676C-18F7-4DFB-943E-5A2422CEB204}">
      <dgm:prSet/>
      <dgm:spPr/>
      <dgm:t>
        <a:bodyPr/>
        <a:lstStyle/>
        <a:p>
          <a:endParaRPr lang="en-GB" sz="1100"/>
        </a:p>
      </dgm:t>
    </dgm:pt>
    <dgm:pt modelId="{D75C477B-311C-4793-A21A-DCA5E9CD4329}">
      <dgm:prSet custT="1"/>
      <dgm:spPr/>
      <dgm:t>
        <a:bodyPr/>
        <a:lstStyle/>
        <a:p>
          <a:r>
            <a:rPr lang="en-US" sz="1100" dirty="0"/>
            <a:t>Team FTE: 5</a:t>
          </a:r>
          <a:endParaRPr lang="en-GB" sz="1100" dirty="0"/>
        </a:p>
      </dgm:t>
    </dgm:pt>
    <dgm:pt modelId="{6120CDCE-2047-4FE0-9447-AB0ABA5EF86E}" type="parTrans" cxnId="{98FB44A2-3E55-4223-9287-457D35FA679D}">
      <dgm:prSet/>
      <dgm:spPr/>
      <dgm:t>
        <a:bodyPr/>
        <a:lstStyle/>
        <a:p>
          <a:endParaRPr lang="en-GB" sz="1100"/>
        </a:p>
      </dgm:t>
    </dgm:pt>
    <dgm:pt modelId="{77A84CD9-D6AA-4CBD-9ABF-3204425F3E5A}" type="sibTrans" cxnId="{98FB44A2-3E55-4223-9287-457D35FA679D}">
      <dgm:prSet/>
      <dgm:spPr/>
      <dgm:t>
        <a:bodyPr/>
        <a:lstStyle/>
        <a:p>
          <a:endParaRPr lang="en-GB" sz="1100"/>
        </a:p>
      </dgm:t>
    </dgm:pt>
    <dgm:pt modelId="{A20708DF-84CC-4A6C-BAA8-0719C06D9F12}">
      <dgm:prSet custT="1"/>
      <dgm:spPr/>
      <dgm:t>
        <a:bodyPr/>
        <a:lstStyle/>
        <a:p>
          <a:r>
            <a:rPr lang="en-GB" sz="1100" dirty="0"/>
            <a:t>Head of Finance Investments, Treasury and Pensions</a:t>
          </a:r>
        </a:p>
        <a:p>
          <a:pPr rtl="0"/>
          <a:r>
            <a:rPr lang="en-GB" sz="1100" dirty="0"/>
            <a:t>1 FTE</a:t>
          </a:r>
          <a:r>
            <a:rPr lang="en-GB" sz="1100" dirty="0">
              <a:latin typeface="Calibri Light" panose="020F0302020204030204"/>
            </a:rPr>
            <a:t> </a:t>
          </a:r>
          <a:endParaRPr lang="en-GB" sz="1100" dirty="0"/>
        </a:p>
      </dgm:t>
    </dgm:pt>
    <dgm:pt modelId="{A3C18D4E-6E56-420C-8475-22B2364662C5}" type="parTrans" cxnId="{B8B29DA1-4287-432C-BA6E-9D911D4512AD}">
      <dgm:prSet/>
      <dgm:spPr/>
      <dgm:t>
        <a:bodyPr/>
        <a:lstStyle/>
        <a:p>
          <a:endParaRPr lang="en-GB" sz="1100"/>
        </a:p>
      </dgm:t>
    </dgm:pt>
    <dgm:pt modelId="{25ED139E-E5B7-41F9-BFFE-EBB9B77CB9C1}" type="sibTrans" cxnId="{B8B29DA1-4287-432C-BA6E-9D911D4512AD}">
      <dgm:prSet/>
      <dgm:spPr/>
      <dgm:t>
        <a:bodyPr/>
        <a:lstStyle/>
        <a:p>
          <a:endParaRPr lang="en-GB" sz="1100"/>
        </a:p>
      </dgm:t>
    </dgm:pt>
    <dgm:pt modelId="{CFC7E413-1B85-409B-8FC0-4097E16FF7BC}" type="asst">
      <dgm:prSet custT="1"/>
      <dgm:spPr/>
      <dgm:t>
        <a:bodyPr/>
        <a:lstStyle/>
        <a:p>
          <a:r>
            <a:rPr lang="en-US" sz="1100" dirty="0"/>
            <a:t>CIPFA Trainee 2 FTE</a:t>
          </a:r>
        </a:p>
        <a:p>
          <a:pPr rtl="0"/>
          <a:r>
            <a:rPr lang="en-US" sz="1100"/>
            <a:t>(on a rotation </a:t>
          </a:r>
          <a:r>
            <a:rPr lang="en-US" sz="1100" err="1"/>
            <a:t>programme</a:t>
          </a:r>
          <a:r>
            <a:rPr lang="en-US" sz="1100"/>
            <a:t>)</a:t>
          </a:r>
          <a:r>
            <a:rPr lang="en-US" sz="1100">
              <a:latin typeface="Calibri Light" panose="020F0302020204030204"/>
            </a:rPr>
            <a:t> </a:t>
          </a:r>
          <a:endParaRPr lang="en-GB" sz="1100" dirty="0"/>
        </a:p>
      </dgm:t>
    </dgm:pt>
    <dgm:pt modelId="{791E0D00-82C7-4AAE-822D-FFA18AA5F5C1}" type="parTrans" cxnId="{8DF5DE89-7521-4A59-BB45-F23D7CA5914C}">
      <dgm:prSet/>
      <dgm:spPr/>
      <dgm:t>
        <a:bodyPr/>
        <a:lstStyle/>
        <a:p>
          <a:endParaRPr lang="en-GB" sz="1100"/>
        </a:p>
      </dgm:t>
    </dgm:pt>
    <dgm:pt modelId="{8534A009-C328-4CBE-BF77-3504FC460D82}" type="sibTrans" cxnId="{8DF5DE89-7521-4A59-BB45-F23D7CA5914C}">
      <dgm:prSet/>
      <dgm:spPr/>
      <dgm:t>
        <a:bodyPr/>
        <a:lstStyle/>
        <a:p>
          <a:endParaRPr lang="en-GB" sz="1100"/>
        </a:p>
      </dgm:t>
    </dgm:pt>
    <dgm:pt modelId="{4EB16E8C-A461-412D-8476-16EF44432141}">
      <dgm:prSet custT="1"/>
      <dgm:spPr/>
      <dgm:t>
        <a:bodyPr/>
        <a:lstStyle/>
        <a:p>
          <a:r>
            <a:rPr lang="en-US" sz="1100" dirty="0"/>
            <a:t>Team FTE: 12</a:t>
          </a:r>
          <a:endParaRPr lang="en-GB" sz="1100" dirty="0"/>
        </a:p>
      </dgm:t>
    </dgm:pt>
    <dgm:pt modelId="{B2FFF3A3-877A-4D7B-83FF-DB3DCCC80EA6}" type="parTrans" cxnId="{15651F59-7E2E-4856-99F3-9F90DEF4DF92}">
      <dgm:prSet/>
      <dgm:spPr/>
      <dgm:t>
        <a:bodyPr/>
        <a:lstStyle/>
        <a:p>
          <a:endParaRPr lang="en-GB" sz="1100"/>
        </a:p>
      </dgm:t>
    </dgm:pt>
    <dgm:pt modelId="{EE41CD21-8C4E-4E31-A8A6-722854A8A85F}" type="sibTrans" cxnId="{15651F59-7E2E-4856-99F3-9F90DEF4DF92}">
      <dgm:prSet/>
      <dgm:spPr/>
      <dgm:t>
        <a:bodyPr/>
        <a:lstStyle/>
        <a:p>
          <a:endParaRPr lang="en-GB" sz="1100"/>
        </a:p>
      </dgm:t>
    </dgm:pt>
    <dgm:pt modelId="{5D2F6C3D-CAD7-43F2-AC3E-DC680A68EC2B}">
      <dgm:prSet custT="1"/>
      <dgm:spPr>
        <a:solidFill>
          <a:schemeClr val="accent6"/>
        </a:solidFill>
      </dgm:spPr>
      <dgm:t>
        <a:bodyPr/>
        <a:lstStyle/>
        <a:p>
          <a:r>
            <a:rPr lang="en-US" sz="1100" dirty="0"/>
            <a:t>Chief Accountant</a:t>
          </a:r>
        </a:p>
        <a:p>
          <a:r>
            <a:rPr lang="en-US" sz="1100" dirty="0"/>
            <a:t>Financial Accounting</a:t>
          </a:r>
        </a:p>
        <a:p>
          <a:r>
            <a:rPr lang="en-US" sz="1100" dirty="0"/>
            <a:t>1 FTE</a:t>
          </a:r>
        </a:p>
      </dgm:t>
    </dgm:pt>
    <dgm:pt modelId="{55C31268-1BE0-4DE0-AAE1-96641E080F41}" type="parTrans" cxnId="{06238A77-DAEA-41B8-B2E0-6BE351E561D0}">
      <dgm:prSet/>
      <dgm:spPr/>
      <dgm:t>
        <a:bodyPr/>
        <a:lstStyle/>
        <a:p>
          <a:endParaRPr lang="en-GB" sz="1100"/>
        </a:p>
      </dgm:t>
    </dgm:pt>
    <dgm:pt modelId="{C79D4187-A32D-4335-BA97-F9E5CB7269E3}" type="sibTrans" cxnId="{06238A77-DAEA-41B8-B2E0-6BE351E561D0}">
      <dgm:prSet/>
      <dgm:spPr/>
      <dgm:t>
        <a:bodyPr/>
        <a:lstStyle/>
        <a:p>
          <a:endParaRPr lang="en-GB" sz="1100"/>
        </a:p>
      </dgm:t>
    </dgm:pt>
    <dgm:pt modelId="{25FDDEFB-4C5A-43CD-A314-FA55DA8F87A3}">
      <dgm:prSet custT="1"/>
      <dgm:spPr/>
      <dgm:t>
        <a:bodyPr/>
        <a:lstStyle/>
        <a:p>
          <a:r>
            <a:rPr lang="en-US" sz="1100" dirty="0"/>
            <a:t>Team FTE: 10</a:t>
          </a:r>
          <a:endParaRPr lang="en-GB" sz="1100" dirty="0"/>
        </a:p>
      </dgm:t>
    </dgm:pt>
    <dgm:pt modelId="{1AF277C2-3288-4597-A6EF-D1F010FF9DD8}" type="parTrans" cxnId="{51DA868E-087F-4BAB-826B-7AAC14F687BE}">
      <dgm:prSet/>
      <dgm:spPr/>
      <dgm:t>
        <a:bodyPr/>
        <a:lstStyle/>
        <a:p>
          <a:endParaRPr lang="en-GB" sz="1100"/>
        </a:p>
      </dgm:t>
    </dgm:pt>
    <dgm:pt modelId="{FF2D58AD-6631-4295-A877-4058BE49233C}" type="sibTrans" cxnId="{51DA868E-087F-4BAB-826B-7AAC14F687BE}">
      <dgm:prSet/>
      <dgm:spPr/>
      <dgm:t>
        <a:bodyPr/>
        <a:lstStyle/>
        <a:p>
          <a:endParaRPr lang="en-GB" sz="1100"/>
        </a:p>
      </dgm:t>
    </dgm:pt>
    <dgm:pt modelId="{83F23256-433C-4168-A68D-121A3B8D838B}" type="pres">
      <dgm:prSet presAssocID="{CA773DC2-7F21-4E12-BB9B-48BBAD903E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EA73A70-747C-4F19-93EC-52F1BF879F57}" type="pres">
      <dgm:prSet presAssocID="{5C5F8CF1-4E67-4FB5-BF82-85590725A871}" presName="hierRoot1" presStyleCnt="0">
        <dgm:presLayoutVars>
          <dgm:hierBranch val="init"/>
        </dgm:presLayoutVars>
      </dgm:prSet>
      <dgm:spPr/>
    </dgm:pt>
    <dgm:pt modelId="{6F9183BC-F29A-4F58-8E00-ED116AB821EC}" type="pres">
      <dgm:prSet presAssocID="{5C5F8CF1-4E67-4FB5-BF82-85590725A871}" presName="rootComposite1" presStyleCnt="0"/>
      <dgm:spPr/>
    </dgm:pt>
    <dgm:pt modelId="{BE5CAD04-DF1C-4BB4-BF2A-2712787DEF77}" type="pres">
      <dgm:prSet presAssocID="{5C5F8CF1-4E67-4FB5-BF82-85590725A871}" presName="rootText1" presStyleLbl="node0" presStyleIdx="0" presStyleCnt="1">
        <dgm:presLayoutVars>
          <dgm:chPref val="3"/>
        </dgm:presLayoutVars>
      </dgm:prSet>
      <dgm:spPr/>
    </dgm:pt>
    <dgm:pt modelId="{2D3FF91C-31C8-41AB-86F4-CDFF9B0E48A2}" type="pres">
      <dgm:prSet presAssocID="{5C5F8CF1-4E67-4FB5-BF82-85590725A871}" presName="rootConnector1" presStyleLbl="node1" presStyleIdx="0" presStyleCnt="0"/>
      <dgm:spPr/>
    </dgm:pt>
    <dgm:pt modelId="{69CD1465-C0CB-4C85-B2E8-0A85D9148699}" type="pres">
      <dgm:prSet presAssocID="{5C5F8CF1-4E67-4FB5-BF82-85590725A871}" presName="hierChild2" presStyleCnt="0"/>
      <dgm:spPr/>
    </dgm:pt>
    <dgm:pt modelId="{02F1DA6D-C605-4C10-A870-1B23E997B189}" type="pres">
      <dgm:prSet presAssocID="{26A2F90B-6F5A-4EB2-B30D-C53559FE464B}" presName="Name37" presStyleLbl="parChTrans1D2" presStyleIdx="0" presStyleCnt="1"/>
      <dgm:spPr/>
    </dgm:pt>
    <dgm:pt modelId="{FF10D27E-AE82-426A-B923-B9F738392AE9}" type="pres">
      <dgm:prSet presAssocID="{3C1C618D-BD9D-4933-B468-2C60D312AC87}" presName="hierRoot2" presStyleCnt="0">
        <dgm:presLayoutVars>
          <dgm:hierBranch val="init"/>
        </dgm:presLayoutVars>
      </dgm:prSet>
      <dgm:spPr/>
    </dgm:pt>
    <dgm:pt modelId="{1479B243-869E-4FB9-B28F-17013B61ED95}" type="pres">
      <dgm:prSet presAssocID="{3C1C618D-BD9D-4933-B468-2C60D312AC87}" presName="rootComposite" presStyleCnt="0"/>
      <dgm:spPr/>
    </dgm:pt>
    <dgm:pt modelId="{40103C78-00C5-4873-8AEE-4844D4271812}" type="pres">
      <dgm:prSet presAssocID="{3C1C618D-BD9D-4933-B468-2C60D312AC87}" presName="rootText" presStyleLbl="node2" presStyleIdx="0" presStyleCnt="1">
        <dgm:presLayoutVars>
          <dgm:chPref val="3"/>
        </dgm:presLayoutVars>
      </dgm:prSet>
      <dgm:spPr/>
    </dgm:pt>
    <dgm:pt modelId="{70B4DF37-D45E-4C8F-80B6-6B750A530C65}" type="pres">
      <dgm:prSet presAssocID="{3C1C618D-BD9D-4933-B468-2C60D312AC87}" presName="rootConnector" presStyleLbl="node2" presStyleIdx="0" presStyleCnt="1"/>
      <dgm:spPr/>
    </dgm:pt>
    <dgm:pt modelId="{BD8C8FB5-E880-42BD-A69E-1A3585E74794}" type="pres">
      <dgm:prSet presAssocID="{3C1C618D-BD9D-4933-B468-2C60D312AC87}" presName="hierChild4" presStyleCnt="0"/>
      <dgm:spPr/>
    </dgm:pt>
    <dgm:pt modelId="{A0D663E1-0B2B-4402-BFA9-9402C8848711}" type="pres">
      <dgm:prSet presAssocID="{7A96929A-06FB-4D7D-B7E9-598A537E3863}" presName="Name37" presStyleLbl="parChTrans1D3" presStyleIdx="0" presStyleCnt="6"/>
      <dgm:spPr/>
    </dgm:pt>
    <dgm:pt modelId="{A53EE9E4-1FC4-444C-8C57-C899104FB91B}" type="pres">
      <dgm:prSet presAssocID="{67F0B754-2B51-4D49-A87E-046962CE02A5}" presName="hierRoot2" presStyleCnt="0">
        <dgm:presLayoutVars>
          <dgm:hierBranch val="init"/>
        </dgm:presLayoutVars>
      </dgm:prSet>
      <dgm:spPr/>
    </dgm:pt>
    <dgm:pt modelId="{0409EF50-216A-48B7-9219-D41F7770FC8F}" type="pres">
      <dgm:prSet presAssocID="{67F0B754-2B51-4D49-A87E-046962CE02A5}" presName="rootComposite" presStyleCnt="0"/>
      <dgm:spPr/>
    </dgm:pt>
    <dgm:pt modelId="{AAE9EEBC-252E-44A7-B8BF-37EF3910C029}" type="pres">
      <dgm:prSet presAssocID="{67F0B754-2B51-4D49-A87E-046962CE02A5}" presName="rootText" presStyleLbl="node3" presStyleIdx="0" presStyleCnt="5">
        <dgm:presLayoutVars>
          <dgm:chPref val="3"/>
        </dgm:presLayoutVars>
      </dgm:prSet>
      <dgm:spPr/>
    </dgm:pt>
    <dgm:pt modelId="{DD632815-F0FA-4EF3-A413-19674D587EE8}" type="pres">
      <dgm:prSet presAssocID="{67F0B754-2B51-4D49-A87E-046962CE02A5}" presName="rootConnector" presStyleLbl="node3" presStyleIdx="0" presStyleCnt="5"/>
      <dgm:spPr/>
    </dgm:pt>
    <dgm:pt modelId="{44A0BA8D-4225-4D87-8DE1-E74BE20376CC}" type="pres">
      <dgm:prSet presAssocID="{67F0B754-2B51-4D49-A87E-046962CE02A5}" presName="hierChild4" presStyleCnt="0"/>
      <dgm:spPr/>
    </dgm:pt>
    <dgm:pt modelId="{180FC1F0-C0F6-45D1-B870-D929F5FFAFD8}" type="pres">
      <dgm:prSet presAssocID="{2E0214A9-D355-4FB0-96EA-58EE71C8C15A}" presName="Name37" presStyleLbl="parChTrans1D4" presStyleIdx="0" presStyleCnt="5"/>
      <dgm:spPr/>
    </dgm:pt>
    <dgm:pt modelId="{F8221846-C3CD-4EBF-9FAF-11AA8AFA1CD8}" type="pres">
      <dgm:prSet presAssocID="{8A402769-A899-425B-9680-70857B322CBE}" presName="hierRoot2" presStyleCnt="0">
        <dgm:presLayoutVars>
          <dgm:hierBranch val="init"/>
        </dgm:presLayoutVars>
      </dgm:prSet>
      <dgm:spPr/>
    </dgm:pt>
    <dgm:pt modelId="{D468F39A-F1AA-4681-A10E-0BD774082BE2}" type="pres">
      <dgm:prSet presAssocID="{8A402769-A899-425B-9680-70857B322CBE}" presName="rootComposite" presStyleCnt="0"/>
      <dgm:spPr/>
    </dgm:pt>
    <dgm:pt modelId="{8781D77B-331F-4DB4-8D45-41EA11036178}" type="pres">
      <dgm:prSet presAssocID="{8A402769-A899-425B-9680-70857B322CBE}" presName="rootText" presStyleLbl="node4" presStyleIdx="0" presStyleCnt="5">
        <dgm:presLayoutVars>
          <dgm:chPref val="3"/>
        </dgm:presLayoutVars>
      </dgm:prSet>
      <dgm:spPr/>
    </dgm:pt>
    <dgm:pt modelId="{629BBBB5-9B4E-4088-90A5-52F442717F8F}" type="pres">
      <dgm:prSet presAssocID="{8A402769-A899-425B-9680-70857B322CBE}" presName="rootConnector" presStyleLbl="node4" presStyleIdx="0" presStyleCnt="5"/>
      <dgm:spPr/>
    </dgm:pt>
    <dgm:pt modelId="{29ED0E65-F53E-4B3A-A209-BC8778EA299F}" type="pres">
      <dgm:prSet presAssocID="{8A402769-A899-425B-9680-70857B322CBE}" presName="hierChild4" presStyleCnt="0"/>
      <dgm:spPr/>
    </dgm:pt>
    <dgm:pt modelId="{2E66FF0B-531D-4A17-8063-A136B7FF6ADB}" type="pres">
      <dgm:prSet presAssocID="{8A402769-A899-425B-9680-70857B322CBE}" presName="hierChild5" presStyleCnt="0"/>
      <dgm:spPr/>
    </dgm:pt>
    <dgm:pt modelId="{3A3FEF0F-65C6-4B96-BFDC-A690B9E2960F}" type="pres">
      <dgm:prSet presAssocID="{67F0B754-2B51-4D49-A87E-046962CE02A5}" presName="hierChild5" presStyleCnt="0"/>
      <dgm:spPr/>
    </dgm:pt>
    <dgm:pt modelId="{709F51C9-9D68-4B30-AF13-5553E85DD119}" type="pres">
      <dgm:prSet presAssocID="{C4068A62-62C1-4C83-95EC-CC20D7C50E5A}" presName="Name37" presStyleLbl="parChTrans1D3" presStyleIdx="1" presStyleCnt="6"/>
      <dgm:spPr/>
    </dgm:pt>
    <dgm:pt modelId="{FCA72257-005B-4C20-A55B-21D75EB022F5}" type="pres">
      <dgm:prSet presAssocID="{8C55DE1D-0D10-4D20-AA6D-91BED6087D16}" presName="hierRoot2" presStyleCnt="0">
        <dgm:presLayoutVars>
          <dgm:hierBranch val="init"/>
        </dgm:presLayoutVars>
      </dgm:prSet>
      <dgm:spPr/>
    </dgm:pt>
    <dgm:pt modelId="{1304857D-FEF8-41C3-A9DF-CDA8706FAC41}" type="pres">
      <dgm:prSet presAssocID="{8C55DE1D-0D10-4D20-AA6D-91BED6087D16}" presName="rootComposite" presStyleCnt="0"/>
      <dgm:spPr/>
    </dgm:pt>
    <dgm:pt modelId="{906BAF37-74FB-42F4-A31A-2A5DA4D3CD25}" type="pres">
      <dgm:prSet presAssocID="{8C55DE1D-0D10-4D20-AA6D-91BED6087D16}" presName="rootText" presStyleLbl="node3" presStyleIdx="1" presStyleCnt="5">
        <dgm:presLayoutVars>
          <dgm:chPref val="3"/>
        </dgm:presLayoutVars>
      </dgm:prSet>
      <dgm:spPr/>
    </dgm:pt>
    <dgm:pt modelId="{857EC8D4-3B82-4B22-9A23-8D592BC5AB84}" type="pres">
      <dgm:prSet presAssocID="{8C55DE1D-0D10-4D20-AA6D-91BED6087D16}" presName="rootConnector" presStyleLbl="node3" presStyleIdx="1" presStyleCnt="5"/>
      <dgm:spPr/>
    </dgm:pt>
    <dgm:pt modelId="{B1621E15-4EAA-4241-9492-FA70C1031F83}" type="pres">
      <dgm:prSet presAssocID="{8C55DE1D-0D10-4D20-AA6D-91BED6087D16}" presName="hierChild4" presStyleCnt="0"/>
      <dgm:spPr/>
    </dgm:pt>
    <dgm:pt modelId="{B21676FB-C6AC-4CE7-B8C0-AACC89EF3D83}" type="pres">
      <dgm:prSet presAssocID="{0A7606F5-792D-4FCE-8857-B983012FA748}" presName="Name37" presStyleLbl="parChTrans1D4" presStyleIdx="1" presStyleCnt="5"/>
      <dgm:spPr/>
    </dgm:pt>
    <dgm:pt modelId="{592CD54E-A92B-4EE0-93F4-2B6BEE09EB3F}" type="pres">
      <dgm:prSet presAssocID="{5CA6B1C8-BE66-4808-9BC5-C592B8624844}" presName="hierRoot2" presStyleCnt="0">
        <dgm:presLayoutVars>
          <dgm:hierBranch val="init"/>
        </dgm:presLayoutVars>
      </dgm:prSet>
      <dgm:spPr/>
    </dgm:pt>
    <dgm:pt modelId="{72A28F95-9533-4D4D-9539-2CBF3C08B378}" type="pres">
      <dgm:prSet presAssocID="{5CA6B1C8-BE66-4808-9BC5-C592B8624844}" presName="rootComposite" presStyleCnt="0"/>
      <dgm:spPr/>
    </dgm:pt>
    <dgm:pt modelId="{120C6A4F-BE82-4816-BBC1-9A4E931A8F17}" type="pres">
      <dgm:prSet presAssocID="{5CA6B1C8-BE66-4808-9BC5-C592B8624844}" presName="rootText" presStyleLbl="node4" presStyleIdx="1" presStyleCnt="5">
        <dgm:presLayoutVars>
          <dgm:chPref val="3"/>
        </dgm:presLayoutVars>
      </dgm:prSet>
      <dgm:spPr/>
    </dgm:pt>
    <dgm:pt modelId="{711F9D09-8C78-4885-BD2B-8D7F1DC13A43}" type="pres">
      <dgm:prSet presAssocID="{5CA6B1C8-BE66-4808-9BC5-C592B8624844}" presName="rootConnector" presStyleLbl="node4" presStyleIdx="1" presStyleCnt="5"/>
      <dgm:spPr/>
    </dgm:pt>
    <dgm:pt modelId="{333FEF51-B33A-4A6B-A7CE-7C479F7CA6FF}" type="pres">
      <dgm:prSet presAssocID="{5CA6B1C8-BE66-4808-9BC5-C592B8624844}" presName="hierChild4" presStyleCnt="0"/>
      <dgm:spPr/>
    </dgm:pt>
    <dgm:pt modelId="{C451D302-639E-4118-8A81-51B379416A3E}" type="pres">
      <dgm:prSet presAssocID="{5CA6B1C8-BE66-4808-9BC5-C592B8624844}" presName="hierChild5" presStyleCnt="0"/>
      <dgm:spPr/>
    </dgm:pt>
    <dgm:pt modelId="{C2901C75-94F4-4C4E-8651-DEB0D2CC3402}" type="pres">
      <dgm:prSet presAssocID="{8C55DE1D-0D10-4D20-AA6D-91BED6087D16}" presName="hierChild5" presStyleCnt="0"/>
      <dgm:spPr/>
    </dgm:pt>
    <dgm:pt modelId="{F2182373-3573-4650-9219-1263E364BB2A}" type="pres">
      <dgm:prSet presAssocID="{93013B11-4D57-4906-8EEA-A4E270FA3956}" presName="Name37" presStyleLbl="parChTrans1D3" presStyleIdx="2" presStyleCnt="6"/>
      <dgm:spPr/>
    </dgm:pt>
    <dgm:pt modelId="{CAC5739B-AB68-4E4D-9726-A601AC386D3A}" type="pres">
      <dgm:prSet presAssocID="{6FAC0CD2-24AB-450A-9B02-A8C9CFDDBEEE}" presName="hierRoot2" presStyleCnt="0">
        <dgm:presLayoutVars>
          <dgm:hierBranch val="init"/>
        </dgm:presLayoutVars>
      </dgm:prSet>
      <dgm:spPr/>
    </dgm:pt>
    <dgm:pt modelId="{461AD16A-40DB-4AB8-A425-50B17D92AFCC}" type="pres">
      <dgm:prSet presAssocID="{6FAC0CD2-24AB-450A-9B02-A8C9CFDDBEEE}" presName="rootComposite" presStyleCnt="0"/>
      <dgm:spPr/>
    </dgm:pt>
    <dgm:pt modelId="{F600B03B-B3EE-4D06-8964-7C168C619A5A}" type="pres">
      <dgm:prSet presAssocID="{6FAC0CD2-24AB-450A-9B02-A8C9CFDDBEEE}" presName="rootText" presStyleLbl="node3" presStyleIdx="2" presStyleCnt="5">
        <dgm:presLayoutVars>
          <dgm:chPref val="3"/>
        </dgm:presLayoutVars>
      </dgm:prSet>
      <dgm:spPr/>
    </dgm:pt>
    <dgm:pt modelId="{FE19B52D-F623-4F75-900C-23C2B753C9F7}" type="pres">
      <dgm:prSet presAssocID="{6FAC0CD2-24AB-450A-9B02-A8C9CFDDBEEE}" presName="rootConnector" presStyleLbl="node3" presStyleIdx="2" presStyleCnt="5"/>
      <dgm:spPr/>
    </dgm:pt>
    <dgm:pt modelId="{3DFF848C-984C-4E3C-9223-E2B98C6BA0EB}" type="pres">
      <dgm:prSet presAssocID="{6FAC0CD2-24AB-450A-9B02-A8C9CFDDBEEE}" presName="hierChild4" presStyleCnt="0"/>
      <dgm:spPr/>
    </dgm:pt>
    <dgm:pt modelId="{75D3571F-0429-4D5D-AFF8-FAF89573BC30}" type="pres">
      <dgm:prSet presAssocID="{6120CDCE-2047-4FE0-9447-AB0ABA5EF86E}" presName="Name37" presStyleLbl="parChTrans1D4" presStyleIdx="2" presStyleCnt="5"/>
      <dgm:spPr/>
    </dgm:pt>
    <dgm:pt modelId="{EB064661-08E9-40EC-A6C8-FBF073AE006E}" type="pres">
      <dgm:prSet presAssocID="{D75C477B-311C-4793-A21A-DCA5E9CD4329}" presName="hierRoot2" presStyleCnt="0">
        <dgm:presLayoutVars>
          <dgm:hierBranch val="init"/>
        </dgm:presLayoutVars>
      </dgm:prSet>
      <dgm:spPr/>
    </dgm:pt>
    <dgm:pt modelId="{A0E286D7-5869-4C17-AD5C-EF83525FA8B6}" type="pres">
      <dgm:prSet presAssocID="{D75C477B-311C-4793-A21A-DCA5E9CD4329}" presName="rootComposite" presStyleCnt="0"/>
      <dgm:spPr/>
    </dgm:pt>
    <dgm:pt modelId="{79377467-0461-4A84-BD0F-8646005C2856}" type="pres">
      <dgm:prSet presAssocID="{D75C477B-311C-4793-A21A-DCA5E9CD4329}" presName="rootText" presStyleLbl="node4" presStyleIdx="2" presStyleCnt="5">
        <dgm:presLayoutVars>
          <dgm:chPref val="3"/>
        </dgm:presLayoutVars>
      </dgm:prSet>
      <dgm:spPr/>
    </dgm:pt>
    <dgm:pt modelId="{CF0E9FA6-99C9-4F7F-B864-B6FFB35002FB}" type="pres">
      <dgm:prSet presAssocID="{D75C477B-311C-4793-A21A-DCA5E9CD4329}" presName="rootConnector" presStyleLbl="node4" presStyleIdx="2" presStyleCnt="5"/>
      <dgm:spPr/>
    </dgm:pt>
    <dgm:pt modelId="{9B9AB91C-C201-41EA-A1AF-73422DD0CA3A}" type="pres">
      <dgm:prSet presAssocID="{D75C477B-311C-4793-A21A-DCA5E9CD4329}" presName="hierChild4" presStyleCnt="0"/>
      <dgm:spPr/>
    </dgm:pt>
    <dgm:pt modelId="{47DFF437-EBFD-4D45-A099-36D862940393}" type="pres">
      <dgm:prSet presAssocID="{D75C477B-311C-4793-A21A-DCA5E9CD4329}" presName="hierChild5" presStyleCnt="0"/>
      <dgm:spPr/>
    </dgm:pt>
    <dgm:pt modelId="{EEE640B3-D999-41B8-B0F1-BDDAFA2DA628}" type="pres">
      <dgm:prSet presAssocID="{6FAC0CD2-24AB-450A-9B02-A8C9CFDDBEEE}" presName="hierChild5" presStyleCnt="0"/>
      <dgm:spPr/>
    </dgm:pt>
    <dgm:pt modelId="{8E1B391F-9B58-40BD-9BA2-9D9531A907F5}" type="pres">
      <dgm:prSet presAssocID="{A3C18D4E-6E56-420C-8475-22B2364662C5}" presName="Name37" presStyleLbl="parChTrans1D3" presStyleIdx="3" presStyleCnt="6"/>
      <dgm:spPr/>
    </dgm:pt>
    <dgm:pt modelId="{BDD4D06B-E992-4FEB-B65D-E5EBA39CAF22}" type="pres">
      <dgm:prSet presAssocID="{A20708DF-84CC-4A6C-BAA8-0719C06D9F12}" presName="hierRoot2" presStyleCnt="0">
        <dgm:presLayoutVars>
          <dgm:hierBranch val="init"/>
        </dgm:presLayoutVars>
      </dgm:prSet>
      <dgm:spPr/>
    </dgm:pt>
    <dgm:pt modelId="{6D6DA4BB-921A-4539-B744-6AD49969F3AA}" type="pres">
      <dgm:prSet presAssocID="{A20708DF-84CC-4A6C-BAA8-0719C06D9F12}" presName="rootComposite" presStyleCnt="0"/>
      <dgm:spPr/>
    </dgm:pt>
    <dgm:pt modelId="{472C5D0F-9D59-4FF7-8204-9AF00BED835A}" type="pres">
      <dgm:prSet presAssocID="{A20708DF-84CC-4A6C-BAA8-0719C06D9F12}" presName="rootText" presStyleLbl="node3" presStyleIdx="3" presStyleCnt="5">
        <dgm:presLayoutVars>
          <dgm:chPref val="3"/>
        </dgm:presLayoutVars>
      </dgm:prSet>
      <dgm:spPr/>
    </dgm:pt>
    <dgm:pt modelId="{D025EAFF-4CE2-47F9-B894-0421D97C48B8}" type="pres">
      <dgm:prSet presAssocID="{A20708DF-84CC-4A6C-BAA8-0719C06D9F12}" presName="rootConnector" presStyleLbl="node3" presStyleIdx="3" presStyleCnt="5"/>
      <dgm:spPr/>
    </dgm:pt>
    <dgm:pt modelId="{0F175F78-25CC-4582-994C-58DEAD53B1AB}" type="pres">
      <dgm:prSet presAssocID="{A20708DF-84CC-4A6C-BAA8-0719C06D9F12}" presName="hierChild4" presStyleCnt="0"/>
      <dgm:spPr/>
    </dgm:pt>
    <dgm:pt modelId="{B2C39D0F-0309-40AD-96EB-D593DEBFB24D}" type="pres">
      <dgm:prSet presAssocID="{B2FFF3A3-877A-4D7B-83FF-DB3DCCC80EA6}" presName="Name37" presStyleLbl="parChTrans1D4" presStyleIdx="3" presStyleCnt="5"/>
      <dgm:spPr/>
    </dgm:pt>
    <dgm:pt modelId="{58F6B9F4-D84E-4EE8-8EC6-ABC7AC4B9660}" type="pres">
      <dgm:prSet presAssocID="{4EB16E8C-A461-412D-8476-16EF44432141}" presName="hierRoot2" presStyleCnt="0">
        <dgm:presLayoutVars>
          <dgm:hierBranch val="init"/>
        </dgm:presLayoutVars>
      </dgm:prSet>
      <dgm:spPr/>
    </dgm:pt>
    <dgm:pt modelId="{2BB0E41A-0072-4115-A7F3-AD0410AB6820}" type="pres">
      <dgm:prSet presAssocID="{4EB16E8C-A461-412D-8476-16EF44432141}" presName="rootComposite" presStyleCnt="0"/>
      <dgm:spPr/>
    </dgm:pt>
    <dgm:pt modelId="{CF6D167D-B8D1-4F93-8103-C2E0B826B03D}" type="pres">
      <dgm:prSet presAssocID="{4EB16E8C-A461-412D-8476-16EF44432141}" presName="rootText" presStyleLbl="node4" presStyleIdx="3" presStyleCnt="5">
        <dgm:presLayoutVars>
          <dgm:chPref val="3"/>
        </dgm:presLayoutVars>
      </dgm:prSet>
      <dgm:spPr/>
    </dgm:pt>
    <dgm:pt modelId="{ECA51AD4-6130-4221-A38A-4BB66504F39B}" type="pres">
      <dgm:prSet presAssocID="{4EB16E8C-A461-412D-8476-16EF44432141}" presName="rootConnector" presStyleLbl="node4" presStyleIdx="3" presStyleCnt="5"/>
      <dgm:spPr/>
    </dgm:pt>
    <dgm:pt modelId="{29C84734-F8AC-4CAC-8ADF-E58F3E907C6F}" type="pres">
      <dgm:prSet presAssocID="{4EB16E8C-A461-412D-8476-16EF44432141}" presName="hierChild4" presStyleCnt="0"/>
      <dgm:spPr/>
    </dgm:pt>
    <dgm:pt modelId="{3E6D71EE-1472-4356-A277-3771EC73AF82}" type="pres">
      <dgm:prSet presAssocID="{4EB16E8C-A461-412D-8476-16EF44432141}" presName="hierChild5" presStyleCnt="0"/>
      <dgm:spPr/>
    </dgm:pt>
    <dgm:pt modelId="{D729AB56-A37D-45FB-96C5-C8FCA8AE0719}" type="pres">
      <dgm:prSet presAssocID="{A20708DF-84CC-4A6C-BAA8-0719C06D9F12}" presName="hierChild5" presStyleCnt="0"/>
      <dgm:spPr/>
    </dgm:pt>
    <dgm:pt modelId="{1E3AE621-BB1D-4503-B068-C42AAB6DE348}" type="pres">
      <dgm:prSet presAssocID="{55C31268-1BE0-4DE0-AAE1-96641E080F41}" presName="Name37" presStyleLbl="parChTrans1D3" presStyleIdx="4" presStyleCnt="6"/>
      <dgm:spPr/>
    </dgm:pt>
    <dgm:pt modelId="{24BAFEC6-02C9-4F63-A71B-2AF6D74C9B1A}" type="pres">
      <dgm:prSet presAssocID="{5D2F6C3D-CAD7-43F2-AC3E-DC680A68EC2B}" presName="hierRoot2" presStyleCnt="0">
        <dgm:presLayoutVars>
          <dgm:hierBranch val="init"/>
        </dgm:presLayoutVars>
      </dgm:prSet>
      <dgm:spPr/>
    </dgm:pt>
    <dgm:pt modelId="{CBCC91DA-B7B7-4407-A454-7C927287FA05}" type="pres">
      <dgm:prSet presAssocID="{5D2F6C3D-CAD7-43F2-AC3E-DC680A68EC2B}" presName="rootComposite" presStyleCnt="0"/>
      <dgm:spPr/>
    </dgm:pt>
    <dgm:pt modelId="{79A47751-0960-44AD-A690-9D69641D600F}" type="pres">
      <dgm:prSet presAssocID="{5D2F6C3D-CAD7-43F2-AC3E-DC680A68EC2B}" presName="rootText" presStyleLbl="node3" presStyleIdx="4" presStyleCnt="5">
        <dgm:presLayoutVars>
          <dgm:chPref val="3"/>
        </dgm:presLayoutVars>
      </dgm:prSet>
      <dgm:spPr/>
    </dgm:pt>
    <dgm:pt modelId="{DE317261-ADAB-43BD-BA5A-5C4CDC0AF1BB}" type="pres">
      <dgm:prSet presAssocID="{5D2F6C3D-CAD7-43F2-AC3E-DC680A68EC2B}" presName="rootConnector" presStyleLbl="node3" presStyleIdx="4" presStyleCnt="5"/>
      <dgm:spPr/>
    </dgm:pt>
    <dgm:pt modelId="{00A46F3D-35F0-432A-B201-DE39A75E06CA}" type="pres">
      <dgm:prSet presAssocID="{5D2F6C3D-CAD7-43F2-AC3E-DC680A68EC2B}" presName="hierChild4" presStyleCnt="0"/>
      <dgm:spPr/>
    </dgm:pt>
    <dgm:pt modelId="{D6158279-1608-4C88-8BF6-92F7C0667517}" type="pres">
      <dgm:prSet presAssocID="{1AF277C2-3288-4597-A6EF-D1F010FF9DD8}" presName="Name37" presStyleLbl="parChTrans1D4" presStyleIdx="4" presStyleCnt="5"/>
      <dgm:spPr/>
    </dgm:pt>
    <dgm:pt modelId="{B1E1C506-6EB7-4C1F-A6CD-17BE4A9C4F5E}" type="pres">
      <dgm:prSet presAssocID="{25FDDEFB-4C5A-43CD-A314-FA55DA8F87A3}" presName="hierRoot2" presStyleCnt="0">
        <dgm:presLayoutVars>
          <dgm:hierBranch val="init"/>
        </dgm:presLayoutVars>
      </dgm:prSet>
      <dgm:spPr/>
    </dgm:pt>
    <dgm:pt modelId="{EB2C8DD6-0EFE-4474-99B5-96FA44B62956}" type="pres">
      <dgm:prSet presAssocID="{25FDDEFB-4C5A-43CD-A314-FA55DA8F87A3}" presName="rootComposite" presStyleCnt="0"/>
      <dgm:spPr/>
    </dgm:pt>
    <dgm:pt modelId="{3E16A05F-2BF0-41A7-8128-C5179B00B29E}" type="pres">
      <dgm:prSet presAssocID="{25FDDEFB-4C5A-43CD-A314-FA55DA8F87A3}" presName="rootText" presStyleLbl="node4" presStyleIdx="4" presStyleCnt="5">
        <dgm:presLayoutVars>
          <dgm:chPref val="3"/>
        </dgm:presLayoutVars>
      </dgm:prSet>
      <dgm:spPr/>
    </dgm:pt>
    <dgm:pt modelId="{9199F354-BC40-49E7-9096-A4C0D650D543}" type="pres">
      <dgm:prSet presAssocID="{25FDDEFB-4C5A-43CD-A314-FA55DA8F87A3}" presName="rootConnector" presStyleLbl="node4" presStyleIdx="4" presStyleCnt="5"/>
      <dgm:spPr/>
    </dgm:pt>
    <dgm:pt modelId="{06F92DDC-5B5B-4852-832F-A0A9200C9A8B}" type="pres">
      <dgm:prSet presAssocID="{25FDDEFB-4C5A-43CD-A314-FA55DA8F87A3}" presName="hierChild4" presStyleCnt="0"/>
      <dgm:spPr/>
    </dgm:pt>
    <dgm:pt modelId="{2E80189A-AA68-4AC4-A7D9-23CEFAFCF57F}" type="pres">
      <dgm:prSet presAssocID="{25FDDEFB-4C5A-43CD-A314-FA55DA8F87A3}" presName="hierChild5" presStyleCnt="0"/>
      <dgm:spPr/>
    </dgm:pt>
    <dgm:pt modelId="{F9FCDF43-2100-4CB9-B848-BFBA7F024537}" type="pres">
      <dgm:prSet presAssocID="{5D2F6C3D-CAD7-43F2-AC3E-DC680A68EC2B}" presName="hierChild5" presStyleCnt="0"/>
      <dgm:spPr/>
    </dgm:pt>
    <dgm:pt modelId="{F5FFE47D-9893-4704-8D58-78E50B377F50}" type="pres">
      <dgm:prSet presAssocID="{3C1C618D-BD9D-4933-B468-2C60D312AC87}" presName="hierChild5" presStyleCnt="0"/>
      <dgm:spPr/>
    </dgm:pt>
    <dgm:pt modelId="{E3ADE2D3-9209-40F1-A63C-C12D0D4C0D2B}" type="pres">
      <dgm:prSet presAssocID="{791E0D00-82C7-4AAE-822D-FFA18AA5F5C1}" presName="Name111" presStyleLbl="parChTrans1D3" presStyleIdx="5" presStyleCnt="6"/>
      <dgm:spPr/>
    </dgm:pt>
    <dgm:pt modelId="{27F81F1D-29C1-4806-BB2A-D8C8839064B5}" type="pres">
      <dgm:prSet presAssocID="{CFC7E413-1B85-409B-8FC0-4097E16FF7BC}" presName="hierRoot3" presStyleCnt="0">
        <dgm:presLayoutVars>
          <dgm:hierBranch val="init"/>
        </dgm:presLayoutVars>
      </dgm:prSet>
      <dgm:spPr/>
    </dgm:pt>
    <dgm:pt modelId="{AFA2BC82-2970-4D7C-8794-FD39903B67CD}" type="pres">
      <dgm:prSet presAssocID="{CFC7E413-1B85-409B-8FC0-4097E16FF7BC}" presName="rootComposite3" presStyleCnt="0"/>
      <dgm:spPr/>
    </dgm:pt>
    <dgm:pt modelId="{6A9EE38A-6A49-4567-A299-FD61D82AAB58}" type="pres">
      <dgm:prSet presAssocID="{CFC7E413-1B85-409B-8FC0-4097E16FF7BC}" presName="rootText3" presStyleLbl="asst2" presStyleIdx="0" presStyleCnt="1" custScaleX="141473" custLinFactX="-100000" custLinFactNeighborX="-121577" custLinFactNeighborY="2576">
        <dgm:presLayoutVars>
          <dgm:chPref val="3"/>
        </dgm:presLayoutVars>
      </dgm:prSet>
      <dgm:spPr/>
    </dgm:pt>
    <dgm:pt modelId="{6C9990BF-5112-4CC0-9E5E-FEF5F5F9D0C0}" type="pres">
      <dgm:prSet presAssocID="{CFC7E413-1B85-409B-8FC0-4097E16FF7BC}" presName="rootConnector3" presStyleLbl="asst2" presStyleIdx="0" presStyleCnt="1"/>
      <dgm:spPr/>
    </dgm:pt>
    <dgm:pt modelId="{2188BF52-6184-4A39-B30A-78705DB0898F}" type="pres">
      <dgm:prSet presAssocID="{CFC7E413-1B85-409B-8FC0-4097E16FF7BC}" presName="hierChild6" presStyleCnt="0"/>
      <dgm:spPr/>
    </dgm:pt>
    <dgm:pt modelId="{BB4275ED-07AE-4E8A-895A-4E5D15BD4DAF}" type="pres">
      <dgm:prSet presAssocID="{CFC7E413-1B85-409B-8FC0-4097E16FF7BC}" presName="hierChild7" presStyleCnt="0"/>
      <dgm:spPr/>
    </dgm:pt>
    <dgm:pt modelId="{112CA34B-D8DB-4285-9C26-B7F85150BAC7}" type="pres">
      <dgm:prSet presAssocID="{5C5F8CF1-4E67-4FB5-BF82-85590725A871}" presName="hierChild3" presStyleCnt="0"/>
      <dgm:spPr/>
    </dgm:pt>
  </dgm:ptLst>
  <dgm:cxnLst>
    <dgm:cxn modelId="{9D91740B-B344-4609-8ECF-C26C7EDAB370}" type="presOf" srcId="{55C31268-1BE0-4DE0-AAE1-96641E080F41}" destId="{1E3AE621-BB1D-4503-B068-C42AAB6DE348}" srcOrd="0" destOrd="0" presId="urn:microsoft.com/office/officeart/2005/8/layout/orgChart1"/>
    <dgm:cxn modelId="{2DE9D00E-9662-42C2-B946-1F08B3654619}" type="presOf" srcId="{5C5F8CF1-4E67-4FB5-BF82-85590725A871}" destId="{BE5CAD04-DF1C-4BB4-BF2A-2712787DEF77}" srcOrd="0" destOrd="0" presId="urn:microsoft.com/office/officeart/2005/8/layout/orgChart1"/>
    <dgm:cxn modelId="{C44B6413-E235-449F-ABA8-CBFD5106DAC6}" type="presOf" srcId="{67F0B754-2B51-4D49-A87E-046962CE02A5}" destId="{DD632815-F0FA-4EF3-A413-19674D587EE8}" srcOrd="1" destOrd="0" presId="urn:microsoft.com/office/officeart/2005/8/layout/orgChart1"/>
    <dgm:cxn modelId="{32987213-3C09-4292-A3E3-60FC503CBE51}" type="presOf" srcId="{26A2F90B-6F5A-4EB2-B30D-C53559FE464B}" destId="{02F1DA6D-C605-4C10-A870-1B23E997B189}" srcOrd="0" destOrd="0" presId="urn:microsoft.com/office/officeart/2005/8/layout/orgChart1"/>
    <dgm:cxn modelId="{1CF7721A-7533-44E2-B47E-DAAA1413CE8E}" type="presOf" srcId="{D75C477B-311C-4793-A21A-DCA5E9CD4329}" destId="{79377467-0461-4A84-BD0F-8646005C2856}" srcOrd="0" destOrd="0" presId="urn:microsoft.com/office/officeart/2005/8/layout/orgChart1"/>
    <dgm:cxn modelId="{420BC427-7A34-4B7B-B7DE-07D24462BFDC}" srcId="{3C1C618D-BD9D-4933-B468-2C60D312AC87}" destId="{67F0B754-2B51-4D49-A87E-046962CE02A5}" srcOrd="0" destOrd="0" parTransId="{7A96929A-06FB-4D7D-B7E9-598A537E3863}" sibTransId="{FEF6FB1A-EB1B-4D79-88F8-69D166973EBA}"/>
    <dgm:cxn modelId="{D53A7B3B-D3AD-4239-A203-FF373D0AFD4A}" type="presOf" srcId="{0A7606F5-792D-4FCE-8857-B983012FA748}" destId="{B21676FB-C6AC-4CE7-B8C0-AACC89EF3D83}" srcOrd="0" destOrd="0" presId="urn:microsoft.com/office/officeart/2005/8/layout/orgChart1"/>
    <dgm:cxn modelId="{9F99613F-8A4D-430B-A0D6-25E608A69A03}" type="presOf" srcId="{C4068A62-62C1-4C83-95EC-CC20D7C50E5A}" destId="{709F51C9-9D68-4B30-AF13-5553E85DD119}" srcOrd="0" destOrd="0" presId="urn:microsoft.com/office/officeart/2005/8/layout/orgChart1"/>
    <dgm:cxn modelId="{79A39967-9592-421E-96F2-58B5FB934A1D}" type="presOf" srcId="{3C1C618D-BD9D-4933-B468-2C60D312AC87}" destId="{70B4DF37-D45E-4C8F-80B6-6B750A530C65}" srcOrd="1" destOrd="0" presId="urn:microsoft.com/office/officeart/2005/8/layout/orgChart1"/>
    <dgm:cxn modelId="{0C76F169-D9E8-4E9A-814B-80FD8356C41B}" srcId="{3C1C618D-BD9D-4933-B468-2C60D312AC87}" destId="{8C55DE1D-0D10-4D20-AA6D-91BED6087D16}" srcOrd="1" destOrd="0" parTransId="{C4068A62-62C1-4C83-95EC-CC20D7C50E5A}" sibTransId="{E7B86F36-6CF7-444F-93F1-139A9D2C2B43}"/>
    <dgm:cxn modelId="{9071084B-7209-4407-BB38-9C67C973C179}" type="presOf" srcId="{7A96929A-06FB-4D7D-B7E9-598A537E3863}" destId="{A0D663E1-0B2B-4402-BFA9-9402C8848711}" srcOrd="0" destOrd="0" presId="urn:microsoft.com/office/officeart/2005/8/layout/orgChart1"/>
    <dgm:cxn modelId="{CE62C14B-0D70-46D5-8A2A-314FF2D43E8C}" type="presOf" srcId="{A20708DF-84CC-4A6C-BAA8-0719C06D9F12}" destId="{D025EAFF-4CE2-47F9-B894-0421D97C48B8}" srcOrd="1" destOrd="0" presId="urn:microsoft.com/office/officeart/2005/8/layout/orgChart1"/>
    <dgm:cxn modelId="{9F9C676C-18F7-4DFB-943E-5A2422CEB204}" srcId="{8C55DE1D-0D10-4D20-AA6D-91BED6087D16}" destId="{5CA6B1C8-BE66-4808-9BC5-C592B8624844}" srcOrd="0" destOrd="0" parTransId="{0A7606F5-792D-4FCE-8857-B983012FA748}" sibTransId="{518BB460-5B4B-4B75-852B-3855AE90CF9F}"/>
    <dgm:cxn modelId="{3B2D7071-C901-47C9-8D9E-E8513AB71936}" srcId="{67F0B754-2B51-4D49-A87E-046962CE02A5}" destId="{8A402769-A899-425B-9680-70857B322CBE}" srcOrd="0" destOrd="0" parTransId="{2E0214A9-D355-4FB0-96EA-58EE71C8C15A}" sibTransId="{9544D940-0B57-41CE-B639-34F4DF695A60}"/>
    <dgm:cxn modelId="{5E628551-E5AC-4C9F-875C-69FFD1135F7E}" type="presOf" srcId="{B2FFF3A3-877A-4D7B-83FF-DB3DCCC80EA6}" destId="{B2C39D0F-0309-40AD-96EB-D593DEBFB24D}" srcOrd="0" destOrd="0" presId="urn:microsoft.com/office/officeart/2005/8/layout/orgChart1"/>
    <dgm:cxn modelId="{28D4E371-30A5-4FD5-8CC3-C6EEE9ADA6BF}" srcId="{CA773DC2-7F21-4E12-BB9B-48BBAD903EA2}" destId="{5C5F8CF1-4E67-4FB5-BF82-85590725A871}" srcOrd="0" destOrd="0" parTransId="{0A546C0A-47C2-4F49-9656-36E77B5A460E}" sibTransId="{E30C0CD6-9AD5-4A2A-A4AA-66FC8BBEAFB2}"/>
    <dgm:cxn modelId="{6998E572-ED0D-41FD-B343-F23980C7765F}" type="presOf" srcId="{8A402769-A899-425B-9680-70857B322CBE}" destId="{8781D77B-331F-4DB4-8D45-41EA11036178}" srcOrd="0" destOrd="0" presId="urn:microsoft.com/office/officeart/2005/8/layout/orgChart1"/>
    <dgm:cxn modelId="{8BA50E73-51A3-421E-B964-AD83496F0882}" type="presOf" srcId="{5C5F8CF1-4E67-4FB5-BF82-85590725A871}" destId="{2D3FF91C-31C8-41AB-86F4-CDFF9B0E48A2}" srcOrd="1" destOrd="0" presId="urn:microsoft.com/office/officeart/2005/8/layout/orgChart1"/>
    <dgm:cxn modelId="{32B6B554-0141-4F5C-AEA3-50E437802105}" type="presOf" srcId="{D75C477B-311C-4793-A21A-DCA5E9CD4329}" destId="{CF0E9FA6-99C9-4F7F-B864-B6FFB35002FB}" srcOrd="1" destOrd="0" presId="urn:microsoft.com/office/officeart/2005/8/layout/orgChart1"/>
    <dgm:cxn modelId="{06238A77-DAEA-41B8-B2E0-6BE351E561D0}" srcId="{3C1C618D-BD9D-4933-B468-2C60D312AC87}" destId="{5D2F6C3D-CAD7-43F2-AC3E-DC680A68EC2B}" srcOrd="5" destOrd="0" parTransId="{55C31268-1BE0-4DE0-AAE1-96641E080F41}" sibTransId="{C79D4187-A32D-4335-BA97-F9E5CB7269E3}"/>
    <dgm:cxn modelId="{7F791C78-06C0-4B46-A1BC-899C800E758B}" type="presOf" srcId="{25FDDEFB-4C5A-43CD-A314-FA55DA8F87A3}" destId="{9199F354-BC40-49E7-9096-A4C0D650D543}" srcOrd="1" destOrd="0" presId="urn:microsoft.com/office/officeart/2005/8/layout/orgChart1"/>
    <dgm:cxn modelId="{15651F59-7E2E-4856-99F3-9F90DEF4DF92}" srcId="{A20708DF-84CC-4A6C-BAA8-0719C06D9F12}" destId="{4EB16E8C-A461-412D-8476-16EF44432141}" srcOrd="0" destOrd="0" parTransId="{B2FFF3A3-877A-4D7B-83FF-DB3DCCC80EA6}" sibTransId="{EE41CD21-8C4E-4E31-A8A6-722854A8A85F}"/>
    <dgm:cxn modelId="{BB18DD7A-C1A0-4338-AF8F-A92AA4CBF183}" type="presOf" srcId="{CA773DC2-7F21-4E12-BB9B-48BBAD903EA2}" destId="{83F23256-433C-4168-A68D-121A3B8D838B}" srcOrd="0" destOrd="0" presId="urn:microsoft.com/office/officeart/2005/8/layout/orgChart1"/>
    <dgm:cxn modelId="{CD5F7C84-07CC-4F59-BDC5-FF615DB1D4D6}" type="presOf" srcId="{6FAC0CD2-24AB-450A-9B02-A8C9CFDDBEEE}" destId="{F600B03B-B3EE-4D06-8964-7C168C619A5A}" srcOrd="0" destOrd="0" presId="urn:microsoft.com/office/officeart/2005/8/layout/orgChart1"/>
    <dgm:cxn modelId="{8DF5DE89-7521-4A59-BB45-F23D7CA5914C}" srcId="{3C1C618D-BD9D-4933-B468-2C60D312AC87}" destId="{CFC7E413-1B85-409B-8FC0-4097E16FF7BC}" srcOrd="4" destOrd="0" parTransId="{791E0D00-82C7-4AAE-822D-FFA18AA5F5C1}" sibTransId="{8534A009-C328-4CBE-BF77-3504FC460D82}"/>
    <dgm:cxn modelId="{51DA868E-087F-4BAB-826B-7AAC14F687BE}" srcId="{5D2F6C3D-CAD7-43F2-AC3E-DC680A68EC2B}" destId="{25FDDEFB-4C5A-43CD-A314-FA55DA8F87A3}" srcOrd="0" destOrd="0" parTransId="{1AF277C2-3288-4597-A6EF-D1F010FF9DD8}" sibTransId="{FF2D58AD-6631-4295-A877-4058BE49233C}"/>
    <dgm:cxn modelId="{B04B668F-4930-4F4E-AF46-89EC3CDD62F5}" type="presOf" srcId="{8C55DE1D-0D10-4D20-AA6D-91BED6087D16}" destId="{857EC8D4-3B82-4B22-9A23-8D592BC5AB84}" srcOrd="1" destOrd="0" presId="urn:microsoft.com/office/officeart/2005/8/layout/orgChart1"/>
    <dgm:cxn modelId="{02C11C9B-C922-4210-9E72-E8534C8B0E09}" type="presOf" srcId="{25FDDEFB-4C5A-43CD-A314-FA55DA8F87A3}" destId="{3E16A05F-2BF0-41A7-8128-C5179B00B29E}" srcOrd="0" destOrd="0" presId="urn:microsoft.com/office/officeart/2005/8/layout/orgChart1"/>
    <dgm:cxn modelId="{29CE119E-E139-4CBA-9CC4-D5A4F48C3D43}" type="presOf" srcId="{3C1C618D-BD9D-4933-B468-2C60D312AC87}" destId="{40103C78-00C5-4873-8AEE-4844D4271812}" srcOrd="0" destOrd="0" presId="urn:microsoft.com/office/officeart/2005/8/layout/orgChart1"/>
    <dgm:cxn modelId="{92D9BE9E-C015-42A7-BF28-B37D77B46C92}" type="presOf" srcId="{CFC7E413-1B85-409B-8FC0-4097E16FF7BC}" destId="{6C9990BF-5112-4CC0-9E5E-FEF5F5F9D0C0}" srcOrd="1" destOrd="0" presId="urn:microsoft.com/office/officeart/2005/8/layout/orgChart1"/>
    <dgm:cxn modelId="{B8B29DA1-4287-432C-BA6E-9D911D4512AD}" srcId="{3C1C618D-BD9D-4933-B468-2C60D312AC87}" destId="{A20708DF-84CC-4A6C-BAA8-0719C06D9F12}" srcOrd="3" destOrd="0" parTransId="{A3C18D4E-6E56-420C-8475-22B2364662C5}" sibTransId="{25ED139E-E5B7-41F9-BFFE-EBB9B77CB9C1}"/>
    <dgm:cxn modelId="{DAEE3FA2-3D22-4D69-BCE2-70A7EB6D19F2}" type="presOf" srcId="{A20708DF-84CC-4A6C-BAA8-0719C06D9F12}" destId="{472C5D0F-9D59-4FF7-8204-9AF00BED835A}" srcOrd="0" destOrd="0" presId="urn:microsoft.com/office/officeart/2005/8/layout/orgChart1"/>
    <dgm:cxn modelId="{98FB44A2-3E55-4223-9287-457D35FA679D}" srcId="{6FAC0CD2-24AB-450A-9B02-A8C9CFDDBEEE}" destId="{D75C477B-311C-4793-A21A-DCA5E9CD4329}" srcOrd="0" destOrd="0" parTransId="{6120CDCE-2047-4FE0-9447-AB0ABA5EF86E}" sibTransId="{77A84CD9-D6AA-4CBD-9ABF-3204425F3E5A}"/>
    <dgm:cxn modelId="{D163EAA5-9CF5-408B-968B-10C35F823CD1}" type="presOf" srcId="{6FAC0CD2-24AB-450A-9B02-A8C9CFDDBEEE}" destId="{FE19B52D-F623-4F75-900C-23C2B753C9F7}" srcOrd="1" destOrd="0" presId="urn:microsoft.com/office/officeart/2005/8/layout/orgChart1"/>
    <dgm:cxn modelId="{656897A6-E937-4123-A3D2-3F0CF8EF5500}" type="presOf" srcId="{67F0B754-2B51-4D49-A87E-046962CE02A5}" destId="{AAE9EEBC-252E-44A7-B8BF-37EF3910C029}" srcOrd="0" destOrd="0" presId="urn:microsoft.com/office/officeart/2005/8/layout/orgChart1"/>
    <dgm:cxn modelId="{4DEB78AC-14FE-4A04-A6F9-CFB304D86C16}" type="presOf" srcId="{CFC7E413-1B85-409B-8FC0-4097E16FF7BC}" destId="{6A9EE38A-6A49-4567-A299-FD61D82AAB58}" srcOrd="0" destOrd="0" presId="urn:microsoft.com/office/officeart/2005/8/layout/orgChart1"/>
    <dgm:cxn modelId="{61DC7BCD-74E3-431D-9F7B-4A61FD117723}" type="presOf" srcId="{5CA6B1C8-BE66-4808-9BC5-C592B8624844}" destId="{120C6A4F-BE82-4816-BBC1-9A4E931A8F17}" srcOrd="0" destOrd="0" presId="urn:microsoft.com/office/officeart/2005/8/layout/orgChart1"/>
    <dgm:cxn modelId="{5603F2CD-10C6-4961-9644-500C0CF10203}" type="presOf" srcId="{8A402769-A899-425B-9680-70857B322CBE}" destId="{629BBBB5-9B4E-4088-90A5-52F442717F8F}" srcOrd="1" destOrd="0" presId="urn:microsoft.com/office/officeart/2005/8/layout/orgChart1"/>
    <dgm:cxn modelId="{5BB689CF-761D-490F-8F6A-43297669F370}" type="presOf" srcId="{5D2F6C3D-CAD7-43F2-AC3E-DC680A68EC2B}" destId="{79A47751-0960-44AD-A690-9D69641D600F}" srcOrd="0" destOrd="0" presId="urn:microsoft.com/office/officeart/2005/8/layout/orgChart1"/>
    <dgm:cxn modelId="{7D6614D3-9D1E-4515-822F-EB0C5727B610}" type="presOf" srcId="{8C55DE1D-0D10-4D20-AA6D-91BED6087D16}" destId="{906BAF37-74FB-42F4-A31A-2A5DA4D3CD25}" srcOrd="0" destOrd="0" presId="urn:microsoft.com/office/officeart/2005/8/layout/orgChart1"/>
    <dgm:cxn modelId="{46BA08D5-41D3-4D8D-9606-A2CFC46F0B77}" type="presOf" srcId="{5D2F6C3D-CAD7-43F2-AC3E-DC680A68EC2B}" destId="{DE317261-ADAB-43BD-BA5A-5C4CDC0AF1BB}" srcOrd="1" destOrd="0" presId="urn:microsoft.com/office/officeart/2005/8/layout/orgChart1"/>
    <dgm:cxn modelId="{E6FC0DD5-F76F-4090-9F1E-6C870EE7C0E0}" type="presOf" srcId="{791E0D00-82C7-4AAE-822D-FFA18AA5F5C1}" destId="{E3ADE2D3-9209-40F1-A63C-C12D0D4C0D2B}" srcOrd="0" destOrd="0" presId="urn:microsoft.com/office/officeart/2005/8/layout/orgChart1"/>
    <dgm:cxn modelId="{29B586D6-E27B-4A94-A3ED-B8DD8446209F}" type="presOf" srcId="{5CA6B1C8-BE66-4808-9BC5-C592B8624844}" destId="{711F9D09-8C78-4885-BD2B-8D7F1DC13A43}" srcOrd="1" destOrd="0" presId="urn:microsoft.com/office/officeart/2005/8/layout/orgChart1"/>
    <dgm:cxn modelId="{D770B3DA-4894-4FCF-95EF-443993555439}" srcId="{5C5F8CF1-4E67-4FB5-BF82-85590725A871}" destId="{3C1C618D-BD9D-4933-B468-2C60D312AC87}" srcOrd="0" destOrd="0" parTransId="{26A2F90B-6F5A-4EB2-B30D-C53559FE464B}" sibTransId="{FC072E8B-B20A-4D57-811E-9B085CABB81C}"/>
    <dgm:cxn modelId="{7B1C9EDB-B4E4-45A9-85F4-27D386A6F73A}" type="presOf" srcId="{2E0214A9-D355-4FB0-96EA-58EE71C8C15A}" destId="{180FC1F0-C0F6-45D1-B870-D929F5FFAFD8}" srcOrd="0" destOrd="0" presId="urn:microsoft.com/office/officeart/2005/8/layout/orgChart1"/>
    <dgm:cxn modelId="{7A10A6E0-231D-4BFB-A8B0-C3CC744CD31C}" type="presOf" srcId="{4EB16E8C-A461-412D-8476-16EF44432141}" destId="{ECA51AD4-6130-4221-A38A-4BB66504F39B}" srcOrd="1" destOrd="0" presId="urn:microsoft.com/office/officeart/2005/8/layout/orgChart1"/>
    <dgm:cxn modelId="{599367E7-4B57-417E-B502-76CD3A1738B8}" type="presOf" srcId="{A3C18D4E-6E56-420C-8475-22B2364662C5}" destId="{8E1B391F-9B58-40BD-9BA2-9D9531A907F5}" srcOrd="0" destOrd="0" presId="urn:microsoft.com/office/officeart/2005/8/layout/orgChart1"/>
    <dgm:cxn modelId="{43F396E8-6C52-4EFA-88C5-FCA4CB051971}" type="presOf" srcId="{4EB16E8C-A461-412D-8476-16EF44432141}" destId="{CF6D167D-B8D1-4F93-8103-C2E0B826B03D}" srcOrd="0" destOrd="0" presId="urn:microsoft.com/office/officeart/2005/8/layout/orgChart1"/>
    <dgm:cxn modelId="{2C57A3EB-67D7-44BB-A5C2-D055F2442632}" srcId="{3C1C618D-BD9D-4933-B468-2C60D312AC87}" destId="{6FAC0CD2-24AB-450A-9B02-A8C9CFDDBEEE}" srcOrd="2" destOrd="0" parTransId="{93013B11-4D57-4906-8EEA-A4E270FA3956}" sibTransId="{8ACB7622-6511-4D04-A623-1E209847552C}"/>
    <dgm:cxn modelId="{545DDAF1-F8C5-4DC7-805E-A8AB08C107CB}" type="presOf" srcId="{1AF277C2-3288-4597-A6EF-D1F010FF9DD8}" destId="{D6158279-1608-4C88-8BF6-92F7C0667517}" srcOrd="0" destOrd="0" presId="urn:microsoft.com/office/officeart/2005/8/layout/orgChart1"/>
    <dgm:cxn modelId="{09042BFA-1EB0-4CD3-9A53-7DD3693F8471}" type="presOf" srcId="{93013B11-4D57-4906-8EEA-A4E270FA3956}" destId="{F2182373-3573-4650-9219-1263E364BB2A}" srcOrd="0" destOrd="0" presId="urn:microsoft.com/office/officeart/2005/8/layout/orgChart1"/>
    <dgm:cxn modelId="{F24331FE-D73B-4D34-B80B-587135E6938E}" type="presOf" srcId="{6120CDCE-2047-4FE0-9447-AB0ABA5EF86E}" destId="{75D3571F-0429-4D5D-AFF8-FAF89573BC30}" srcOrd="0" destOrd="0" presId="urn:microsoft.com/office/officeart/2005/8/layout/orgChart1"/>
    <dgm:cxn modelId="{204C7107-2EDB-4102-9449-90B284767992}" type="presParOf" srcId="{83F23256-433C-4168-A68D-121A3B8D838B}" destId="{AEA73A70-747C-4F19-93EC-52F1BF879F57}" srcOrd="0" destOrd="0" presId="urn:microsoft.com/office/officeart/2005/8/layout/orgChart1"/>
    <dgm:cxn modelId="{BD288219-3F6B-4D88-8CC9-515CD4B8470B}" type="presParOf" srcId="{AEA73A70-747C-4F19-93EC-52F1BF879F57}" destId="{6F9183BC-F29A-4F58-8E00-ED116AB821EC}" srcOrd="0" destOrd="0" presId="urn:microsoft.com/office/officeart/2005/8/layout/orgChart1"/>
    <dgm:cxn modelId="{9FF574FB-92B3-4CF2-8E8A-6AF66F12477F}" type="presParOf" srcId="{6F9183BC-F29A-4F58-8E00-ED116AB821EC}" destId="{BE5CAD04-DF1C-4BB4-BF2A-2712787DEF77}" srcOrd="0" destOrd="0" presId="urn:microsoft.com/office/officeart/2005/8/layout/orgChart1"/>
    <dgm:cxn modelId="{1C18A778-9BDB-4539-A48C-8C04F72DDE7F}" type="presParOf" srcId="{6F9183BC-F29A-4F58-8E00-ED116AB821EC}" destId="{2D3FF91C-31C8-41AB-86F4-CDFF9B0E48A2}" srcOrd="1" destOrd="0" presId="urn:microsoft.com/office/officeart/2005/8/layout/orgChart1"/>
    <dgm:cxn modelId="{2CE2ADCF-5AB7-413E-90B2-E3FDC8506C5B}" type="presParOf" srcId="{AEA73A70-747C-4F19-93EC-52F1BF879F57}" destId="{69CD1465-C0CB-4C85-B2E8-0A85D9148699}" srcOrd="1" destOrd="0" presId="urn:microsoft.com/office/officeart/2005/8/layout/orgChart1"/>
    <dgm:cxn modelId="{5332AF29-2E61-4318-89B5-4E012DEBF22A}" type="presParOf" srcId="{69CD1465-C0CB-4C85-B2E8-0A85D9148699}" destId="{02F1DA6D-C605-4C10-A870-1B23E997B189}" srcOrd="0" destOrd="0" presId="urn:microsoft.com/office/officeart/2005/8/layout/orgChart1"/>
    <dgm:cxn modelId="{DF3C97E9-06C1-46DE-B639-155D8DE396DE}" type="presParOf" srcId="{69CD1465-C0CB-4C85-B2E8-0A85D9148699}" destId="{FF10D27E-AE82-426A-B923-B9F738392AE9}" srcOrd="1" destOrd="0" presId="urn:microsoft.com/office/officeart/2005/8/layout/orgChart1"/>
    <dgm:cxn modelId="{3F42A0A1-4E20-4103-8AFE-40F104C6262C}" type="presParOf" srcId="{FF10D27E-AE82-426A-B923-B9F738392AE9}" destId="{1479B243-869E-4FB9-B28F-17013B61ED95}" srcOrd="0" destOrd="0" presId="urn:microsoft.com/office/officeart/2005/8/layout/orgChart1"/>
    <dgm:cxn modelId="{391FB7FC-1ACD-4B80-9E6B-440C6F7E80E9}" type="presParOf" srcId="{1479B243-869E-4FB9-B28F-17013B61ED95}" destId="{40103C78-00C5-4873-8AEE-4844D4271812}" srcOrd="0" destOrd="0" presId="urn:microsoft.com/office/officeart/2005/8/layout/orgChart1"/>
    <dgm:cxn modelId="{F82DDF06-F0CA-45F1-B498-A728E03A1AB9}" type="presParOf" srcId="{1479B243-869E-4FB9-B28F-17013B61ED95}" destId="{70B4DF37-D45E-4C8F-80B6-6B750A530C65}" srcOrd="1" destOrd="0" presId="urn:microsoft.com/office/officeart/2005/8/layout/orgChart1"/>
    <dgm:cxn modelId="{99150DE6-F7A0-4F5D-B710-6BC77A7D5464}" type="presParOf" srcId="{FF10D27E-AE82-426A-B923-B9F738392AE9}" destId="{BD8C8FB5-E880-42BD-A69E-1A3585E74794}" srcOrd="1" destOrd="0" presId="urn:microsoft.com/office/officeart/2005/8/layout/orgChart1"/>
    <dgm:cxn modelId="{8CC66A2C-8CE5-465A-B70A-E8380308EC2E}" type="presParOf" srcId="{BD8C8FB5-E880-42BD-A69E-1A3585E74794}" destId="{A0D663E1-0B2B-4402-BFA9-9402C8848711}" srcOrd="0" destOrd="0" presId="urn:microsoft.com/office/officeart/2005/8/layout/orgChart1"/>
    <dgm:cxn modelId="{F5CE26A2-BECE-4080-96A0-5AF2BB225D7B}" type="presParOf" srcId="{BD8C8FB5-E880-42BD-A69E-1A3585E74794}" destId="{A53EE9E4-1FC4-444C-8C57-C899104FB91B}" srcOrd="1" destOrd="0" presId="urn:microsoft.com/office/officeart/2005/8/layout/orgChart1"/>
    <dgm:cxn modelId="{D2640C70-732E-4042-8675-1FF3763A3133}" type="presParOf" srcId="{A53EE9E4-1FC4-444C-8C57-C899104FB91B}" destId="{0409EF50-216A-48B7-9219-D41F7770FC8F}" srcOrd="0" destOrd="0" presId="urn:microsoft.com/office/officeart/2005/8/layout/orgChart1"/>
    <dgm:cxn modelId="{AF5D239C-BF41-4FC6-92B3-7F5AB6A53505}" type="presParOf" srcId="{0409EF50-216A-48B7-9219-D41F7770FC8F}" destId="{AAE9EEBC-252E-44A7-B8BF-37EF3910C029}" srcOrd="0" destOrd="0" presId="urn:microsoft.com/office/officeart/2005/8/layout/orgChart1"/>
    <dgm:cxn modelId="{D8F11435-04B4-40A7-8F79-D50989595265}" type="presParOf" srcId="{0409EF50-216A-48B7-9219-D41F7770FC8F}" destId="{DD632815-F0FA-4EF3-A413-19674D587EE8}" srcOrd="1" destOrd="0" presId="urn:microsoft.com/office/officeart/2005/8/layout/orgChart1"/>
    <dgm:cxn modelId="{FCFC137D-390F-4C6C-B2E5-3943FD36CE91}" type="presParOf" srcId="{A53EE9E4-1FC4-444C-8C57-C899104FB91B}" destId="{44A0BA8D-4225-4D87-8DE1-E74BE20376CC}" srcOrd="1" destOrd="0" presId="urn:microsoft.com/office/officeart/2005/8/layout/orgChart1"/>
    <dgm:cxn modelId="{5FDBD511-E461-4060-AF3D-D7D0E4B04B0E}" type="presParOf" srcId="{44A0BA8D-4225-4D87-8DE1-E74BE20376CC}" destId="{180FC1F0-C0F6-45D1-B870-D929F5FFAFD8}" srcOrd="0" destOrd="0" presId="urn:microsoft.com/office/officeart/2005/8/layout/orgChart1"/>
    <dgm:cxn modelId="{07DBF887-EDAB-4E75-BD10-CF23A43DB33B}" type="presParOf" srcId="{44A0BA8D-4225-4D87-8DE1-E74BE20376CC}" destId="{F8221846-C3CD-4EBF-9FAF-11AA8AFA1CD8}" srcOrd="1" destOrd="0" presId="urn:microsoft.com/office/officeart/2005/8/layout/orgChart1"/>
    <dgm:cxn modelId="{D3D5077C-9471-4638-9A49-2823439FD39C}" type="presParOf" srcId="{F8221846-C3CD-4EBF-9FAF-11AA8AFA1CD8}" destId="{D468F39A-F1AA-4681-A10E-0BD774082BE2}" srcOrd="0" destOrd="0" presId="urn:microsoft.com/office/officeart/2005/8/layout/orgChart1"/>
    <dgm:cxn modelId="{5FCAF23E-41E5-4A88-BCC6-4BC681A699CE}" type="presParOf" srcId="{D468F39A-F1AA-4681-A10E-0BD774082BE2}" destId="{8781D77B-331F-4DB4-8D45-41EA11036178}" srcOrd="0" destOrd="0" presId="urn:microsoft.com/office/officeart/2005/8/layout/orgChart1"/>
    <dgm:cxn modelId="{F0AF51CB-3FE5-47DF-9040-53EAC006BA7F}" type="presParOf" srcId="{D468F39A-F1AA-4681-A10E-0BD774082BE2}" destId="{629BBBB5-9B4E-4088-90A5-52F442717F8F}" srcOrd="1" destOrd="0" presId="urn:microsoft.com/office/officeart/2005/8/layout/orgChart1"/>
    <dgm:cxn modelId="{238A2292-6A43-4EC1-B302-4B26341CC9D3}" type="presParOf" srcId="{F8221846-C3CD-4EBF-9FAF-11AA8AFA1CD8}" destId="{29ED0E65-F53E-4B3A-A209-BC8778EA299F}" srcOrd="1" destOrd="0" presId="urn:microsoft.com/office/officeart/2005/8/layout/orgChart1"/>
    <dgm:cxn modelId="{C6BF0E6F-4DB0-4332-9F08-A5A64F896290}" type="presParOf" srcId="{F8221846-C3CD-4EBF-9FAF-11AA8AFA1CD8}" destId="{2E66FF0B-531D-4A17-8063-A136B7FF6ADB}" srcOrd="2" destOrd="0" presId="urn:microsoft.com/office/officeart/2005/8/layout/orgChart1"/>
    <dgm:cxn modelId="{796A37C0-7B89-4EF9-8F3D-AB0E7653A786}" type="presParOf" srcId="{A53EE9E4-1FC4-444C-8C57-C899104FB91B}" destId="{3A3FEF0F-65C6-4B96-BFDC-A690B9E2960F}" srcOrd="2" destOrd="0" presId="urn:microsoft.com/office/officeart/2005/8/layout/orgChart1"/>
    <dgm:cxn modelId="{6D0B8531-7B55-4406-A833-8EC771540A0B}" type="presParOf" srcId="{BD8C8FB5-E880-42BD-A69E-1A3585E74794}" destId="{709F51C9-9D68-4B30-AF13-5553E85DD119}" srcOrd="2" destOrd="0" presId="urn:microsoft.com/office/officeart/2005/8/layout/orgChart1"/>
    <dgm:cxn modelId="{6FE74F96-C1A2-4C81-9B57-8F6313AC593E}" type="presParOf" srcId="{BD8C8FB5-E880-42BD-A69E-1A3585E74794}" destId="{FCA72257-005B-4C20-A55B-21D75EB022F5}" srcOrd="3" destOrd="0" presId="urn:microsoft.com/office/officeart/2005/8/layout/orgChart1"/>
    <dgm:cxn modelId="{928308BC-C1B4-4EDC-81FE-08A65D44ABD4}" type="presParOf" srcId="{FCA72257-005B-4C20-A55B-21D75EB022F5}" destId="{1304857D-FEF8-41C3-A9DF-CDA8706FAC41}" srcOrd="0" destOrd="0" presId="urn:microsoft.com/office/officeart/2005/8/layout/orgChart1"/>
    <dgm:cxn modelId="{936E4CBE-2735-47EC-894C-864A390DF3AD}" type="presParOf" srcId="{1304857D-FEF8-41C3-A9DF-CDA8706FAC41}" destId="{906BAF37-74FB-42F4-A31A-2A5DA4D3CD25}" srcOrd="0" destOrd="0" presId="urn:microsoft.com/office/officeart/2005/8/layout/orgChart1"/>
    <dgm:cxn modelId="{726EA236-74D6-4479-B9CB-E32030509D6B}" type="presParOf" srcId="{1304857D-FEF8-41C3-A9DF-CDA8706FAC41}" destId="{857EC8D4-3B82-4B22-9A23-8D592BC5AB84}" srcOrd="1" destOrd="0" presId="urn:microsoft.com/office/officeart/2005/8/layout/orgChart1"/>
    <dgm:cxn modelId="{BE9305ED-186B-46C4-9BA3-1399D1FF75EA}" type="presParOf" srcId="{FCA72257-005B-4C20-A55B-21D75EB022F5}" destId="{B1621E15-4EAA-4241-9492-FA70C1031F83}" srcOrd="1" destOrd="0" presId="urn:microsoft.com/office/officeart/2005/8/layout/orgChart1"/>
    <dgm:cxn modelId="{20E47B7C-7EF5-44AE-BDAE-6E2E481B7C24}" type="presParOf" srcId="{B1621E15-4EAA-4241-9492-FA70C1031F83}" destId="{B21676FB-C6AC-4CE7-B8C0-AACC89EF3D83}" srcOrd="0" destOrd="0" presId="urn:microsoft.com/office/officeart/2005/8/layout/orgChart1"/>
    <dgm:cxn modelId="{44615678-26D4-47A1-B83E-A04E219C868D}" type="presParOf" srcId="{B1621E15-4EAA-4241-9492-FA70C1031F83}" destId="{592CD54E-A92B-4EE0-93F4-2B6BEE09EB3F}" srcOrd="1" destOrd="0" presId="urn:microsoft.com/office/officeart/2005/8/layout/orgChart1"/>
    <dgm:cxn modelId="{88311EC9-7A25-4661-B92B-D10A97824CF7}" type="presParOf" srcId="{592CD54E-A92B-4EE0-93F4-2B6BEE09EB3F}" destId="{72A28F95-9533-4D4D-9539-2CBF3C08B378}" srcOrd="0" destOrd="0" presId="urn:microsoft.com/office/officeart/2005/8/layout/orgChart1"/>
    <dgm:cxn modelId="{E23EF02B-86A6-4436-9CF0-86F96BA33722}" type="presParOf" srcId="{72A28F95-9533-4D4D-9539-2CBF3C08B378}" destId="{120C6A4F-BE82-4816-BBC1-9A4E931A8F17}" srcOrd="0" destOrd="0" presId="urn:microsoft.com/office/officeart/2005/8/layout/orgChart1"/>
    <dgm:cxn modelId="{5C852B9D-6710-4534-8DD3-5D168B36F6D3}" type="presParOf" srcId="{72A28F95-9533-4D4D-9539-2CBF3C08B378}" destId="{711F9D09-8C78-4885-BD2B-8D7F1DC13A43}" srcOrd="1" destOrd="0" presId="urn:microsoft.com/office/officeart/2005/8/layout/orgChart1"/>
    <dgm:cxn modelId="{FE372FD6-FA2A-480F-84AE-411D8E6EBA18}" type="presParOf" srcId="{592CD54E-A92B-4EE0-93F4-2B6BEE09EB3F}" destId="{333FEF51-B33A-4A6B-A7CE-7C479F7CA6FF}" srcOrd="1" destOrd="0" presId="urn:microsoft.com/office/officeart/2005/8/layout/orgChart1"/>
    <dgm:cxn modelId="{17E892EA-F6C2-4090-81B4-4276C0E9827B}" type="presParOf" srcId="{592CD54E-A92B-4EE0-93F4-2B6BEE09EB3F}" destId="{C451D302-639E-4118-8A81-51B379416A3E}" srcOrd="2" destOrd="0" presId="urn:microsoft.com/office/officeart/2005/8/layout/orgChart1"/>
    <dgm:cxn modelId="{3DD1BC4C-81E9-421A-8BB8-394337783A9A}" type="presParOf" srcId="{FCA72257-005B-4C20-A55B-21D75EB022F5}" destId="{C2901C75-94F4-4C4E-8651-DEB0D2CC3402}" srcOrd="2" destOrd="0" presId="urn:microsoft.com/office/officeart/2005/8/layout/orgChart1"/>
    <dgm:cxn modelId="{BBCC6B61-E656-4E8F-AA78-B80B190498BA}" type="presParOf" srcId="{BD8C8FB5-E880-42BD-A69E-1A3585E74794}" destId="{F2182373-3573-4650-9219-1263E364BB2A}" srcOrd="4" destOrd="0" presId="urn:microsoft.com/office/officeart/2005/8/layout/orgChart1"/>
    <dgm:cxn modelId="{C99D745A-E4B8-43E1-AB8A-385BF5354A11}" type="presParOf" srcId="{BD8C8FB5-E880-42BD-A69E-1A3585E74794}" destId="{CAC5739B-AB68-4E4D-9726-A601AC386D3A}" srcOrd="5" destOrd="0" presId="urn:microsoft.com/office/officeart/2005/8/layout/orgChart1"/>
    <dgm:cxn modelId="{C7DB1B6F-DAD5-4F4E-95DF-6F479303AFBF}" type="presParOf" srcId="{CAC5739B-AB68-4E4D-9726-A601AC386D3A}" destId="{461AD16A-40DB-4AB8-A425-50B17D92AFCC}" srcOrd="0" destOrd="0" presId="urn:microsoft.com/office/officeart/2005/8/layout/orgChart1"/>
    <dgm:cxn modelId="{7F15802B-2DF5-4133-A3DC-56031BE2546D}" type="presParOf" srcId="{461AD16A-40DB-4AB8-A425-50B17D92AFCC}" destId="{F600B03B-B3EE-4D06-8964-7C168C619A5A}" srcOrd="0" destOrd="0" presId="urn:microsoft.com/office/officeart/2005/8/layout/orgChart1"/>
    <dgm:cxn modelId="{B8019278-FC68-4866-B445-849D0A71F4BE}" type="presParOf" srcId="{461AD16A-40DB-4AB8-A425-50B17D92AFCC}" destId="{FE19B52D-F623-4F75-900C-23C2B753C9F7}" srcOrd="1" destOrd="0" presId="urn:microsoft.com/office/officeart/2005/8/layout/orgChart1"/>
    <dgm:cxn modelId="{F2406D04-EC7E-46B7-B57C-318804FE1FD1}" type="presParOf" srcId="{CAC5739B-AB68-4E4D-9726-A601AC386D3A}" destId="{3DFF848C-984C-4E3C-9223-E2B98C6BA0EB}" srcOrd="1" destOrd="0" presId="urn:microsoft.com/office/officeart/2005/8/layout/orgChart1"/>
    <dgm:cxn modelId="{939A23DB-AD7D-4D36-BA00-8D5214867931}" type="presParOf" srcId="{3DFF848C-984C-4E3C-9223-E2B98C6BA0EB}" destId="{75D3571F-0429-4D5D-AFF8-FAF89573BC30}" srcOrd="0" destOrd="0" presId="urn:microsoft.com/office/officeart/2005/8/layout/orgChart1"/>
    <dgm:cxn modelId="{7242737F-5679-455D-BBEE-E1431BE362BB}" type="presParOf" srcId="{3DFF848C-984C-4E3C-9223-E2B98C6BA0EB}" destId="{EB064661-08E9-40EC-A6C8-FBF073AE006E}" srcOrd="1" destOrd="0" presId="urn:microsoft.com/office/officeart/2005/8/layout/orgChart1"/>
    <dgm:cxn modelId="{7664364B-C7B8-49D9-91DE-C7E142C33EEF}" type="presParOf" srcId="{EB064661-08E9-40EC-A6C8-FBF073AE006E}" destId="{A0E286D7-5869-4C17-AD5C-EF83525FA8B6}" srcOrd="0" destOrd="0" presId="urn:microsoft.com/office/officeart/2005/8/layout/orgChart1"/>
    <dgm:cxn modelId="{CA867E77-D2E7-4A34-A542-EF5D42DD16F5}" type="presParOf" srcId="{A0E286D7-5869-4C17-AD5C-EF83525FA8B6}" destId="{79377467-0461-4A84-BD0F-8646005C2856}" srcOrd="0" destOrd="0" presId="urn:microsoft.com/office/officeart/2005/8/layout/orgChart1"/>
    <dgm:cxn modelId="{2E1CD58C-91B6-4FCA-969B-5F68315F54C8}" type="presParOf" srcId="{A0E286D7-5869-4C17-AD5C-EF83525FA8B6}" destId="{CF0E9FA6-99C9-4F7F-B864-B6FFB35002FB}" srcOrd="1" destOrd="0" presId="urn:microsoft.com/office/officeart/2005/8/layout/orgChart1"/>
    <dgm:cxn modelId="{8AD85B2E-35A0-4C2E-8E7A-F6A64CFE74AC}" type="presParOf" srcId="{EB064661-08E9-40EC-A6C8-FBF073AE006E}" destId="{9B9AB91C-C201-41EA-A1AF-73422DD0CA3A}" srcOrd="1" destOrd="0" presId="urn:microsoft.com/office/officeart/2005/8/layout/orgChart1"/>
    <dgm:cxn modelId="{207DE4D9-E58F-4E06-8D1D-EAB545E85B30}" type="presParOf" srcId="{EB064661-08E9-40EC-A6C8-FBF073AE006E}" destId="{47DFF437-EBFD-4D45-A099-36D862940393}" srcOrd="2" destOrd="0" presId="urn:microsoft.com/office/officeart/2005/8/layout/orgChart1"/>
    <dgm:cxn modelId="{20500BCD-227C-42BE-8F67-86CE09177088}" type="presParOf" srcId="{CAC5739B-AB68-4E4D-9726-A601AC386D3A}" destId="{EEE640B3-D999-41B8-B0F1-BDDAFA2DA628}" srcOrd="2" destOrd="0" presId="urn:microsoft.com/office/officeart/2005/8/layout/orgChart1"/>
    <dgm:cxn modelId="{D62BA75E-9415-4FE6-A5D6-6B56971A22CA}" type="presParOf" srcId="{BD8C8FB5-E880-42BD-A69E-1A3585E74794}" destId="{8E1B391F-9B58-40BD-9BA2-9D9531A907F5}" srcOrd="6" destOrd="0" presId="urn:microsoft.com/office/officeart/2005/8/layout/orgChart1"/>
    <dgm:cxn modelId="{1433F5B6-C3B7-40A0-A52A-0D32812D9E98}" type="presParOf" srcId="{BD8C8FB5-E880-42BD-A69E-1A3585E74794}" destId="{BDD4D06B-E992-4FEB-B65D-E5EBA39CAF22}" srcOrd="7" destOrd="0" presId="urn:microsoft.com/office/officeart/2005/8/layout/orgChart1"/>
    <dgm:cxn modelId="{FBC3ACD2-F9A5-4F88-AD96-6B780C7B70BC}" type="presParOf" srcId="{BDD4D06B-E992-4FEB-B65D-E5EBA39CAF22}" destId="{6D6DA4BB-921A-4539-B744-6AD49969F3AA}" srcOrd="0" destOrd="0" presId="urn:microsoft.com/office/officeart/2005/8/layout/orgChart1"/>
    <dgm:cxn modelId="{00C5730D-BC0A-468D-9A38-B605378D354A}" type="presParOf" srcId="{6D6DA4BB-921A-4539-B744-6AD49969F3AA}" destId="{472C5D0F-9D59-4FF7-8204-9AF00BED835A}" srcOrd="0" destOrd="0" presId="urn:microsoft.com/office/officeart/2005/8/layout/orgChart1"/>
    <dgm:cxn modelId="{B3C588AC-5E42-4AB3-9C6A-55155B2FD17D}" type="presParOf" srcId="{6D6DA4BB-921A-4539-B744-6AD49969F3AA}" destId="{D025EAFF-4CE2-47F9-B894-0421D97C48B8}" srcOrd="1" destOrd="0" presId="urn:microsoft.com/office/officeart/2005/8/layout/orgChart1"/>
    <dgm:cxn modelId="{C727E805-7259-4EFE-821C-A4A97864905B}" type="presParOf" srcId="{BDD4D06B-E992-4FEB-B65D-E5EBA39CAF22}" destId="{0F175F78-25CC-4582-994C-58DEAD53B1AB}" srcOrd="1" destOrd="0" presId="urn:microsoft.com/office/officeart/2005/8/layout/orgChart1"/>
    <dgm:cxn modelId="{82AC94A9-F8F0-4D9C-9544-5B611F1C4329}" type="presParOf" srcId="{0F175F78-25CC-4582-994C-58DEAD53B1AB}" destId="{B2C39D0F-0309-40AD-96EB-D593DEBFB24D}" srcOrd="0" destOrd="0" presId="urn:microsoft.com/office/officeart/2005/8/layout/orgChart1"/>
    <dgm:cxn modelId="{6F687359-99F1-426E-8FB4-01C6993C03F6}" type="presParOf" srcId="{0F175F78-25CC-4582-994C-58DEAD53B1AB}" destId="{58F6B9F4-D84E-4EE8-8EC6-ABC7AC4B9660}" srcOrd="1" destOrd="0" presId="urn:microsoft.com/office/officeart/2005/8/layout/orgChart1"/>
    <dgm:cxn modelId="{E031B531-D68D-41B2-8E90-85F6C09F023E}" type="presParOf" srcId="{58F6B9F4-D84E-4EE8-8EC6-ABC7AC4B9660}" destId="{2BB0E41A-0072-4115-A7F3-AD0410AB6820}" srcOrd="0" destOrd="0" presId="urn:microsoft.com/office/officeart/2005/8/layout/orgChart1"/>
    <dgm:cxn modelId="{94A1F970-74D1-4788-9A6E-2082DA135C41}" type="presParOf" srcId="{2BB0E41A-0072-4115-A7F3-AD0410AB6820}" destId="{CF6D167D-B8D1-4F93-8103-C2E0B826B03D}" srcOrd="0" destOrd="0" presId="urn:microsoft.com/office/officeart/2005/8/layout/orgChart1"/>
    <dgm:cxn modelId="{E58F638F-29AB-47ED-9026-6478DA3AEC7D}" type="presParOf" srcId="{2BB0E41A-0072-4115-A7F3-AD0410AB6820}" destId="{ECA51AD4-6130-4221-A38A-4BB66504F39B}" srcOrd="1" destOrd="0" presId="urn:microsoft.com/office/officeart/2005/8/layout/orgChart1"/>
    <dgm:cxn modelId="{7BD5496A-0F4E-41E1-A243-7FBDDFA806ED}" type="presParOf" srcId="{58F6B9F4-D84E-4EE8-8EC6-ABC7AC4B9660}" destId="{29C84734-F8AC-4CAC-8ADF-E58F3E907C6F}" srcOrd="1" destOrd="0" presId="urn:microsoft.com/office/officeart/2005/8/layout/orgChart1"/>
    <dgm:cxn modelId="{DF8EA9A9-2AAC-4ACE-99E6-E907FEBC5E69}" type="presParOf" srcId="{58F6B9F4-D84E-4EE8-8EC6-ABC7AC4B9660}" destId="{3E6D71EE-1472-4356-A277-3771EC73AF82}" srcOrd="2" destOrd="0" presId="urn:microsoft.com/office/officeart/2005/8/layout/orgChart1"/>
    <dgm:cxn modelId="{BAF47A0D-5C3B-4FB8-B87F-7F089E7A39DB}" type="presParOf" srcId="{BDD4D06B-E992-4FEB-B65D-E5EBA39CAF22}" destId="{D729AB56-A37D-45FB-96C5-C8FCA8AE0719}" srcOrd="2" destOrd="0" presId="urn:microsoft.com/office/officeart/2005/8/layout/orgChart1"/>
    <dgm:cxn modelId="{A1904700-28E6-4BCE-9793-89A656F79A33}" type="presParOf" srcId="{BD8C8FB5-E880-42BD-A69E-1A3585E74794}" destId="{1E3AE621-BB1D-4503-B068-C42AAB6DE348}" srcOrd="8" destOrd="0" presId="urn:microsoft.com/office/officeart/2005/8/layout/orgChart1"/>
    <dgm:cxn modelId="{1D708375-18EF-498D-8038-306CEFF9AC89}" type="presParOf" srcId="{BD8C8FB5-E880-42BD-A69E-1A3585E74794}" destId="{24BAFEC6-02C9-4F63-A71B-2AF6D74C9B1A}" srcOrd="9" destOrd="0" presId="urn:microsoft.com/office/officeart/2005/8/layout/orgChart1"/>
    <dgm:cxn modelId="{2838A343-75B7-4DC3-934D-13D54FE657C3}" type="presParOf" srcId="{24BAFEC6-02C9-4F63-A71B-2AF6D74C9B1A}" destId="{CBCC91DA-B7B7-4407-A454-7C927287FA05}" srcOrd="0" destOrd="0" presId="urn:microsoft.com/office/officeart/2005/8/layout/orgChart1"/>
    <dgm:cxn modelId="{92EB90D4-ECA1-46B1-9E28-3F8D07857601}" type="presParOf" srcId="{CBCC91DA-B7B7-4407-A454-7C927287FA05}" destId="{79A47751-0960-44AD-A690-9D69641D600F}" srcOrd="0" destOrd="0" presId="urn:microsoft.com/office/officeart/2005/8/layout/orgChart1"/>
    <dgm:cxn modelId="{6C6698B8-3739-4EF7-AB6F-FE0636F66511}" type="presParOf" srcId="{CBCC91DA-B7B7-4407-A454-7C927287FA05}" destId="{DE317261-ADAB-43BD-BA5A-5C4CDC0AF1BB}" srcOrd="1" destOrd="0" presId="urn:microsoft.com/office/officeart/2005/8/layout/orgChart1"/>
    <dgm:cxn modelId="{6774254C-1CCA-4EAE-8B2B-504F83108587}" type="presParOf" srcId="{24BAFEC6-02C9-4F63-A71B-2AF6D74C9B1A}" destId="{00A46F3D-35F0-432A-B201-DE39A75E06CA}" srcOrd="1" destOrd="0" presId="urn:microsoft.com/office/officeart/2005/8/layout/orgChart1"/>
    <dgm:cxn modelId="{A36D51EF-5157-4252-85DA-19E6B5AA119E}" type="presParOf" srcId="{00A46F3D-35F0-432A-B201-DE39A75E06CA}" destId="{D6158279-1608-4C88-8BF6-92F7C0667517}" srcOrd="0" destOrd="0" presId="urn:microsoft.com/office/officeart/2005/8/layout/orgChart1"/>
    <dgm:cxn modelId="{FDD9B503-6E13-4152-B612-D883355BCF72}" type="presParOf" srcId="{00A46F3D-35F0-432A-B201-DE39A75E06CA}" destId="{B1E1C506-6EB7-4C1F-A6CD-17BE4A9C4F5E}" srcOrd="1" destOrd="0" presId="urn:microsoft.com/office/officeart/2005/8/layout/orgChart1"/>
    <dgm:cxn modelId="{3CCC4C34-E3DF-45B1-8B0D-BDCBBA26F326}" type="presParOf" srcId="{B1E1C506-6EB7-4C1F-A6CD-17BE4A9C4F5E}" destId="{EB2C8DD6-0EFE-4474-99B5-96FA44B62956}" srcOrd="0" destOrd="0" presId="urn:microsoft.com/office/officeart/2005/8/layout/orgChart1"/>
    <dgm:cxn modelId="{5C2E39EA-1852-47E6-B2FB-E9A8739A6292}" type="presParOf" srcId="{EB2C8DD6-0EFE-4474-99B5-96FA44B62956}" destId="{3E16A05F-2BF0-41A7-8128-C5179B00B29E}" srcOrd="0" destOrd="0" presId="urn:microsoft.com/office/officeart/2005/8/layout/orgChart1"/>
    <dgm:cxn modelId="{DB207C25-8769-4F74-953F-6D3076ED6ABB}" type="presParOf" srcId="{EB2C8DD6-0EFE-4474-99B5-96FA44B62956}" destId="{9199F354-BC40-49E7-9096-A4C0D650D543}" srcOrd="1" destOrd="0" presId="urn:microsoft.com/office/officeart/2005/8/layout/orgChart1"/>
    <dgm:cxn modelId="{DA837AE6-BC44-4B2D-91C0-7B42776F624B}" type="presParOf" srcId="{B1E1C506-6EB7-4C1F-A6CD-17BE4A9C4F5E}" destId="{06F92DDC-5B5B-4852-832F-A0A9200C9A8B}" srcOrd="1" destOrd="0" presId="urn:microsoft.com/office/officeart/2005/8/layout/orgChart1"/>
    <dgm:cxn modelId="{A80815F7-FCBC-4EA7-96AB-838A6F4AD6B1}" type="presParOf" srcId="{B1E1C506-6EB7-4C1F-A6CD-17BE4A9C4F5E}" destId="{2E80189A-AA68-4AC4-A7D9-23CEFAFCF57F}" srcOrd="2" destOrd="0" presId="urn:microsoft.com/office/officeart/2005/8/layout/orgChart1"/>
    <dgm:cxn modelId="{302423E6-8BC0-4147-B5C3-7A92A6BF6398}" type="presParOf" srcId="{24BAFEC6-02C9-4F63-A71B-2AF6D74C9B1A}" destId="{F9FCDF43-2100-4CB9-B848-BFBA7F024537}" srcOrd="2" destOrd="0" presId="urn:microsoft.com/office/officeart/2005/8/layout/orgChart1"/>
    <dgm:cxn modelId="{A048758E-610E-4624-A8A7-09B7F70C9939}" type="presParOf" srcId="{FF10D27E-AE82-426A-B923-B9F738392AE9}" destId="{F5FFE47D-9893-4704-8D58-78E50B377F50}" srcOrd="2" destOrd="0" presId="urn:microsoft.com/office/officeart/2005/8/layout/orgChart1"/>
    <dgm:cxn modelId="{E4E6F9DD-0326-419D-8703-05849B36D929}" type="presParOf" srcId="{F5FFE47D-9893-4704-8D58-78E50B377F50}" destId="{E3ADE2D3-9209-40F1-A63C-C12D0D4C0D2B}" srcOrd="0" destOrd="0" presId="urn:microsoft.com/office/officeart/2005/8/layout/orgChart1"/>
    <dgm:cxn modelId="{F8E8FB46-6AE0-4CF7-B4A1-407A2D18A439}" type="presParOf" srcId="{F5FFE47D-9893-4704-8D58-78E50B377F50}" destId="{27F81F1D-29C1-4806-BB2A-D8C8839064B5}" srcOrd="1" destOrd="0" presId="urn:microsoft.com/office/officeart/2005/8/layout/orgChart1"/>
    <dgm:cxn modelId="{980EF364-45F3-480B-A9C9-E70E667A06C6}" type="presParOf" srcId="{27F81F1D-29C1-4806-BB2A-D8C8839064B5}" destId="{AFA2BC82-2970-4D7C-8794-FD39903B67CD}" srcOrd="0" destOrd="0" presId="urn:microsoft.com/office/officeart/2005/8/layout/orgChart1"/>
    <dgm:cxn modelId="{473D6749-C1C9-4C14-9ECC-E0F03FC63E05}" type="presParOf" srcId="{AFA2BC82-2970-4D7C-8794-FD39903B67CD}" destId="{6A9EE38A-6A49-4567-A299-FD61D82AAB58}" srcOrd="0" destOrd="0" presId="urn:microsoft.com/office/officeart/2005/8/layout/orgChart1"/>
    <dgm:cxn modelId="{56266765-0F54-449A-A8E7-5A80C2B7B55B}" type="presParOf" srcId="{AFA2BC82-2970-4D7C-8794-FD39903B67CD}" destId="{6C9990BF-5112-4CC0-9E5E-FEF5F5F9D0C0}" srcOrd="1" destOrd="0" presId="urn:microsoft.com/office/officeart/2005/8/layout/orgChart1"/>
    <dgm:cxn modelId="{C28EA6CC-2F61-484D-8FB9-22C00B356A41}" type="presParOf" srcId="{27F81F1D-29C1-4806-BB2A-D8C8839064B5}" destId="{2188BF52-6184-4A39-B30A-78705DB0898F}" srcOrd="1" destOrd="0" presId="urn:microsoft.com/office/officeart/2005/8/layout/orgChart1"/>
    <dgm:cxn modelId="{D16A14F0-881B-45E2-8CA6-5BDCF94EE6A4}" type="presParOf" srcId="{27F81F1D-29C1-4806-BB2A-D8C8839064B5}" destId="{BB4275ED-07AE-4E8A-895A-4E5D15BD4DAF}" srcOrd="2" destOrd="0" presId="urn:microsoft.com/office/officeart/2005/8/layout/orgChart1"/>
    <dgm:cxn modelId="{CDE6C03F-BE2B-4D94-B061-AB5FC12C64FC}" type="presParOf" srcId="{AEA73A70-747C-4F19-93EC-52F1BF879F57}" destId="{112CA34B-D8DB-4285-9C26-B7F85150BAC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45A690-9D0A-4335-8486-AB3223E2D52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AA1155F-662B-4C8E-AF26-0124D7A3926C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Head of Finance</a:t>
          </a:r>
        </a:p>
        <a:p>
          <a:r>
            <a:rPr lang="en-GB" sz="1100" dirty="0"/>
            <a:t>1 FTE HOS L2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81DDCEEE-F481-4207-AC22-6C93B73DCB62}" type="parTrans" cxnId="{5677AA1E-12C4-4D43-86B1-2B06979BD47F}">
      <dgm:prSet/>
      <dgm:spPr/>
      <dgm:t>
        <a:bodyPr/>
        <a:lstStyle/>
        <a:p>
          <a:endParaRPr lang="en-GB" sz="1100"/>
        </a:p>
      </dgm:t>
    </dgm:pt>
    <dgm:pt modelId="{DEF9D757-A346-47E5-B50A-493C002353FD}" type="sibTrans" cxnId="{5677AA1E-12C4-4D43-86B1-2B06979BD47F}">
      <dgm:prSet/>
      <dgm:spPr/>
      <dgm:t>
        <a:bodyPr/>
        <a:lstStyle/>
        <a:p>
          <a:endParaRPr lang="en-GB" sz="1100"/>
        </a:p>
      </dgm:t>
    </dgm:pt>
    <dgm:pt modelId="{34025A50-8837-4406-ABB9-011328AC0207}">
      <dgm:prSet phldrT="[Text]" custT="1"/>
      <dgm:spPr/>
      <dgm:t>
        <a:bodyPr/>
        <a:lstStyle/>
        <a:p>
          <a:r>
            <a:rPr lang="en-GB" sz="1100" dirty="0"/>
            <a:t>Senior Finance Business Partner</a:t>
          </a:r>
        </a:p>
        <a:p>
          <a:r>
            <a:rPr lang="en-GB" sz="1100" dirty="0"/>
            <a:t>1 FTE PO9</a:t>
          </a:r>
          <a:endParaRPr lang="en-GB" sz="1100" dirty="0">
            <a:solidFill>
              <a:schemeClr val="tx1"/>
            </a:solidFill>
          </a:endParaRPr>
        </a:p>
      </dgm:t>
    </dgm:pt>
    <dgm:pt modelId="{3AB55AF5-A462-4ACE-850C-D6373EC97373}" type="parTrans" cxnId="{EE8094A3-4784-4DB2-A827-53A28A288E12}">
      <dgm:prSet/>
      <dgm:spPr/>
      <dgm:t>
        <a:bodyPr/>
        <a:lstStyle/>
        <a:p>
          <a:endParaRPr lang="en-GB" sz="1100"/>
        </a:p>
      </dgm:t>
    </dgm:pt>
    <dgm:pt modelId="{CD780EB1-A425-45C0-883C-7981E5489B5D}" type="sibTrans" cxnId="{EE8094A3-4784-4DB2-A827-53A28A288E12}">
      <dgm:prSet/>
      <dgm:spPr/>
      <dgm:t>
        <a:bodyPr/>
        <a:lstStyle/>
        <a:p>
          <a:endParaRPr lang="en-GB" sz="1100"/>
        </a:p>
      </dgm:t>
    </dgm:pt>
    <dgm:pt modelId="{2DE71442-AEE8-40A4-B303-43FC4BC7D47C}">
      <dgm:prSet custT="1"/>
      <dgm:spPr>
        <a:solidFill>
          <a:schemeClr val="accent6"/>
        </a:solidFill>
      </dgm:spPr>
      <dgm:t>
        <a:bodyPr/>
        <a:lstStyle/>
        <a:p>
          <a:r>
            <a:rPr lang="en-GB" sz="1100"/>
            <a:t>Finance Business Partner</a:t>
          </a:r>
        </a:p>
        <a:p>
          <a:r>
            <a:rPr lang="en-GB" sz="1100"/>
            <a:t>1 FTE PO7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1B521D08-CEC0-4C80-87B2-C543782A8268}" type="parTrans" cxnId="{D9FB14B3-1EA5-41CE-ADB2-A046C3838074}">
      <dgm:prSet/>
      <dgm:spPr/>
      <dgm:t>
        <a:bodyPr/>
        <a:lstStyle/>
        <a:p>
          <a:endParaRPr lang="en-GB" sz="1100"/>
        </a:p>
      </dgm:t>
    </dgm:pt>
    <dgm:pt modelId="{C25C6D57-ED4A-43EA-BC1C-DAFADD6459D0}" type="sibTrans" cxnId="{D9FB14B3-1EA5-41CE-ADB2-A046C3838074}">
      <dgm:prSet/>
      <dgm:spPr/>
      <dgm:t>
        <a:bodyPr/>
        <a:lstStyle/>
        <a:p>
          <a:endParaRPr lang="en-GB" sz="1100"/>
        </a:p>
      </dgm:t>
    </dgm:pt>
    <dgm:pt modelId="{D7D3359D-10B1-48C2-9ED3-119DCC62EB18}">
      <dgm:prSet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Senior Finance Business Partner</a:t>
          </a:r>
        </a:p>
        <a:p>
          <a:r>
            <a:rPr lang="en-GB" sz="1100" dirty="0"/>
            <a:t>1 FTE PO9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6CBD3B65-6521-4611-91CF-0EDC0B48CF92}" type="parTrans" cxnId="{E6649EA2-3F90-4B14-A8D7-336F760B525F}">
      <dgm:prSet/>
      <dgm:spPr/>
      <dgm:t>
        <a:bodyPr/>
        <a:lstStyle/>
        <a:p>
          <a:endParaRPr lang="en-GB" sz="1100"/>
        </a:p>
      </dgm:t>
    </dgm:pt>
    <dgm:pt modelId="{8365D5CC-13F0-4E80-A64F-A259D6D43DB4}" type="sibTrans" cxnId="{E6649EA2-3F90-4B14-A8D7-336F760B525F}">
      <dgm:prSet/>
      <dgm:spPr/>
      <dgm:t>
        <a:bodyPr/>
        <a:lstStyle/>
        <a:p>
          <a:endParaRPr lang="en-GB" sz="1100"/>
        </a:p>
      </dgm:t>
    </dgm:pt>
    <dgm:pt modelId="{3A8E0F70-7A89-40B6-A92F-F648EB20F83E}">
      <dgm:prSet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Senior Finance Business Partner</a:t>
          </a:r>
        </a:p>
        <a:p>
          <a:r>
            <a:rPr lang="en-GB" sz="1100" dirty="0"/>
            <a:t>1 FTE P09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9673BC3F-53BE-494C-AAA5-E0A475F92644}" type="parTrans" cxnId="{A8368D33-8329-4624-AE27-B3D98CA66866}">
      <dgm:prSet/>
      <dgm:spPr/>
      <dgm:t>
        <a:bodyPr/>
        <a:lstStyle/>
        <a:p>
          <a:endParaRPr lang="en-GB" sz="1100"/>
        </a:p>
      </dgm:t>
    </dgm:pt>
    <dgm:pt modelId="{6E5A9BAE-34C9-42C9-84DF-C3CA18B049A9}" type="sibTrans" cxnId="{A8368D33-8329-4624-AE27-B3D98CA66866}">
      <dgm:prSet/>
      <dgm:spPr/>
      <dgm:t>
        <a:bodyPr/>
        <a:lstStyle/>
        <a:p>
          <a:endParaRPr lang="en-GB" sz="1100"/>
        </a:p>
      </dgm:t>
    </dgm:pt>
    <dgm:pt modelId="{9935899B-D9AA-46EC-9502-D67F1C085286}">
      <dgm:prSet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Finance Business Partner</a:t>
          </a:r>
        </a:p>
        <a:p>
          <a:r>
            <a:rPr lang="en-GB" sz="1100" dirty="0"/>
            <a:t>1 FTE PO7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FF313996-107D-436A-A536-25C01265FA73}" type="parTrans" cxnId="{4DDFAAA6-B9E0-4352-9BE2-CF69010DB037}">
      <dgm:prSet/>
      <dgm:spPr/>
      <dgm:t>
        <a:bodyPr/>
        <a:lstStyle/>
        <a:p>
          <a:endParaRPr lang="en-GB" sz="1100"/>
        </a:p>
      </dgm:t>
    </dgm:pt>
    <dgm:pt modelId="{3CD8C5C1-47A3-4A97-8586-B2E885F7BC03}" type="sibTrans" cxnId="{4DDFAAA6-B9E0-4352-9BE2-CF69010DB037}">
      <dgm:prSet/>
      <dgm:spPr/>
      <dgm:t>
        <a:bodyPr/>
        <a:lstStyle/>
        <a:p>
          <a:endParaRPr lang="en-GB" sz="1100"/>
        </a:p>
      </dgm:t>
    </dgm:pt>
    <dgm:pt modelId="{20A1B693-EF21-4AF4-B1BD-E78C31887CE8}">
      <dgm:prSet custT="1"/>
      <dgm:spPr/>
      <dgm:t>
        <a:bodyPr/>
        <a:lstStyle/>
        <a:p>
          <a:r>
            <a:rPr lang="en-GB" sz="1100" dirty="0"/>
            <a:t>Finance Business Partner</a:t>
          </a:r>
        </a:p>
        <a:p>
          <a:r>
            <a:rPr lang="en-GB" sz="1100" dirty="0"/>
            <a:t>1 FTE PO7</a:t>
          </a:r>
          <a:endParaRPr lang="en-GB" sz="1100" dirty="0">
            <a:solidFill>
              <a:schemeClr val="tx1"/>
            </a:solidFill>
          </a:endParaRPr>
        </a:p>
      </dgm:t>
    </dgm:pt>
    <dgm:pt modelId="{FCC5FDF0-6FA0-4846-B15F-877F444DDF52}" type="parTrans" cxnId="{7B2F5DE9-41E8-4239-AF6E-5C12EEAD18F3}">
      <dgm:prSet/>
      <dgm:spPr/>
      <dgm:t>
        <a:bodyPr/>
        <a:lstStyle/>
        <a:p>
          <a:endParaRPr lang="en-GB" sz="1100"/>
        </a:p>
      </dgm:t>
    </dgm:pt>
    <dgm:pt modelId="{A844EB5B-960D-4615-A34F-91B28BEE0AC3}" type="sibTrans" cxnId="{7B2F5DE9-41E8-4239-AF6E-5C12EEAD18F3}">
      <dgm:prSet/>
      <dgm:spPr/>
      <dgm:t>
        <a:bodyPr/>
        <a:lstStyle/>
        <a:p>
          <a:endParaRPr lang="en-GB" sz="1100"/>
        </a:p>
      </dgm:t>
    </dgm:pt>
    <dgm:pt modelId="{538238F2-5338-44F3-A8D0-BC61B6F7B24C}" type="pres">
      <dgm:prSet presAssocID="{0445A690-9D0A-4335-8486-AB3223E2D5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7C3631B-FBF6-4663-9A21-A08ACA9F5FBA}" type="pres">
      <dgm:prSet presAssocID="{7AA1155F-662B-4C8E-AF26-0124D7A3926C}" presName="hierRoot1" presStyleCnt="0">
        <dgm:presLayoutVars>
          <dgm:hierBranch val="init"/>
        </dgm:presLayoutVars>
      </dgm:prSet>
      <dgm:spPr/>
    </dgm:pt>
    <dgm:pt modelId="{26DD1618-C890-4F6D-9CFF-38DB1560CE6F}" type="pres">
      <dgm:prSet presAssocID="{7AA1155F-662B-4C8E-AF26-0124D7A3926C}" presName="rootComposite1" presStyleCnt="0"/>
      <dgm:spPr/>
    </dgm:pt>
    <dgm:pt modelId="{B79AB103-7A99-407D-81CB-8824C53F76CE}" type="pres">
      <dgm:prSet presAssocID="{7AA1155F-662B-4C8E-AF26-0124D7A3926C}" presName="rootText1" presStyleLbl="node0" presStyleIdx="0" presStyleCnt="1">
        <dgm:presLayoutVars>
          <dgm:chPref val="3"/>
        </dgm:presLayoutVars>
      </dgm:prSet>
      <dgm:spPr/>
    </dgm:pt>
    <dgm:pt modelId="{B4D883B9-0C9B-4D0E-8824-FEDDC90D4E81}" type="pres">
      <dgm:prSet presAssocID="{7AA1155F-662B-4C8E-AF26-0124D7A3926C}" presName="rootConnector1" presStyleLbl="node1" presStyleIdx="0" presStyleCnt="0"/>
      <dgm:spPr/>
    </dgm:pt>
    <dgm:pt modelId="{805AEC1D-AE35-4C83-A1EE-481309B7BB69}" type="pres">
      <dgm:prSet presAssocID="{7AA1155F-662B-4C8E-AF26-0124D7A3926C}" presName="hierChild2" presStyleCnt="0"/>
      <dgm:spPr/>
    </dgm:pt>
    <dgm:pt modelId="{87D0F74D-129A-44B9-B2DA-687A57437D11}" type="pres">
      <dgm:prSet presAssocID="{3AB55AF5-A462-4ACE-850C-D6373EC97373}" presName="Name37" presStyleLbl="parChTrans1D2" presStyleIdx="0" presStyleCnt="3"/>
      <dgm:spPr/>
    </dgm:pt>
    <dgm:pt modelId="{B0DD7796-F37E-492D-A0A8-42F1C75CD8A5}" type="pres">
      <dgm:prSet presAssocID="{34025A50-8837-4406-ABB9-011328AC0207}" presName="hierRoot2" presStyleCnt="0">
        <dgm:presLayoutVars>
          <dgm:hierBranch val="init"/>
        </dgm:presLayoutVars>
      </dgm:prSet>
      <dgm:spPr/>
    </dgm:pt>
    <dgm:pt modelId="{996AE380-EA11-49E6-BA52-F82CC2A49E08}" type="pres">
      <dgm:prSet presAssocID="{34025A50-8837-4406-ABB9-011328AC0207}" presName="rootComposite" presStyleCnt="0"/>
      <dgm:spPr/>
    </dgm:pt>
    <dgm:pt modelId="{7D2A2484-ABD1-4135-972E-E4B6446EEA9D}" type="pres">
      <dgm:prSet presAssocID="{34025A50-8837-4406-ABB9-011328AC0207}" presName="rootText" presStyleLbl="node2" presStyleIdx="0" presStyleCnt="3">
        <dgm:presLayoutVars>
          <dgm:chPref val="3"/>
        </dgm:presLayoutVars>
      </dgm:prSet>
      <dgm:spPr/>
    </dgm:pt>
    <dgm:pt modelId="{891193AD-39A4-4035-8E02-AA088BD8B55D}" type="pres">
      <dgm:prSet presAssocID="{34025A50-8837-4406-ABB9-011328AC0207}" presName="rootConnector" presStyleLbl="node2" presStyleIdx="0" presStyleCnt="3"/>
      <dgm:spPr/>
    </dgm:pt>
    <dgm:pt modelId="{5001DA78-4278-4B6F-8B2D-E954099BE6CE}" type="pres">
      <dgm:prSet presAssocID="{34025A50-8837-4406-ABB9-011328AC0207}" presName="hierChild4" presStyleCnt="0"/>
      <dgm:spPr/>
    </dgm:pt>
    <dgm:pt modelId="{B1A127F3-E497-4C4E-97D0-F3D0E71190C6}" type="pres">
      <dgm:prSet presAssocID="{1B521D08-CEC0-4C80-87B2-C543782A8268}" presName="Name37" presStyleLbl="parChTrans1D3" presStyleIdx="0" presStyleCnt="3"/>
      <dgm:spPr/>
    </dgm:pt>
    <dgm:pt modelId="{A196C1EB-A36C-4D29-B1C6-E476919C36BA}" type="pres">
      <dgm:prSet presAssocID="{2DE71442-AEE8-40A4-B303-43FC4BC7D47C}" presName="hierRoot2" presStyleCnt="0">
        <dgm:presLayoutVars>
          <dgm:hierBranch val="init"/>
        </dgm:presLayoutVars>
      </dgm:prSet>
      <dgm:spPr/>
    </dgm:pt>
    <dgm:pt modelId="{3F9B596D-04A4-4A37-97D1-6ABEA7F0EAD3}" type="pres">
      <dgm:prSet presAssocID="{2DE71442-AEE8-40A4-B303-43FC4BC7D47C}" presName="rootComposite" presStyleCnt="0"/>
      <dgm:spPr/>
    </dgm:pt>
    <dgm:pt modelId="{C0ACA1FB-45BB-4B87-ACA8-AFF4A6BCEA6D}" type="pres">
      <dgm:prSet presAssocID="{2DE71442-AEE8-40A4-B303-43FC4BC7D47C}" presName="rootText" presStyleLbl="node3" presStyleIdx="0" presStyleCnt="3">
        <dgm:presLayoutVars>
          <dgm:chPref val="3"/>
        </dgm:presLayoutVars>
      </dgm:prSet>
      <dgm:spPr/>
    </dgm:pt>
    <dgm:pt modelId="{166AE429-0626-4F8D-88B7-4E50F85DBDC1}" type="pres">
      <dgm:prSet presAssocID="{2DE71442-AEE8-40A4-B303-43FC4BC7D47C}" presName="rootConnector" presStyleLbl="node3" presStyleIdx="0" presStyleCnt="3"/>
      <dgm:spPr/>
    </dgm:pt>
    <dgm:pt modelId="{0FB82BBA-D07E-45D7-A305-5065277D7B05}" type="pres">
      <dgm:prSet presAssocID="{2DE71442-AEE8-40A4-B303-43FC4BC7D47C}" presName="hierChild4" presStyleCnt="0"/>
      <dgm:spPr/>
    </dgm:pt>
    <dgm:pt modelId="{98CFA711-4E7D-4D41-A884-F8D898F46E07}" type="pres">
      <dgm:prSet presAssocID="{2DE71442-AEE8-40A4-B303-43FC4BC7D47C}" presName="hierChild5" presStyleCnt="0"/>
      <dgm:spPr/>
    </dgm:pt>
    <dgm:pt modelId="{D13A8A8C-B6F5-4D58-931F-84C8383C5C35}" type="pres">
      <dgm:prSet presAssocID="{34025A50-8837-4406-ABB9-011328AC0207}" presName="hierChild5" presStyleCnt="0"/>
      <dgm:spPr/>
    </dgm:pt>
    <dgm:pt modelId="{B41BD93E-FB5C-437D-A3C1-F5B53FC87CB0}" type="pres">
      <dgm:prSet presAssocID="{9673BC3F-53BE-494C-AAA5-E0A475F92644}" presName="Name37" presStyleLbl="parChTrans1D2" presStyleIdx="1" presStyleCnt="3"/>
      <dgm:spPr/>
    </dgm:pt>
    <dgm:pt modelId="{B38505CC-8A78-4B1A-AB19-D29FA2B61380}" type="pres">
      <dgm:prSet presAssocID="{3A8E0F70-7A89-40B6-A92F-F648EB20F83E}" presName="hierRoot2" presStyleCnt="0">
        <dgm:presLayoutVars>
          <dgm:hierBranch val="init"/>
        </dgm:presLayoutVars>
      </dgm:prSet>
      <dgm:spPr/>
    </dgm:pt>
    <dgm:pt modelId="{B97E1D5F-3E7A-4D7B-9BE7-A7520887372A}" type="pres">
      <dgm:prSet presAssocID="{3A8E0F70-7A89-40B6-A92F-F648EB20F83E}" presName="rootComposite" presStyleCnt="0"/>
      <dgm:spPr/>
    </dgm:pt>
    <dgm:pt modelId="{37F1CBBD-AE02-4F6E-9E0C-37CE72969C40}" type="pres">
      <dgm:prSet presAssocID="{3A8E0F70-7A89-40B6-A92F-F648EB20F83E}" presName="rootText" presStyleLbl="node2" presStyleIdx="1" presStyleCnt="3" custScaleX="96286">
        <dgm:presLayoutVars>
          <dgm:chPref val="3"/>
        </dgm:presLayoutVars>
      </dgm:prSet>
      <dgm:spPr/>
    </dgm:pt>
    <dgm:pt modelId="{6DA3623E-7F3D-4DA1-934B-39415C8DD2C8}" type="pres">
      <dgm:prSet presAssocID="{3A8E0F70-7A89-40B6-A92F-F648EB20F83E}" presName="rootConnector" presStyleLbl="node2" presStyleIdx="1" presStyleCnt="3"/>
      <dgm:spPr/>
    </dgm:pt>
    <dgm:pt modelId="{1EC5515C-286D-4555-8BD6-5E3196C04D82}" type="pres">
      <dgm:prSet presAssocID="{3A8E0F70-7A89-40B6-A92F-F648EB20F83E}" presName="hierChild4" presStyleCnt="0"/>
      <dgm:spPr/>
    </dgm:pt>
    <dgm:pt modelId="{C268BD7A-8C4B-49D3-9FFE-EAF60201A848}" type="pres">
      <dgm:prSet presAssocID="{FF313996-107D-436A-A536-25C01265FA73}" presName="Name37" presStyleLbl="parChTrans1D3" presStyleIdx="1" presStyleCnt="3"/>
      <dgm:spPr/>
    </dgm:pt>
    <dgm:pt modelId="{667A7545-F8A9-4D07-AE2B-C670357F0229}" type="pres">
      <dgm:prSet presAssocID="{9935899B-D9AA-46EC-9502-D67F1C085286}" presName="hierRoot2" presStyleCnt="0">
        <dgm:presLayoutVars>
          <dgm:hierBranch val="init"/>
        </dgm:presLayoutVars>
      </dgm:prSet>
      <dgm:spPr/>
    </dgm:pt>
    <dgm:pt modelId="{ECF2CAAB-5FED-4B2F-B39E-7A34DB5937F4}" type="pres">
      <dgm:prSet presAssocID="{9935899B-D9AA-46EC-9502-D67F1C085286}" presName="rootComposite" presStyleCnt="0"/>
      <dgm:spPr/>
    </dgm:pt>
    <dgm:pt modelId="{0880A80D-8F97-4F43-AAC3-7D660D8055DB}" type="pres">
      <dgm:prSet presAssocID="{9935899B-D9AA-46EC-9502-D67F1C085286}" presName="rootText" presStyleLbl="node3" presStyleIdx="1" presStyleCnt="3">
        <dgm:presLayoutVars>
          <dgm:chPref val="3"/>
        </dgm:presLayoutVars>
      </dgm:prSet>
      <dgm:spPr/>
    </dgm:pt>
    <dgm:pt modelId="{FD3047F8-52AD-4EAD-8B9B-FC85362A15BF}" type="pres">
      <dgm:prSet presAssocID="{9935899B-D9AA-46EC-9502-D67F1C085286}" presName="rootConnector" presStyleLbl="node3" presStyleIdx="1" presStyleCnt="3"/>
      <dgm:spPr/>
    </dgm:pt>
    <dgm:pt modelId="{C0BA1042-DB01-49F9-BA77-581861027BE8}" type="pres">
      <dgm:prSet presAssocID="{9935899B-D9AA-46EC-9502-D67F1C085286}" presName="hierChild4" presStyleCnt="0"/>
      <dgm:spPr/>
    </dgm:pt>
    <dgm:pt modelId="{31304B4B-93E9-42C9-9EC8-30F03763146A}" type="pres">
      <dgm:prSet presAssocID="{9935899B-D9AA-46EC-9502-D67F1C085286}" presName="hierChild5" presStyleCnt="0"/>
      <dgm:spPr/>
    </dgm:pt>
    <dgm:pt modelId="{F14C620F-C833-40A7-BBE9-5AAB75F5964F}" type="pres">
      <dgm:prSet presAssocID="{3A8E0F70-7A89-40B6-A92F-F648EB20F83E}" presName="hierChild5" presStyleCnt="0"/>
      <dgm:spPr/>
    </dgm:pt>
    <dgm:pt modelId="{D27A1303-822F-4DB4-9025-6AA49706062F}" type="pres">
      <dgm:prSet presAssocID="{6CBD3B65-6521-4611-91CF-0EDC0B48CF92}" presName="Name37" presStyleLbl="parChTrans1D2" presStyleIdx="2" presStyleCnt="3"/>
      <dgm:spPr/>
    </dgm:pt>
    <dgm:pt modelId="{F832273E-FE62-4A29-BEF9-09D22265A815}" type="pres">
      <dgm:prSet presAssocID="{D7D3359D-10B1-48C2-9ED3-119DCC62EB18}" presName="hierRoot2" presStyleCnt="0">
        <dgm:presLayoutVars>
          <dgm:hierBranch val="init"/>
        </dgm:presLayoutVars>
      </dgm:prSet>
      <dgm:spPr/>
    </dgm:pt>
    <dgm:pt modelId="{1D8B0D4C-DD91-40C3-B633-D471C78F0B26}" type="pres">
      <dgm:prSet presAssocID="{D7D3359D-10B1-48C2-9ED3-119DCC62EB18}" presName="rootComposite" presStyleCnt="0"/>
      <dgm:spPr/>
    </dgm:pt>
    <dgm:pt modelId="{D4CF923B-663A-43F1-8DCC-691CA31BEB3E}" type="pres">
      <dgm:prSet presAssocID="{D7D3359D-10B1-48C2-9ED3-119DCC62EB18}" presName="rootText" presStyleLbl="node2" presStyleIdx="2" presStyleCnt="3">
        <dgm:presLayoutVars>
          <dgm:chPref val="3"/>
        </dgm:presLayoutVars>
      </dgm:prSet>
      <dgm:spPr/>
    </dgm:pt>
    <dgm:pt modelId="{DDB9D0CB-79EB-4745-A9F2-8B2C4DC69EC1}" type="pres">
      <dgm:prSet presAssocID="{D7D3359D-10B1-48C2-9ED3-119DCC62EB18}" presName="rootConnector" presStyleLbl="node2" presStyleIdx="2" presStyleCnt="3"/>
      <dgm:spPr/>
    </dgm:pt>
    <dgm:pt modelId="{2314AC58-11EE-4437-AB22-769F3B9DE24D}" type="pres">
      <dgm:prSet presAssocID="{D7D3359D-10B1-48C2-9ED3-119DCC62EB18}" presName="hierChild4" presStyleCnt="0"/>
      <dgm:spPr/>
    </dgm:pt>
    <dgm:pt modelId="{C6FEF6A1-7781-495A-A67F-1031CCB4A5C1}" type="pres">
      <dgm:prSet presAssocID="{FCC5FDF0-6FA0-4846-B15F-877F444DDF52}" presName="Name37" presStyleLbl="parChTrans1D3" presStyleIdx="2" presStyleCnt="3"/>
      <dgm:spPr/>
    </dgm:pt>
    <dgm:pt modelId="{BCF1C78D-23B8-4B41-A4D4-9BC154346F73}" type="pres">
      <dgm:prSet presAssocID="{20A1B693-EF21-4AF4-B1BD-E78C31887CE8}" presName="hierRoot2" presStyleCnt="0">
        <dgm:presLayoutVars>
          <dgm:hierBranch val="init"/>
        </dgm:presLayoutVars>
      </dgm:prSet>
      <dgm:spPr/>
    </dgm:pt>
    <dgm:pt modelId="{3458D2F8-251C-4635-A35C-D22E371A3C8A}" type="pres">
      <dgm:prSet presAssocID="{20A1B693-EF21-4AF4-B1BD-E78C31887CE8}" presName="rootComposite" presStyleCnt="0"/>
      <dgm:spPr/>
    </dgm:pt>
    <dgm:pt modelId="{ECAFCA9F-6CFA-42EA-92EB-E7BB136F1733}" type="pres">
      <dgm:prSet presAssocID="{20A1B693-EF21-4AF4-B1BD-E78C31887CE8}" presName="rootText" presStyleLbl="node3" presStyleIdx="2" presStyleCnt="3">
        <dgm:presLayoutVars>
          <dgm:chPref val="3"/>
        </dgm:presLayoutVars>
      </dgm:prSet>
      <dgm:spPr/>
    </dgm:pt>
    <dgm:pt modelId="{F93DC593-9E67-49B9-86FA-74AF7BA25900}" type="pres">
      <dgm:prSet presAssocID="{20A1B693-EF21-4AF4-B1BD-E78C31887CE8}" presName="rootConnector" presStyleLbl="node3" presStyleIdx="2" presStyleCnt="3"/>
      <dgm:spPr/>
    </dgm:pt>
    <dgm:pt modelId="{3ECA9191-A062-4425-81A4-A1458C751226}" type="pres">
      <dgm:prSet presAssocID="{20A1B693-EF21-4AF4-B1BD-E78C31887CE8}" presName="hierChild4" presStyleCnt="0"/>
      <dgm:spPr/>
    </dgm:pt>
    <dgm:pt modelId="{D7A16F54-38C8-41A4-8114-E028B0451316}" type="pres">
      <dgm:prSet presAssocID="{20A1B693-EF21-4AF4-B1BD-E78C31887CE8}" presName="hierChild5" presStyleCnt="0"/>
      <dgm:spPr/>
    </dgm:pt>
    <dgm:pt modelId="{76C45787-F55C-4F60-ACDB-1F19F34740AC}" type="pres">
      <dgm:prSet presAssocID="{D7D3359D-10B1-48C2-9ED3-119DCC62EB18}" presName="hierChild5" presStyleCnt="0"/>
      <dgm:spPr/>
    </dgm:pt>
    <dgm:pt modelId="{49F69EBE-A222-4A88-ACD3-236954E036F9}" type="pres">
      <dgm:prSet presAssocID="{7AA1155F-662B-4C8E-AF26-0124D7A3926C}" presName="hierChild3" presStyleCnt="0"/>
      <dgm:spPr/>
    </dgm:pt>
  </dgm:ptLst>
  <dgm:cxnLst>
    <dgm:cxn modelId="{2EF67306-A360-474C-9793-41056E2EE980}" type="presOf" srcId="{34025A50-8837-4406-ABB9-011328AC0207}" destId="{891193AD-39A4-4035-8E02-AA088BD8B55D}" srcOrd="1" destOrd="0" presId="urn:microsoft.com/office/officeart/2005/8/layout/orgChart1"/>
    <dgm:cxn modelId="{7EE8BF11-05BF-42F5-8653-E7F2B9776DBD}" type="presOf" srcId="{2DE71442-AEE8-40A4-B303-43FC4BC7D47C}" destId="{166AE429-0626-4F8D-88B7-4E50F85DBDC1}" srcOrd="1" destOrd="0" presId="urn:microsoft.com/office/officeart/2005/8/layout/orgChart1"/>
    <dgm:cxn modelId="{CB84E415-71C0-4265-8B2F-9F257D1065F3}" type="presOf" srcId="{3A8E0F70-7A89-40B6-A92F-F648EB20F83E}" destId="{6DA3623E-7F3D-4DA1-934B-39415C8DD2C8}" srcOrd="1" destOrd="0" presId="urn:microsoft.com/office/officeart/2005/8/layout/orgChart1"/>
    <dgm:cxn modelId="{3926281B-C7D7-46AC-BF36-D8FFAD0CC20D}" type="presOf" srcId="{D7D3359D-10B1-48C2-9ED3-119DCC62EB18}" destId="{DDB9D0CB-79EB-4745-A9F2-8B2C4DC69EC1}" srcOrd="1" destOrd="0" presId="urn:microsoft.com/office/officeart/2005/8/layout/orgChart1"/>
    <dgm:cxn modelId="{E4FA6A1E-2409-40C2-B3C3-3AFE436C2BFB}" type="presOf" srcId="{34025A50-8837-4406-ABB9-011328AC0207}" destId="{7D2A2484-ABD1-4135-972E-E4B6446EEA9D}" srcOrd="0" destOrd="0" presId="urn:microsoft.com/office/officeart/2005/8/layout/orgChart1"/>
    <dgm:cxn modelId="{5677AA1E-12C4-4D43-86B1-2B06979BD47F}" srcId="{0445A690-9D0A-4335-8486-AB3223E2D520}" destId="{7AA1155F-662B-4C8E-AF26-0124D7A3926C}" srcOrd="0" destOrd="0" parTransId="{81DDCEEE-F481-4207-AC22-6C93B73DCB62}" sibTransId="{DEF9D757-A346-47E5-B50A-493C002353FD}"/>
    <dgm:cxn modelId="{A8368D33-8329-4624-AE27-B3D98CA66866}" srcId="{7AA1155F-662B-4C8E-AF26-0124D7A3926C}" destId="{3A8E0F70-7A89-40B6-A92F-F648EB20F83E}" srcOrd="1" destOrd="0" parTransId="{9673BC3F-53BE-494C-AAA5-E0A475F92644}" sibTransId="{6E5A9BAE-34C9-42C9-84DF-C3CA18B049A9}"/>
    <dgm:cxn modelId="{E5AB1B36-4DDE-49BA-9360-32323C6A2D21}" type="presOf" srcId="{3AB55AF5-A462-4ACE-850C-D6373EC97373}" destId="{87D0F74D-129A-44B9-B2DA-687A57437D11}" srcOrd="0" destOrd="0" presId="urn:microsoft.com/office/officeart/2005/8/layout/orgChart1"/>
    <dgm:cxn modelId="{9B43AE3B-6268-487A-8998-D6FE51BE665C}" type="presOf" srcId="{7AA1155F-662B-4C8E-AF26-0124D7A3926C}" destId="{B4D883B9-0C9B-4D0E-8824-FEDDC90D4E81}" srcOrd="1" destOrd="0" presId="urn:microsoft.com/office/officeart/2005/8/layout/orgChart1"/>
    <dgm:cxn modelId="{28F2C554-58F8-4500-8A17-554475601303}" type="presOf" srcId="{9935899B-D9AA-46EC-9502-D67F1C085286}" destId="{FD3047F8-52AD-4EAD-8B9B-FC85362A15BF}" srcOrd="1" destOrd="0" presId="urn:microsoft.com/office/officeart/2005/8/layout/orgChart1"/>
    <dgm:cxn modelId="{7A275576-F24D-4747-BE92-ACAF07C41148}" type="presOf" srcId="{FF313996-107D-436A-A536-25C01265FA73}" destId="{C268BD7A-8C4B-49D3-9FFE-EAF60201A848}" srcOrd="0" destOrd="0" presId="urn:microsoft.com/office/officeart/2005/8/layout/orgChart1"/>
    <dgm:cxn modelId="{3D01D082-7C24-4D09-BD20-70F95A45C216}" type="presOf" srcId="{20A1B693-EF21-4AF4-B1BD-E78C31887CE8}" destId="{F93DC593-9E67-49B9-86FA-74AF7BA25900}" srcOrd="1" destOrd="0" presId="urn:microsoft.com/office/officeart/2005/8/layout/orgChart1"/>
    <dgm:cxn modelId="{6BE96F86-CEE9-4E77-8457-47A3A4D5773B}" type="presOf" srcId="{2DE71442-AEE8-40A4-B303-43FC4BC7D47C}" destId="{C0ACA1FB-45BB-4B87-ACA8-AFF4A6BCEA6D}" srcOrd="0" destOrd="0" presId="urn:microsoft.com/office/officeart/2005/8/layout/orgChart1"/>
    <dgm:cxn modelId="{286EAD88-ACF9-409F-B448-B818443B44CD}" type="presOf" srcId="{1B521D08-CEC0-4C80-87B2-C543782A8268}" destId="{B1A127F3-E497-4C4E-97D0-F3D0E71190C6}" srcOrd="0" destOrd="0" presId="urn:microsoft.com/office/officeart/2005/8/layout/orgChart1"/>
    <dgm:cxn modelId="{E6649EA2-3F90-4B14-A8D7-336F760B525F}" srcId="{7AA1155F-662B-4C8E-AF26-0124D7A3926C}" destId="{D7D3359D-10B1-48C2-9ED3-119DCC62EB18}" srcOrd="2" destOrd="0" parTransId="{6CBD3B65-6521-4611-91CF-0EDC0B48CF92}" sibTransId="{8365D5CC-13F0-4E80-A64F-A259D6D43DB4}"/>
    <dgm:cxn modelId="{EE8094A3-4784-4DB2-A827-53A28A288E12}" srcId="{7AA1155F-662B-4C8E-AF26-0124D7A3926C}" destId="{34025A50-8837-4406-ABB9-011328AC0207}" srcOrd="0" destOrd="0" parTransId="{3AB55AF5-A462-4ACE-850C-D6373EC97373}" sibTransId="{CD780EB1-A425-45C0-883C-7981E5489B5D}"/>
    <dgm:cxn modelId="{4DDFAAA6-B9E0-4352-9BE2-CF69010DB037}" srcId="{3A8E0F70-7A89-40B6-A92F-F648EB20F83E}" destId="{9935899B-D9AA-46EC-9502-D67F1C085286}" srcOrd="0" destOrd="0" parTransId="{FF313996-107D-436A-A536-25C01265FA73}" sibTransId="{3CD8C5C1-47A3-4A97-8586-B2E885F7BC03}"/>
    <dgm:cxn modelId="{D9FB14B3-1EA5-41CE-ADB2-A046C3838074}" srcId="{34025A50-8837-4406-ABB9-011328AC0207}" destId="{2DE71442-AEE8-40A4-B303-43FC4BC7D47C}" srcOrd="0" destOrd="0" parTransId="{1B521D08-CEC0-4C80-87B2-C543782A8268}" sibTransId="{C25C6D57-ED4A-43EA-BC1C-DAFADD6459D0}"/>
    <dgm:cxn modelId="{824899BA-8554-4E83-AA60-B8B322FA2539}" type="presOf" srcId="{7AA1155F-662B-4C8E-AF26-0124D7A3926C}" destId="{B79AB103-7A99-407D-81CB-8824C53F76CE}" srcOrd="0" destOrd="0" presId="urn:microsoft.com/office/officeart/2005/8/layout/orgChart1"/>
    <dgm:cxn modelId="{45B18FBB-971D-4A02-A82B-8A8781D782F3}" type="presOf" srcId="{20A1B693-EF21-4AF4-B1BD-E78C31887CE8}" destId="{ECAFCA9F-6CFA-42EA-92EB-E7BB136F1733}" srcOrd="0" destOrd="0" presId="urn:microsoft.com/office/officeart/2005/8/layout/orgChart1"/>
    <dgm:cxn modelId="{BD77A6BC-080B-4CF1-B257-B758541A937B}" type="presOf" srcId="{6CBD3B65-6521-4611-91CF-0EDC0B48CF92}" destId="{D27A1303-822F-4DB4-9025-6AA49706062F}" srcOrd="0" destOrd="0" presId="urn:microsoft.com/office/officeart/2005/8/layout/orgChart1"/>
    <dgm:cxn modelId="{141858D0-34F2-4889-BCDD-4536CC81C968}" type="presOf" srcId="{D7D3359D-10B1-48C2-9ED3-119DCC62EB18}" destId="{D4CF923B-663A-43F1-8DCC-691CA31BEB3E}" srcOrd="0" destOrd="0" presId="urn:microsoft.com/office/officeart/2005/8/layout/orgChart1"/>
    <dgm:cxn modelId="{423770D3-7A18-4AA0-88F2-95644968F1BF}" type="presOf" srcId="{9935899B-D9AA-46EC-9502-D67F1C085286}" destId="{0880A80D-8F97-4F43-AAC3-7D660D8055DB}" srcOrd="0" destOrd="0" presId="urn:microsoft.com/office/officeart/2005/8/layout/orgChart1"/>
    <dgm:cxn modelId="{580A5DD8-537C-4C73-BAF1-F220D74A0A50}" type="presOf" srcId="{3A8E0F70-7A89-40B6-A92F-F648EB20F83E}" destId="{37F1CBBD-AE02-4F6E-9E0C-37CE72969C40}" srcOrd="0" destOrd="0" presId="urn:microsoft.com/office/officeart/2005/8/layout/orgChart1"/>
    <dgm:cxn modelId="{EA637FDE-79C7-4D51-9F38-F99116A50D04}" type="presOf" srcId="{0445A690-9D0A-4335-8486-AB3223E2D520}" destId="{538238F2-5338-44F3-A8D0-BC61B6F7B24C}" srcOrd="0" destOrd="0" presId="urn:microsoft.com/office/officeart/2005/8/layout/orgChart1"/>
    <dgm:cxn modelId="{11C4FFDF-D331-4F6B-92DB-AD7590F3E5F9}" type="presOf" srcId="{9673BC3F-53BE-494C-AAA5-E0A475F92644}" destId="{B41BD93E-FB5C-437D-A3C1-F5B53FC87CB0}" srcOrd="0" destOrd="0" presId="urn:microsoft.com/office/officeart/2005/8/layout/orgChart1"/>
    <dgm:cxn modelId="{7B2F5DE9-41E8-4239-AF6E-5C12EEAD18F3}" srcId="{D7D3359D-10B1-48C2-9ED3-119DCC62EB18}" destId="{20A1B693-EF21-4AF4-B1BD-E78C31887CE8}" srcOrd="0" destOrd="0" parTransId="{FCC5FDF0-6FA0-4846-B15F-877F444DDF52}" sibTransId="{A844EB5B-960D-4615-A34F-91B28BEE0AC3}"/>
    <dgm:cxn modelId="{40E207F0-4B72-404D-ABB8-642D6DB44835}" type="presOf" srcId="{FCC5FDF0-6FA0-4846-B15F-877F444DDF52}" destId="{C6FEF6A1-7781-495A-A67F-1031CCB4A5C1}" srcOrd="0" destOrd="0" presId="urn:microsoft.com/office/officeart/2005/8/layout/orgChart1"/>
    <dgm:cxn modelId="{EA3568F4-B1BA-4715-B06E-D84D80B1C940}" type="presParOf" srcId="{538238F2-5338-44F3-A8D0-BC61B6F7B24C}" destId="{47C3631B-FBF6-4663-9A21-A08ACA9F5FBA}" srcOrd="0" destOrd="0" presId="urn:microsoft.com/office/officeart/2005/8/layout/orgChart1"/>
    <dgm:cxn modelId="{EB7D870B-63D5-474C-A5C8-0519E6826972}" type="presParOf" srcId="{47C3631B-FBF6-4663-9A21-A08ACA9F5FBA}" destId="{26DD1618-C890-4F6D-9CFF-38DB1560CE6F}" srcOrd="0" destOrd="0" presId="urn:microsoft.com/office/officeart/2005/8/layout/orgChart1"/>
    <dgm:cxn modelId="{9553204B-2AAC-4EBA-8051-C8F637A776C2}" type="presParOf" srcId="{26DD1618-C890-4F6D-9CFF-38DB1560CE6F}" destId="{B79AB103-7A99-407D-81CB-8824C53F76CE}" srcOrd="0" destOrd="0" presId="urn:microsoft.com/office/officeart/2005/8/layout/orgChart1"/>
    <dgm:cxn modelId="{F7FA69D1-420A-4837-9371-C3D36CE8CFB5}" type="presParOf" srcId="{26DD1618-C890-4F6D-9CFF-38DB1560CE6F}" destId="{B4D883B9-0C9B-4D0E-8824-FEDDC90D4E81}" srcOrd="1" destOrd="0" presId="urn:microsoft.com/office/officeart/2005/8/layout/orgChart1"/>
    <dgm:cxn modelId="{90D8A0B1-D33B-4834-9A7F-E4B2A88801DC}" type="presParOf" srcId="{47C3631B-FBF6-4663-9A21-A08ACA9F5FBA}" destId="{805AEC1D-AE35-4C83-A1EE-481309B7BB69}" srcOrd="1" destOrd="0" presId="urn:microsoft.com/office/officeart/2005/8/layout/orgChart1"/>
    <dgm:cxn modelId="{32092D31-558B-4280-B610-0BABA758D349}" type="presParOf" srcId="{805AEC1D-AE35-4C83-A1EE-481309B7BB69}" destId="{87D0F74D-129A-44B9-B2DA-687A57437D11}" srcOrd="0" destOrd="0" presId="urn:microsoft.com/office/officeart/2005/8/layout/orgChart1"/>
    <dgm:cxn modelId="{058882D8-6F00-41D1-9913-84864E0AD4C3}" type="presParOf" srcId="{805AEC1D-AE35-4C83-A1EE-481309B7BB69}" destId="{B0DD7796-F37E-492D-A0A8-42F1C75CD8A5}" srcOrd="1" destOrd="0" presId="urn:microsoft.com/office/officeart/2005/8/layout/orgChart1"/>
    <dgm:cxn modelId="{71ED6BAD-52BB-46B2-B98B-8AAA41F72947}" type="presParOf" srcId="{B0DD7796-F37E-492D-A0A8-42F1C75CD8A5}" destId="{996AE380-EA11-49E6-BA52-F82CC2A49E08}" srcOrd="0" destOrd="0" presId="urn:microsoft.com/office/officeart/2005/8/layout/orgChart1"/>
    <dgm:cxn modelId="{DAA82597-5C74-40B5-9528-07BF618B175A}" type="presParOf" srcId="{996AE380-EA11-49E6-BA52-F82CC2A49E08}" destId="{7D2A2484-ABD1-4135-972E-E4B6446EEA9D}" srcOrd="0" destOrd="0" presId="urn:microsoft.com/office/officeart/2005/8/layout/orgChart1"/>
    <dgm:cxn modelId="{CE6A6A1B-BEC6-427C-A8BC-1011A591A853}" type="presParOf" srcId="{996AE380-EA11-49E6-BA52-F82CC2A49E08}" destId="{891193AD-39A4-4035-8E02-AA088BD8B55D}" srcOrd="1" destOrd="0" presId="urn:microsoft.com/office/officeart/2005/8/layout/orgChart1"/>
    <dgm:cxn modelId="{79ED5B7A-58B1-4E06-B6B9-565CCB5BC71B}" type="presParOf" srcId="{B0DD7796-F37E-492D-A0A8-42F1C75CD8A5}" destId="{5001DA78-4278-4B6F-8B2D-E954099BE6CE}" srcOrd="1" destOrd="0" presId="urn:microsoft.com/office/officeart/2005/8/layout/orgChart1"/>
    <dgm:cxn modelId="{80391D23-811E-49B3-A930-7BFEC53566CD}" type="presParOf" srcId="{5001DA78-4278-4B6F-8B2D-E954099BE6CE}" destId="{B1A127F3-E497-4C4E-97D0-F3D0E71190C6}" srcOrd="0" destOrd="0" presId="urn:microsoft.com/office/officeart/2005/8/layout/orgChart1"/>
    <dgm:cxn modelId="{80E7DD9A-ADFB-44A8-B279-F8B175DFCD7F}" type="presParOf" srcId="{5001DA78-4278-4B6F-8B2D-E954099BE6CE}" destId="{A196C1EB-A36C-4D29-B1C6-E476919C36BA}" srcOrd="1" destOrd="0" presId="urn:microsoft.com/office/officeart/2005/8/layout/orgChart1"/>
    <dgm:cxn modelId="{CA8A3518-52E2-4F00-AE3A-4DC1E393A7DD}" type="presParOf" srcId="{A196C1EB-A36C-4D29-B1C6-E476919C36BA}" destId="{3F9B596D-04A4-4A37-97D1-6ABEA7F0EAD3}" srcOrd="0" destOrd="0" presId="urn:microsoft.com/office/officeart/2005/8/layout/orgChart1"/>
    <dgm:cxn modelId="{4A5D994B-6CB0-4083-BB03-D438CEDB8813}" type="presParOf" srcId="{3F9B596D-04A4-4A37-97D1-6ABEA7F0EAD3}" destId="{C0ACA1FB-45BB-4B87-ACA8-AFF4A6BCEA6D}" srcOrd="0" destOrd="0" presId="urn:microsoft.com/office/officeart/2005/8/layout/orgChart1"/>
    <dgm:cxn modelId="{5D43D05F-8A8F-483E-A44A-9FB7A8C1B237}" type="presParOf" srcId="{3F9B596D-04A4-4A37-97D1-6ABEA7F0EAD3}" destId="{166AE429-0626-4F8D-88B7-4E50F85DBDC1}" srcOrd="1" destOrd="0" presId="urn:microsoft.com/office/officeart/2005/8/layout/orgChart1"/>
    <dgm:cxn modelId="{34D43188-3CB8-4B21-916B-2A637A71585B}" type="presParOf" srcId="{A196C1EB-A36C-4D29-B1C6-E476919C36BA}" destId="{0FB82BBA-D07E-45D7-A305-5065277D7B05}" srcOrd="1" destOrd="0" presId="urn:microsoft.com/office/officeart/2005/8/layout/orgChart1"/>
    <dgm:cxn modelId="{BFAD5A23-0300-40DB-B337-DEE133CA672A}" type="presParOf" srcId="{A196C1EB-A36C-4D29-B1C6-E476919C36BA}" destId="{98CFA711-4E7D-4D41-A884-F8D898F46E07}" srcOrd="2" destOrd="0" presId="urn:microsoft.com/office/officeart/2005/8/layout/orgChart1"/>
    <dgm:cxn modelId="{DE3C4430-717F-4B81-AE63-D539B4DD61BF}" type="presParOf" srcId="{B0DD7796-F37E-492D-A0A8-42F1C75CD8A5}" destId="{D13A8A8C-B6F5-4D58-931F-84C8383C5C35}" srcOrd="2" destOrd="0" presId="urn:microsoft.com/office/officeart/2005/8/layout/orgChart1"/>
    <dgm:cxn modelId="{29929B2F-0DE2-44B1-B986-E95B61A5E411}" type="presParOf" srcId="{805AEC1D-AE35-4C83-A1EE-481309B7BB69}" destId="{B41BD93E-FB5C-437D-A3C1-F5B53FC87CB0}" srcOrd="2" destOrd="0" presId="urn:microsoft.com/office/officeart/2005/8/layout/orgChart1"/>
    <dgm:cxn modelId="{00D3F239-85E0-4468-8C04-B6B57A870E2B}" type="presParOf" srcId="{805AEC1D-AE35-4C83-A1EE-481309B7BB69}" destId="{B38505CC-8A78-4B1A-AB19-D29FA2B61380}" srcOrd="3" destOrd="0" presId="urn:microsoft.com/office/officeart/2005/8/layout/orgChart1"/>
    <dgm:cxn modelId="{A88E0982-1D22-4E8C-B4DC-DB91CCEF66F8}" type="presParOf" srcId="{B38505CC-8A78-4B1A-AB19-D29FA2B61380}" destId="{B97E1D5F-3E7A-4D7B-9BE7-A7520887372A}" srcOrd="0" destOrd="0" presId="urn:microsoft.com/office/officeart/2005/8/layout/orgChart1"/>
    <dgm:cxn modelId="{2CA21595-1C57-4C60-99B5-6941E014CC81}" type="presParOf" srcId="{B97E1D5F-3E7A-4D7B-9BE7-A7520887372A}" destId="{37F1CBBD-AE02-4F6E-9E0C-37CE72969C40}" srcOrd="0" destOrd="0" presId="urn:microsoft.com/office/officeart/2005/8/layout/orgChart1"/>
    <dgm:cxn modelId="{745FE27D-A9BA-492F-BE24-2CBD342C850D}" type="presParOf" srcId="{B97E1D5F-3E7A-4D7B-9BE7-A7520887372A}" destId="{6DA3623E-7F3D-4DA1-934B-39415C8DD2C8}" srcOrd="1" destOrd="0" presId="urn:microsoft.com/office/officeart/2005/8/layout/orgChart1"/>
    <dgm:cxn modelId="{B70B5410-B8D5-4821-8287-44EC58A58BFA}" type="presParOf" srcId="{B38505CC-8A78-4B1A-AB19-D29FA2B61380}" destId="{1EC5515C-286D-4555-8BD6-5E3196C04D82}" srcOrd="1" destOrd="0" presId="urn:microsoft.com/office/officeart/2005/8/layout/orgChart1"/>
    <dgm:cxn modelId="{DCA3B79D-36F1-4A4E-A5BE-0EBAACB23322}" type="presParOf" srcId="{1EC5515C-286D-4555-8BD6-5E3196C04D82}" destId="{C268BD7A-8C4B-49D3-9FFE-EAF60201A848}" srcOrd="0" destOrd="0" presId="urn:microsoft.com/office/officeart/2005/8/layout/orgChart1"/>
    <dgm:cxn modelId="{0F8F8AE3-A486-4146-B358-09C972F67C93}" type="presParOf" srcId="{1EC5515C-286D-4555-8BD6-5E3196C04D82}" destId="{667A7545-F8A9-4D07-AE2B-C670357F0229}" srcOrd="1" destOrd="0" presId="urn:microsoft.com/office/officeart/2005/8/layout/orgChart1"/>
    <dgm:cxn modelId="{19064670-FFA5-4C3E-A88D-270F85525FE3}" type="presParOf" srcId="{667A7545-F8A9-4D07-AE2B-C670357F0229}" destId="{ECF2CAAB-5FED-4B2F-B39E-7A34DB5937F4}" srcOrd="0" destOrd="0" presId="urn:microsoft.com/office/officeart/2005/8/layout/orgChart1"/>
    <dgm:cxn modelId="{E30507F1-0B1F-4BF8-A618-E3F444E47A2C}" type="presParOf" srcId="{ECF2CAAB-5FED-4B2F-B39E-7A34DB5937F4}" destId="{0880A80D-8F97-4F43-AAC3-7D660D8055DB}" srcOrd="0" destOrd="0" presId="urn:microsoft.com/office/officeart/2005/8/layout/orgChart1"/>
    <dgm:cxn modelId="{D32306A3-624E-4B82-BD90-9713CDD69EE1}" type="presParOf" srcId="{ECF2CAAB-5FED-4B2F-B39E-7A34DB5937F4}" destId="{FD3047F8-52AD-4EAD-8B9B-FC85362A15BF}" srcOrd="1" destOrd="0" presId="urn:microsoft.com/office/officeart/2005/8/layout/orgChart1"/>
    <dgm:cxn modelId="{D1A110C3-2E48-4881-9B30-CD9E60313ACE}" type="presParOf" srcId="{667A7545-F8A9-4D07-AE2B-C670357F0229}" destId="{C0BA1042-DB01-49F9-BA77-581861027BE8}" srcOrd="1" destOrd="0" presId="urn:microsoft.com/office/officeart/2005/8/layout/orgChart1"/>
    <dgm:cxn modelId="{2EF6610A-9E71-45EB-A4AF-35CE01107DE8}" type="presParOf" srcId="{667A7545-F8A9-4D07-AE2B-C670357F0229}" destId="{31304B4B-93E9-42C9-9EC8-30F03763146A}" srcOrd="2" destOrd="0" presId="urn:microsoft.com/office/officeart/2005/8/layout/orgChart1"/>
    <dgm:cxn modelId="{9AA1C168-86AF-45AF-8950-00301D3CA60A}" type="presParOf" srcId="{B38505CC-8A78-4B1A-AB19-D29FA2B61380}" destId="{F14C620F-C833-40A7-BBE9-5AAB75F5964F}" srcOrd="2" destOrd="0" presId="urn:microsoft.com/office/officeart/2005/8/layout/orgChart1"/>
    <dgm:cxn modelId="{7922B7BC-B9A3-4EA1-BFD0-FEE5B8D31C29}" type="presParOf" srcId="{805AEC1D-AE35-4C83-A1EE-481309B7BB69}" destId="{D27A1303-822F-4DB4-9025-6AA49706062F}" srcOrd="4" destOrd="0" presId="urn:microsoft.com/office/officeart/2005/8/layout/orgChart1"/>
    <dgm:cxn modelId="{6FAD5354-40FF-4B8C-85FA-115419345B5B}" type="presParOf" srcId="{805AEC1D-AE35-4C83-A1EE-481309B7BB69}" destId="{F832273E-FE62-4A29-BEF9-09D22265A815}" srcOrd="5" destOrd="0" presId="urn:microsoft.com/office/officeart/2005/8/layout/orgChart1"/>
    <dgm:cxn modelId="{38D0663C-6026-4635-AC6E-6DC8EFBD89DF}" type="presParOf" srcId="{F832273E-FE62-4A29-BEF9-09D22265A815}" destId="{1D8B0D4C-DD91-40C3-B633-D471C78F0B26}" srcOrd="0" destOrd="0" presId="urn:microsoft.com/office/officeart/2005/8/layout/orgChart1"/>
    <dgm:cxn modelId="{091B6A5D-D075-499E-8BF2-E58371A57447}" type="presParOf" srcId="{1D8B0D4C-DD91-40C3-B633-D471C78F0B26}" destId="{D4CF923B-663A-43F1-8DCC-691CA31BEB3E}" srcOrd="0" destOrd="0" presId="urn:microsoft.com/office/officeart/2005/8/layout/orgChart1"/>
    <dgm:cxn modelId="{3E1C4829-5A6E-4CC3-9E59-AADB82D41E00}" type="presParOf" srcId="{1D8B0D4C-DD91-40C3-B633-D471C78F0B26}" destId="{DDB9D0CB-79EB-4745-A9F2-8B2C4DC69EC1}" srcOrd="1" destOrd="0" presId="urn:microsoft.com/office/officeart/2005/8/layout/orgChart1"/>
    <dgm:cxn modelId="{FC7B0165-3079-4CB4-811E-7FB9A8093A18}" type="presParOf" srcId="{F832273E-FE62-4A29-BEF9-09D22265A815}" destId="{2314AC58-11EE-4437-AB22-769F3B9DE24D}" srcOrd="1" destOrd="0" presId="urn:microsoft.com/office/officeart/2005/8/layout/orgChart1"/>
    <dgm:cxn modelId="{BB64EFD2-6692-44C4-9979-2C009F0ADF2B}" type="presParOf" srcId="{2314AC58-11EE-4437-AB22-769F3B9DE24D}" destId="{C6FEF6A1-7781-495A-A67F-1031CCB4A5C1}" srcOrd="0" destOrd="0" presId="urn:microsoft.com/office/officeart/2005/8/layout/orgChart1"/>
    <dgm:cxn modelId="{19D389E3-B25A-4735-A9AE-6AD7CF3A9B04}" type="presParOf" srcId="{2314AC58-11EE-4437-AB22-769F3B9DE24D}" destId="{BCF1C78D-23B8-4B41-A4D4-9BC154346F73}" srcOrd="1" destOrd="0" presId="urn:microsoft.com/office/officeart/2005/8/layout/orgChart1"/>
    <dgm:cxn modelId="{C2AE1410-12B3-4B74-B6FB-EA869FC56AAB}" type="presParOf" srcId="{BCF1C78D-23B8-4B41-A4D4-9BC154346F73}" destId="{3458D2F8-251C-4635-A35C-D22E371A3C8A}" srcOrd="0" destOrd="0" presId="urn:microsoft.com/office/officeart/2005/8/layout/orgChart1"/>
    <dgm:cxn modelId="{06A6479B-82FF-4260-9CD7-2D75C4D7BB62}" type="presParOf" srcId="{3458D2F8-251C-4635-A35C-D22E371A3C8A}" destId="{ECAFCA9F-6CFA-42EA-92EB-E7BB136F1733}" srcOrd="0" destOrd="0" presId="urn:microsoft.com/office/officeart/2005/8/layout/orgChart1"/>
    <dgm:cxn modelId="{DACAFF72-7204-4297-A248-80680DA455E1}" type="presParOf" srcId="{3458D2F8-251C-4635-A35C-D22E371A3C8A}" destId="{F93DC593-9E67-49B9-86FA-74AF7BA25900}" srcOrd="1" destOrd="0" presId="urn:microsoft.com/office/officeart/2005/8/layout/orgChart1"/>
    <dgm:cxn modelId="{5E8F5D7F-1771-4F35-A92F-9D4A1C34C72D}" type="presParOf" srcId="{BCF1C78D-23B8-4B41-A4D4-9BC154346F73}" destId="{3ECA9191-A062-4425-81A4-A1458C751226}" srcOrd="1" destOrd="0" presId="urn:microsoft.com/office/officeart/2005/8/layout/orgChart1"/>
    <dgm:cxn modelId="{1781AC3D-BE0D-405A-B4CE-7A272697462D}" type="presParOf" srcId="{BCF1C78D-23B8-4B41-A4D4-9BC154346F73}" destId="{D7A16F54-38C8-41A4-8114-E028B0451316}" srcOrd="2" destOrd="0" presId="urn:microsoft.com/office/officeart/2005/8/layout/orgChart1"/>
    <dgm:cxn modelId="{61357EF0-F371-4B33-B0A1-68B9DC4FE551}" type="presParOf" srcId="{F832273E-FE62-4A29-BEF9-09D22265A815}" destId="{76C45787-F55C-4F60-ACDB-1F19F34740AC}" srcOrd="2" destOrd="0" presId="urn:microsoft.com/office/officeart/2005/8/layout/orgChart1"/>
    <dgm:cxn modelId="{7DFD4A36-F889-4BF1-8C83-811ABC286980}" type="presParOf" srcId="{47C3631B-FBF6-4663-9A21-A08ACA9F5FBA}" destId="{49F69EBE-A222-4A88-ACD3-236954E036F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45A690-9D0A-4335-8486-AB3223E2D52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AA1155F-662B-4C8E-AF26-0124D7A3926C}">
      <dgm:prSet phldrT="[Text]" custT="1"/>
      <dgm:spPr>
        <a:solidFill>
          <a:schemeClr val="accent6"/>
        </a:solidFill>
      </dgm:spPr>
      <dgm:t>
        <a:bodyPr/>
        <a:lstStyle/>
        <a:p>
          <a:pPr rtl="0"/>
          <a:r>
            <a:rPr lang="en-GB" sz="1100" dirty="0"/>
            <a:t>Head of Finance</a:t>
          </a:r>
          <a:r>
            <a:rPr lang="en-GB" sz="1100" dirty="0">
              <a:latin typeface="Calibri Light" panose="020F0302020204030204"/>
            </a:rPr>
            <a:t> </a:t>
          </a:r>
          <a:endParaRPr lang="en-GB" sz="1100" dirty="0"/>
        </a:p>
        <a:p>
          <a:pPr rtl="0"/>
          <a:r>
            <a:rPr lang="en-GB" sz="1100" dirty="0"/>
            <a:t>1 FTE</a:t>
          </a:r>
          <a:r>
            <a:rPr lang="en-GB" sz="1100" dirty="0">
              <a:latin typeface="Calibri Light" panose="020F0302020204030204"/>
            </a:rPr>
            <a:t> </a:t>
          </a:r>
          <a:r>
            <a:rPr lang="en-GB" sz="1100" dirty="0"/>
            <a:t> HOS L2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81DDCEEE-F481-4207-AC22-6C93B73DCB62}" type="parTrans" cxnId="{5677AA1E-12C4-4D43-86B1-2B06979BD47F}">
      <dgm:prSet/>
      <dgm:spPr/>
      <dgm:t>
        <a:bodyPr/>
        <a:lstStyle/>
        <a:p>
          <a:endParaRPr lang="en-GB" sz="1100"/>
        </a:p>
      </dgm:t>
    </dgm:pt>
    <dgm:pt modelId="{DEF9D757-A346-47E5-B50A-493C002353FD}" type="sibTrans" cxnId="{5677AA1E-12C4-4D43-86B1-2B06979BD47F}">
      <dgm:prSet/>
      <dgm:spPr/>
      <dgm:t>
        <a:bodyPr/>
        <a:lstStyle/>
        <a:p>
          <a:endParaRPr lang="en-GB" sz="1100"/>
        </a:p>
      </dgm:t>
    </dgm:pt>
    <dgm:pt modelId="{EB798080-24B2-44BB-9584-0DD668B88CBF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Senior Finance Business Partner</a:t>
          </a:r>
        </a:p>
        <a:p>
          <a:r>
            <a:rPr lang="en-GB" sz="1100" dirty="0"/>
            <a:t>1 FTE PO9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7BEB742B-36BC-40FF-BDF6-885F9D8635E6}" type="parTrans" cxnId="{72B40AE0-77AA-419F-A499-9D5229DF10A1}">
      <dgm:prSet/>
      <dgm:spPr/>
      <dgm:t>
        <a:bodyPr/>
        <a:lstStyle/>
        <a:p>
          <a:endParaRPr lang="en-GB" sz="1100"/>
        </a:p>
      </dgm:t>
    </dgm:pt>
    <dgm:pt modelId="{8499E840-B0FB-410E-ADC6-83D9AC434B02}" type="sibTrans" cxnId="{72B40AE0-77AA-419F-A499-9D5229DF10A1}">
      <dgm:prSet/>
      <dgm:spPr/>
      <dgm:t>
        <a:bodyPr/>
        <a:lstStyle/>
        <a:p>
          <a:endParaRPr lang="en-GB" sz="1100"/>
        </a:p>
      </dgm:t>
    </dgm:pt>
    <dgm:pt modelId="{34025A50-8837-4406-ABB9-011328AC0207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GB" sz="1100"/>
            <a:t>Senior Finance Business Partner</a:t>
          </a:r>
        </a:p>
        <a:p>
          <a:r>
            <a:rPr lang="en-GB" sz="1100"/>
            <a:t>1 FTE  PO9</a:t>
          </a:r>
        </a:p>
        <a:p>
          <a:r>
            <a:rPr lang="en-GB" sz="1100">
              <a:solidFill>
                <a:srgbClr val="FF0000"/>
              </a:solidFill>
            </a:rPr>
            <a:t>VACANT</a:t>
          </a:r>
        </a:p>
      </dgm:t>
    </dgm:pt>
    <dgm:pt modelId="{3AB55AF5-A462-4ACE-850C-D6373EC97373}" type="parTrans" cxnId="{EE8094A3-4784-4DB2-A827-53A28A288E12}">
      <dgm:prSet/>
      <dgm:spPr/>
      <dgm:t>
        <a:bodyPr/>
        <a:lstStyle/>
        <a:p>
          <a:endParaRPr lang="en-GB" sz="1100"/>
        </a:p>
      </dgm:t>
    </dgm:pt>
    <dgm:pt modelId="{CD780EB1-A425-45C0-883C-7981E5489B5D}" type="sibTrans" cxnId="{EE8094A3-4784-4DB2-A827-53A28A288E12}">
      <dgm:prSet/>
      <dgm:spPr/>
      <dgm:t>
        <a:bodyPr/>
        <a:lstStyle/>
        <a:p>
          <a:endParaRPr lang="en-GB" sz="1100"/>
        </a:p>
      </dgm:t>
    </dgm:pt>
    <dgm:pt modelId="{8E16641E-04E7-459B-9E3F-84371ACC1DB1}">
      <dgm:prSet phldrT="[Text]" custT="1"/>
      <dgm:spPr/>
      <dgm:t>
        <a:bodyPr/>
        <a:lstStyle/>
        <a:p>
          <a:r>
            <a:rPr lang="en-GB" sz="1100" dirty="0"/>
            <a:t>Senior Finance Business Partner</a:t>
          </a:r>
        </a:p>
        <a:p>
          <a:r>
            <a:rPr lang="en-GB" sz="1100" dirty="0"/>
            <a:t>1 FTE PO9</a:t>
          </a:r>
          <a:endParaRPr lang="en-GB" sz="1100" dirty="0">
            <a:solidFill>
              <a:schemeClr val="tx1"/>
            </a:solidFill>
            <a:latin typeface="+mn-lt"/>
            <a:ea typeface="+mn-lt"/>
            <a:cs typeface="+mn-lt"/>
          </a:endParaRPr>
        </a:p>
      </dgm:t>
    </dgm:pt>
    <dgm:pt modelId="{BAC7EC54-D796-465A-B2EA-A8FAD3B32D37}" type="parTrans" cxnId="{09A34D47-F56A-4A0B-9182-6B41BBD4F4CF}">
      <dgm:prSet/>
      <dgm:spPr/>
      <dgm:t>
        <a:bodyPr/>
        <a:lstStyle/>
        <a:p>
          <a:endParaRPr lang="en-GB" sz="1100"/>
        </a:p>
      </dgm:t>
    </dgm:pt>
    <dgm:pt modelId="{2D764291-DDA4-40F8-B106-5DE210725389}" type="sibTrans" cxnId="{09A34D47-F56A-4A0B-9182-6B41BBD4F4CF}">
      <dgm:prSet/>
      <dgm:spPr/>
      <dgm:t>
        <a:bodyPr/>
        <a:lstStyle/>
        <a:p>
          <a:endParaRPr lang="en-GB" sz="1100"/>
        </a:p>
      </dgm:t>
    </dgm:pt>
    <dgm:pt modelId="{223333BA-84E6-491B-A2C2-44719996464C}">
      <dgm:prSet custT="1"/>
      <dgm:spPr/>
      <dgm:t>
        <a:bodyPr/>
        <a:lstStyle/>
        <a:p>
          <a:r>
            <a:rPr lang="en-GB" sz="1100" dirty="0"/>
            <a:t>Finance Business Partner</a:t>
          </a:r>
        </a:p>
        <a:p>
          <a:r>
            <a:rPr lang="en-GB" sz="1100"/>
            <a:t>2 FTE PO7</a:t>
          </a:r>
          <a:endParaRPr lang="en-GB" sz="1100" dirty="0">
            <a:latin typeface="+mn-lt"/>
            <a:ea typeface="+mn-lt"/>
            <a:cs typeface="+mn-lt"/>
          </a:endParaRPr>
        </a:p>
      </dgm:t>
    </dgm:pt>
    <dgm:pt modelId="{59FACC4A-0BC7-4083-A729-ED3345EF4257}" type="parTrans" cxnId="{60E5CB37-EDB3-44FB-A6E1-D9DF2FB8D848}">
      <dgm:prSet/>
      <dgm:spPr/>
      <dgm:t>
        <a:bodyPr/>
        <a:lstStyle/>
        <a:p>
          <a:endParaRPr lang="en-GB" sz="1100"/>
        </a:p>
      </dgm:t>
    </dgm:pt>
    <dgm:pt modelId="{A73C4F10-CC14-4689-94A8-59D3139E98B8}" type="sibTrans" cxnId="{60E5CB37-EDB3-44FB-A6E1-D9DF2FB8D848}">
      <dgm:prSet/>
      <dgm:spPr/>
      <dgm:t>
        <a:bodyPr/>
        <a:lstStyle/>
        <a:p>
          <a:endParaRPr lang="en-GB" sz="1100"/>
        </a:p>
      </dgm:t>
    </dgm:pt>
    <dgm:pt modelId="{5CCC626D-6BCB-46BA-A537-D5DE5648E53A}">
      <dgm:prSet custT="1"/>
      <dgm:spPr/>
      <dgm:t>
        <a:bodyPr/>
        <a:lstStyle/>
        <a:p>
          <a:r>
            <a:rPr lang="en-GB" sz="1100" dirty="0"/>
            <a:t>Finance Business Partner</a:t>
          </a:r>
        </a:p>
        <a:p>
          <a:r>
            <a:rPr lang="en-GB" sz="1100" dirty="0"/>
            <a:t>1 FTE PO7</a:t>
          </a:r>
          <a:endParaRPr lang="en-GB" sz="1100" dirty="0">
            <a:solidFill>
              <a:srgbClr val="FF0000"/>
            </a:solidFill>
            <a:latin typeface="+mn-lt"/>
            <a:ea typeface="+mn-lt"/>
            <a:cs typeface="+mn-lt"/>
          </a:endParaRPr>
        </a:p>
      </dgm:t>
    </dgm:pt>
    <dgm:pt modelId="{09D550AD-2F0B-4C03-BDAD-60B2E96EF60E}" type="parTrans" cxnId="{93D51DE2-8C5D-4389-ACE0-021142944068}">
      <dgm:prSet/>
      <dgm:spPr/>
      <dgm:t>
        <a:bodyPr/>
        <a:lstStyle/>
        <a:p>
          <a:endParaRPr lang="en-GB" sz="1100"/>
        </a:p>
      </dgm:t>
    </dgm:pt>
    <dgm:pt modelId="{FD73C2D1-A434-4BE1-95B8-C2C818A8EF30}" type="sibTrans" cxnId="{93D51DE2-8C5D-4389-ACE0-021142944068}">
      <dgm:prSet/>
      <dgm:spPr/>
      <dgm:t>
        <a:bodyPr/>
        <a:lstStyle/>
        <a:p>
          <a:endParaRPr lang="en-GB" sz="1100"/>
        </a:p>
      </dgm:t>
    </dgm:pt>
    <dgm:pt modelId="{809FDD21-F20C-4822-B8A2-0E611FC266D4}">
      <dgm:prSet custT="1"/>
      <dgm:spPr/>
      <dgm:t>
        <a:bodyPr/>
        <a:lstStyle/>
        <a:p>
          <a:r>
            <a:rPr lang="en-GB" sz="1100" dirty="0"/>
            <a:t>Finance Business Partner</a:t>
          </a:r>
        </a:p>
        <a:p>
          <a:r>
            <a:rPr lang="en-GB" sz="1100" dirty="0"/>
            <a:t>1 FTE PO7</a:t>
          </a:r>
          <a:endParaRPr lang="en-GB" sz="1100" dirty="0">
            <a:solidFill>
              <a:schemeClr val="tx1"/>
            </a:solidFill>
          </a:endParaRPr>
        </a:p>
      </dgm:t>
    </dgm:pt>
    <dgm:pt modelId="{EE397BD4-5045-45D0-844C-E8ABA0291EEB}" type="parTrans" cxnId="{D3E8F2B4-1165-4D45-B6AD-FC6886F8A535}">
      <dgm:prSet/>
      <dgm:spPr/>
      <dgm:t>
        <a:bodyPr/>
        <a:lstStyle/>
        <a:p>
          <a:endParaRPr lang="en-GB" sz="1100"/>
        </a:p>
      </dgm:t>
    </dgm:pt>
    <dgm:pt modelId="{6BAF39F5-59C8-41FD-A970-46FF77724676}" type="sibTrans" cxnId="{D3E8F2B4-1165-4D45-B6AD-FC6886F8A535}">
      <dgm:prSet/>
      <dgm:spPr/>
      <dgm:t>
        <a:bodyPr/>
        <a:lstStyle/>
        <a:p>
          <a:endParaRPr lang="en-GB" sz="1100"/>
        </a:p>
      </dgm:t>
    </dgm:pt>
    <dgm:pt modelId="{1EE42125-0595-47B2-9985-830C20E8467F}">
      <dgm:prSet custT="1"/>
      <dgm:spPr/>
      <dgm:t>
        <a:bodyPr/>
        <a:lstStyle/>
        <a:p>
          <a:pPr rtl="0"/>
          <a:r>
            <a:rPr lang="en-US" sz="1100" dirty="0"/>
            <a:t>Schools Specialist Finance Business Partner</a:t>
          </a:r>
          <a:r>
            <a:rPr lang="en-US" sz="1100" dirty="0">
              <a:latin typeface="Calibri Light" panose="020F0302020204030204"/>
            </a:rPr>
            <a:t> </a:t>
          </a:r>
          <a:endParaRPr lang="en-US" sz="1100" dirty="0"/>
        </a:p>
        <a:p>
          <a:r>
            <a:rPr lang="en-GB" sz="1100" dirty="0"/>
            <a:t>1 FTE PO8</a:t>
          </a:r>
          <a:endParaRPr lang="en-GB" sz="1100" dirty="0">
            <a:solidFill>
              <a:schemeClr val="tx1"/>
            </a:solidFill>
          </a:endParaRPr>
        </a:p>
      </dgm:t>
    </dgm:pt>
    <dgm:pt modelId="{648E96D4-5EE4-4358-8509-5120D309381D}" type="parTrans" cxnId="{CDEB719C-1FFE-4DB8-B074-DEC64A1340B9}">
      <dgm:prSet/>
      <dgm:spPr/>
      <dgm:t>
        <a:bodyPr/>
        <a:lstStyle/>
        <a:p>
          <a:endParaRPr lang="en-GB" sz="1100"/>
        </a:p>
      </dgm:t>
    </dgm:pt>
    <dgm:pt modelId="{711EF2B8-F5FF-4DED-B932-B781B2AAE82D}" type="sibTrans" cxnId="{CDEB719C-1FFE-4DB8-B074-DEC64A1340B9}">
      <dgm:prSet/>
      <dgm:spPr/>
      <dgm:t>
        <a:bodyPr/>
        <a:lstStyle/>
        <a:p>
          <a:endParaRPr lang="en-GB" sz="1100"/>
        </a:p>
      </dgm:t>
    </dgm:pt>
    <dgm:pt modelId="{B6A37EA4-97B9-4FA5-A296-0F494279D3EC}">
      <dgm:prSet custT="1"/>
      <dgm:spPr/>
      <dgm:t>
        <a:bodyPr/>
        <a:lstStyle/>
        <a:p>
          <a:r>
            <a:rPr lang="en-GB" sz="1100" dirty="0"/>
            <a:t>Senior Accountant (Schools)</a:t>
          </a:r>
        </a:p>
        <a:p>
          <a:r>
            <a:rPr lang="en-GB" sz="1100" dirty="0"/>
            <a:t>2 FTE PO4</a:t>
          </a:r>
        </a:p>
      </dgm:t>
    </dgm:pt>
    <dgm:pt modelId="{0FC09063-DF95-4E8B-9BD2-4D5E992C033E}" type="parTrans" cxnId="{6B714DF6-64D3-4782-8DF4-EABB671EB38C}">
      <dgm:prSet/>
      <dgm:spPr/>
      <dgm:t>
        <a:bodyPr/>
        <a:lstStyle/>
        <a:p>
          <a:endParaRPr lang="en-GB" sz="1100"/>
        </a:p>
      </dgm:t>
    </dgm:pt>
    <dgm:pt modelId="{DD449F8C-B624-40BD-AA92-236D92C5317D}" type="sibTrans" cxnId="{6B714DF6-64D3-4782-8DF4-EABB671EB38C}">
      <dgm:prSet/>
      <dgm:spPr/>
      <dgm:t>
        <a:bodyPr/>
        <a:lstStyle/>
        <a:p>
          <a:endParaRPr lang="en-GB" sz="1100"/>
        </a:p>
      </dgm:t>
    </dgm:pt>
    <dgm:pt modelId="{49EA9A58-E982-47D3-A7C1-ABF5455C2F89}">
      <dgm:prSet custT="1"/>
      <dgm:spPr/>
      <dgm:t>
        <a:bodyPr/>
        <a:lstStyle/>
        <a:p>
          <a:r>
            <a:rPr lang="en-GB" sz="1100" dirty="0"/>
            <a:t>Accountancy Assistant/ AAT Trainee </a:t>
          </a:r>
        </a:p>
        <a:p>
          <a:r>
            <a:rPr lang="en-US" sz="1100" dirty="0"/>
            <a:t>1 FTE Scale 5</a:t>
          </a:r>
          <a:endParaRPr lang="en-GB" sz="1100" dirty="0">
            <a:solidFill>
              <a:schemeClr val="tx1"/>
            </a:solidFill>
          </a:endParaRPr>
        </a:p>
      </dgm:t>
    </dgm:pt>
    <dgm:pt modelId="{EFB9E80E-808C-44C2-8F1D-0B25095EE6EF}" type="parTrans" cxnId="{6A001898-6B00-440A-8D9A-0E2E065C584C}">
      <dgm:prSet/>
      <dgm:spPr/>
      <dgm:t>
        <a:bodyPr/>
        <a:lstStyle/>
        <a:p>
          <a:endParaRPr lang="en-GB" sz="1100"/>
        </a:p>
      </dgm:t>
    </dgm:pt>
    <dgm:pt modelId="{934DFEC3-8A0E-4E24-B08D-A31D21F2FF83}" type="sibTrans" cxnId="{6A001898-6B00-440A-8D9A-0E2E065C584C}">
      <dgm:prSet/>
      <dgm:spPr/>
      <dgm:t>
        <a:bodyPr/>
        <a:lstStyle/>
        <a:p>
          <a:endParaRPr lang="en-GB" sz="1100"/>
        </a:p>
      </dgm:t>
    </dgm:pt>
    <dgm:pt modelId="{7E691F1F-1B34-40CE-A6B3-E43B19A1AD94}">
      <dgm:prSet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Finance Business Partner</a:t>
          </a:r>
        </a:p>
        <a:p>
          <a:r>
            <a:rPr lang="en-GB" sz="1100" dirty="0"/>
            <a:t>1 FTE PO7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8679F8B2-FD8B-4A91-891A-2F55192F1A27}" type="parTrans" cxnId="{13DD05E1-7539-4A64-A255-FF8C86CB46FB}">
      <dgm:prSet/>
      <dgm:spPr/>
      <dgm:t>
        <a:bodyPr/>
        <a:lstStyle/>
        <a:p>
          <a:endParaRPr lang="en-GB"/>
        </a:p>
      </dgm:t>
    </dgm:pt>
    <dgm:pt modelId="{0B09F5BD-E7CA-4B04-9665-1E79DD327F45}" type="sibTrans" cxnId="{13DD05E1-7539-4A64-A255-FF8C86CB46FB}">
      <dgm:prSet/>
      <dgm:spPr/>
      <dgm:t>
        <a:bodyPr/>
        <a:lstStyle/>
        <a:p>
          <a:endParaRPr lang="en-GB"/>
        </a:p>
      </dgm:t>
    </dgm:pt>
    <dgm:pt modelId="{538238F2-5338-44F3-A8D0-BC61B6F7B24C}" type="pres">
      <dgm:prSet presAssocID="{0445A690-9D0A-4335-8486-AB3223E2D5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7C3631B-FBF6-4663-9A21-A08ACA9F5FBA}" type="pres">
      <dgm:prSet presAssocID="{7AA1155F-662B-4C8E-AF26-0124D7A3926C}" presName="hierRoot1" presStyleCnt="0">
        <dgm:presLayoutVars>
          <dgm:hierBranch val="init"/>
        </dgm:presLayoutVars>
      </dgm:prSet>
      <dgm:spPr/>
    </dgm:pt>
    <dgm:pt modelId="{26DD1618-C890-4F6D-9CFF-38DB1560CE6F}" type="pres">
      <dgm:prSet presAssocID="{7AA1155F-662B-4C8E-AF26-0124D7A3926C}" presName="rootComposite1" presStyleCnt="0"/>
      <dgm:spPr/>
    </dgm:pt>
    <dgm:pt modelId="{B79AB103-7A99-407D-81CB-8824C53F76CE}" type="pres">
      <dgm:prSet presAssocID="{7AA1155F-662B-4C8E-AF26-0124D7A3926C}" presName="rootText1" presStyleLbl="node0" presStyleIdx="0" presStyleCnt="1">
        <dgm:presLayoutVars>
          <dgm:chPref val="3"/>
        </dgm:presLayoutVars>
      </dgm:prSet>
      <dgm:spPr/>
    </dgm:pt>
    <dgm:pt modelId="{B4D883B9-0C9B-4D0E-8824-FEDDC90D4E81}" type="pres">
      <dgm:prSet presAssocID="{7AA1155F-662B-4C8E-AF26-0124D7A3926C}" presName="rootConnector1" presStyleLbl="node1" presStyleIdx="0" presStyleCnt="0"/>
      <dgm:spPr/>
    </dgm:pt>
    <dgm:pt modelId="{805AEC1D-AE35-4C83-A1EE-481309B7BB69}" type="pres">
      <dgm:prSet presAssocID="{7AA1155F-662B-4C8E-AF26-0124D7A3926C}" presName="hierChild2" presStyleCnt="0"/>
      <dgm:spPr/>
    </dgm:pt>
    <dgm:pt modelId="{9853FFF1-1F40-484F-9038-8AC1CEEACC3B}" type="pres">
      <dgm:prSet presAssocID="{7BEB742B-36BC-40FF-BDF6-885F9D8635E6}" presName="Name37" presStyleLbl="parChTrans1D2" presStyleIdx="0" presStyleCnt="3"/>
      <dgm:spPr/>
    </dgm:pt>
    <dgm:pt modelId="{12613559-932E-4ABC-8697-7C0BE34EA391}" type="pres">
      <dgm:prSet presAssocID="{EB798080-24B2-44BB-9584-0DD668B88CBF}" presName="hierRoot2" presStyleCnt="0">
        <dgm:presLayoutVars>
          <dgm:hierBranch val="init"/>
        </dgm:presLayoutVars>
      </dgm:prSet>
      <dgm:spPr/>
    </dgm:pt>
    <dgm:pt modelId="{9903257F-0CB0-4FFC-BF31-FBFEF104A403}" type="pres">
      <dgm:prSet presAssocID="{EB798080-24B2-44BB-9584-0DD668B88CBF}" presName="rootComposite" presStyleCnt="0"/>
      <dgm:spPr/>
    </dgm:pt>
    <dgm:pt modelId="{2E0B52B7-2962-479B-ACC7-4381B3E21B73}" type="pres">
      <dgm:prSet presAssocID="{EB798080-24B2-44BB-9584-0DD668B88CBF}" presName="rootText" presStyleLbl="node2" presStyleIdx="0" presStyleCnt="3">
        <dgm:presLayoutVars>
          <dgm:chPref val="3"/>
        </dgm:presLayoutVars>
      </dgm:prSet>
      <dgm:spPr/>
    </dgm:pt>
    <dgm:pt modelId="{01CB205C-A1A4-4C93-B912-47D11EAE2014}" type="pres">
      <dgm:prSet presAssocID="{EB798080-24B2-44BB-9584-0DD668B88CBF}" presName="rootConnector" presStyleLbl="node2" presStyleIdx="0" presStyleCnt="3"/>
      <dgm:spPr/>
    </dgm:pt>
    <dgm:pt modelId="{0AF4147C-C363-4205-97E8-B49DD21DCB59}" type="pres">
      <dgm:prSet presAssocID="{EB798080-24B2-44BB-9584-0DD668B88CBF}" presName="hierChild4" presStyleCnt="0"/>
      <dgm:spPr/>
    </dgm:pt>
    <dgm:pt modelId="{7DDBF123-76C6-480B-BBCF-478AFE549E2D}" type="pres">
      <dgm:prSet presAssocID="{59FACC4A-0BC7-4083-A729-ED3345EF4257}" presName="Name37" presStyleLbl="parChTrans1D3" presStyleIdx="0" presStyleCnt="5"/>
      <dgm:spPr/>
    </dgm:pt>
    <dgm:pt modelId="{EFBE7424-15A2-4021-B22C-F9DD53986670}" type="pres">
      <dgm:prSet presAssocID="{223333BA-84E6-491B-A2C2-44719996464C}" presName="hierRoot2" presStyleCnt="0">
        <dgm:presLayoutVars>
          <dgm:hierBranch val="init"/>
        </dgm:presLayoutVars>
      </dgm:prSet>
      <dgm:spPr/>
    </dgm:pt>
    <dgm:pt modelId="{09894356-EC2B-454A-8F66-D85525CBC7A4}" type="pres">
      <dgm:prSet presAssocID="{223333BA-84E6-491B-A2C2-44719996464C}" presName="rootComposite" presStyleCnt="0"/>
      <dgm:spPr/>
    </dgm:pt>
    <dgm:pt modelId="{0C7147BB-7F3B-4EC4-9EAE-6E9F0A81B771}" type="pres">
      <dgm:prSet presAssocID="{223333BA-84E6-491B-A2C2-44719996464C}" presName="rootText" presStyleLbl="node3" presStyleIdx="0" presStyleCnt="5" custLinFactNeighborX="-522" custLinFactNeighborY="1045">
        <dgm:presLayoutVars>
          <dgm:chPref val="3"/>
        </dgm:presLayoutVars>
      </dgm:prSet>
      <dgm:spPr/>
    </dgm:pt>
    <dgm:pt modelId="{6A2751EC-2B2D-4DCA-B8D3-D57BE21E6F30}" type="pres">
      <dgm:prSet presAssocID="{223333BA-84E6-491B-A2C2-44719996464C}" presName="rootConnector" presStyleLbl="node3" presStyleIdx="0" presStyleCnt="5"/>
      <dgm:spPr/>
    </dgm:pt>
    <dgm:pt modelId="{49C1063E-09FE-4499-ABAD-D8D658102080}" type="pres">
      <dgm:prSet presAssocID="{223333BA-84E6-491B-A2C2-44719996464C}" presName="hierChild4" presStyleCnt="0"/>
      <dgm:spPr/>
    </dgm:pt>
    <dgm:pt modelId="{3C7E929A-86EC-4916-957F-5AC596788D36}" type="pres">
      <dgm:prSet presAssocID="{223333BA-84E6-491B-A2C2-44719996464C}" presName="hierChild5" presStyleCnt="0"/>
      <dgm:spPr/>
    </dgm:pt>
    <dgm:pt modelId="{D55B07B6-1F26-4796-A46A-422ECF1A2651}" type="pres">
      <dgm:prSet presAssocID="{EB798080-24B2-44BB-9584-0DD668B88CBF}" presName="hierChild5" presStyleCnt="0"/>
      <dgm:spPr/>
    </dgm:pt>
    <dgm:pt modelId="{87D0F74D-129A-44B9-B2DA-687A57437D11}" type="pres">
      <dgm:prSet presAssocID="{3AB55AF5-A462-4ACE-850C-D6373EC97373}" presName="Name37" presStyleLbl="parChTrans1D2" presStyleIdx="1" presStyleCnt="3"/>
      <dgm:spPr/>
    </dgm:pt>
    <dgm:pt modelId="{B0DD7796-F37E-492D-A0A8-42F1C75CD8A5}" type="pres">
      <dgm:prSet presAssocID="{34025A50-8837-4406-ABB9-011328AC0207}" presName="hierRoot2" presStyleCnt="0">
        <dgm:presLayoutVars>
          <dgm:hierBranch val="init"/>
        </dgm:presLayoutVars>
      </dgm:prSet>
      <dgm:spPr/>
    </dgm:pt>
    <dgm:pt modelId="{996AE380-EA11-49E6-BA52-F82CC2A49E08}" type="pres">
      <dgm:prSet presAssocID="{34025A50-8837-4406-ABB9-011328AC0207}" presName="rootComposite" presStyleCnt="0"/>
      <dgm:spPr/>
    </dgm:pt>
    <dgm:pt modelId="{7D2A2484-ABD1-4135-972E-E4B6446EEA9D}" type="pres">
      <dgm:prSet presAssocID="{34025A50-8837-4406-ABB9-011328AC0207}" presName="rootText" presStyleLbl="node2" presStyleIdx="1" presStyleCnt="3">
        <dgm:presLayoutVars>
          <dgm:chPref val="3"/>
        </dgm:presLayoutVars>
      </dgm:prSet>
      <dgm:spPr/>
    </dgm:pt>
    <dgm:pt modelId="{891193AD-39A4-4035-8E02-AA088BD8B55D}" type="pres">
      <dgm:prSet presAssocID="{34025A50-8837-4406-ABB9-011328AC0207}" presName="rootConnector" presStyleLbl="node2" presStyleIdx="1" presStyleCnt="3"/>
      <dgm:spPr/>
    </dgm:pt>
    <dgm:pt modelId="{5001DA78-4278-4B6F-8B2D-E954099BE6CE}" type="pres">
      <dgm:prSet presAssocID="{34025A50-8837-4406-ABB9-011328AC0207}" presName="hierChild4" presStyleCnt="0"/>
      <dgm:spPr/>
    </dgm:pt>
    <dgm:pt modelId="{3868C37D-7AFE-414B-8D34-6AD75CB9A88D}" type="pres">
      <dgm:prSet presAssocID="{09D550AD-2F0B-4C03-BDAD-60B2E96EF60E}" presName="Name37" presStyleLbl="parChTrans1D3" presStyleIdx="1" presStyleCnt="5"/>
      <dgm:spPr/>
    </dgm:pt>
    <dgm:pt modelId="{C215E9D2-9C0A-472F-95D9-A4E039408DB5}" type="pres">
      <dgm:prSet presAssocID="{5CCC626D-6BCB-46BA-A537-D5DE5648E53A}" presName="hierRoot2" presStyleCnt="0">
        <dgm:presLayoutVars>
          <dgm:hierBranch val="init"/>
        </dgm:presLayoutVars>
      </dgm:prSet>
      <dgm:spPr/>
    </dgm:pt>
    <dgm:pt modelId="{6F8841F9-7A97-4C46-A84C-028EC9D7B07F}" type="pres">
      <dgm:prSet presAssocID="{5CCC626D-6BCB-46BA-A537-D5DE5648E53A}" presName="rootComposite" presStyleCnt="0"/>
      <dgm:spPr/>
    </dgm:pt>
    <dgm:pt modelId="{F4AE531E-9DA6-4158-95F2-7E97CB73196D}" type="pres">
      <dgm:prSet presAssocID="{5CCC626D-6BCB-46BA-A537-D5DE5648E53A}" presName="rootText" presStyleLbl="node3" presStyleIdx="1" presStyleCnt="5">
        <dgm:presLayoutVars>
          <dgm:chPref val="3"/>
        </dgm:presLayoutVars>
      </dgm:prSet>
      <dgm:spPr/>
    </dgm:pt>
    <dgm:pt modelId="{DD465DB0-4378-437A-9DFD-4C3511997461}" type="pres">
      <dgm:prSet presAssocID="{5CCC626D-6BCB-46BA-A537-D5DE5648E53A}" presName="rootConnector" presStyleLbl="node3" presStyleIdx="1" presStyleCnt="5"/>
      <dgm:spPr/>
    </dgm:pt>
    <dgm:pt modelId="{DEB6C094-F6F4-4543-854D-F34C6BECA82D}" type="pres">
      <dgm:prSet presAssocID="{5CCC626D-6BCB-46BA-A537-D5DE5648E53A}" presName="hierChild4" presStyleCnt="0"/>
      <dgm:spPr/>
    </dgm:pt>
    <dgm:pt modelId="{CA5CF3EB-512E-4A66-8EFD-9B97F90A91C0}" type="pres">
      <dgm:prSet presAssocID="{5CCC626D-6BCB-46BA-A537-D5DE5648E53A}" presName="hierChild5" presStyleCnt="0"/>
      <dgm:spPr/>
    </dgm:pt>
    <dgm:pt modelId="{0754E3C7-E63B-4E39-A58D-E40C167E8523}" type="pres">
      <dgm:prSet presAssocID="{8679F8B2-FD8B-4A91-891A-2F55192F1A27}" presName="Name37" presStyleLbl="parChTrans1D3" presStyleIdx="2" presStyleCnt="5"/>
      <dgm:spPr/>
    </dgm:pt>
    <dgm:pt modelId="{76059C6F-96FC-409D-A53B-436867FA4410}" type="pres">
      <dgm:prSet presAssocID="{7E691F1F-1B34-40CE-A6B3-E43B19A1AD94}" presName="hierRoot2" presStyleCnt="0">
        <dgm:presLayoutVars>
          <dgm:hierBranch val="init"/>
        </dgm:presLayoutVars>
      </dgm:prSet>
      <dgm:spPr/>
    </dgm:pt>
    <dgm:pt modelId="{FD95DAF2-9E51-4516-A5FE-CC8E9F402E54}" type="pres">
      <dgm:prSet presAssocID="{7E691F1F-1B34-40CE-A6B3-E43B19A1AD94}" presName="rootComposite" presStyleCnt="0"/>
      <dgm:spPr/>
    </dgm:pt>
    <dgm:pt modelId="{A07A4F6D-1E03-4FE3-98C0-A8AD6C70B244}" type="pres">
      <dgm:prSet presAssocID="{7E691F1F-1B34-40CE-A6B3-E43B19A1AD94}" presName="rootText" presStyleLbl="node3" presStyleIdx="2" presStyleCnt="5">
        <dgm:presLayoutVars>
          <dgm:chPref val="3"/>
        </dgm:presLayoutVars>
      </dgm:prSet>
      <dgm:spPr/>
    </dgm:pt>
    <dgm:pt modelId="{9E4FD640-CEAD-46D8-B230-F8077EC92879}" type="pres">
      <dgm:prSet presAssocID="{7E691F1F-1B34-40CE-A6B3-E43B19A1AD94}" presName="rootConnector" presStyleLbl="node3" presStyleIdx="2" presStyleCnt="5"/>
      <dgm:spPr/>
    </dgm:pt>
    <dgm:pt modelId="{F2AB6911-D8D8-4968-8C0C-237892FEF8F0}" type="pres">
      <dgm:prSet presAssocID="{7E691F1F-1B34-40CE-A6B3-E43B19A1AD94}" presName="hierChild4" presStyleCnt="0"/>
      <dgm:spPr/>
    </dgm:pt>
    <dgm:pt modelId="{8297D537-4026-4F01-89A3-F09721DFF805}" type="pres">
      <dgm:prSet presAssocID="{7E691F1F-1B34-40CE-A6B3-E43B19A1AD94}" presName="hierChild5" presStyleCnt="0"/>
      <dgm:spPr/>
    </dgm:pt>
    <dgm:pt modelId="{D13A8A8C-B6F5-4D58-931F-84C8383C5C35}" type="pres">
      <dgm:prSet presAssocID="{34025A50-8837-4406-ABB9-011328AC0207}" presName="hierChild5" presStyleCnt="0"/>
      <dgm:spPr/>
    </dgm:pt>
    <dgm:pt modelId="{1D0B31AC-4DEB-4432-88F0-70333384E285}" type="pres">
      <dgm:prSet presAssocID="{BAC7EC54-D796-465A-B2EA-A8FAD3B32D37}" presName="Name37" presStyleLbl="parChTrans1D2" presStyleIdx="2" presStyleCnt="3"/>
      <dgm:spPr/>
    </dgm:pt>
    <dgm:pt modelId="{362FCC30-B90E-4237-A104-51B149459015}" type="pres">
      <dgm:prSet presAssocID="{8E16641E-04E7-459B-9E3F-84371ACC1DB1}" presName="hierRoot2" presStyleCnt="0">
        <dgm:presLayoutVars>
          <dgm:hierBranch val="init"/>
        </dgm:presLayoutVars>
      </dgm:prSet>
      <dgm:spPr/>
    </dgm:pt>
    <dgm:pt modelId="{CF7DCCEF-8465-474B-A7E4-E351F9901C8C}" type="pres">
      <dgm:prSet presAssocID="{8E16641E-04E7-459B-9E3F-84371ACC1DB1}" presName="rootComposite" presStyleCnt="0"/>
      <dgm:spPr/>
    </dgm:pt>
    <dgm:pt modelId="{4E4DCB3E-1BBB-442B-B074-2F04E2F8A418}" type="pres">
      <dgm:prSet presAssocID="{8E16641E-04E7-459B-9E3F-84371ACC1DB1}" presName="rootText" presStyleLbl="node2" presStyleIdx="2" presStyleCnt="3">
        <dgm:presLayoutVars>
          <dgm:chPref val="3"/>
        </dgm:presLayoutVars>
      </dgm:prSet>
      <dgm:spPr/>
    </dgm:pt>
    <dgm:pt modelId="{9DD47471-42A8-4115-802D-BDEB2A76248F}" type="pres">
      <dgm:prSet presAssocID="{8E16641E-04E7-459B-9E3F-84371ACC1DB1}" presName="rootConnector" presStyleLbl="node2" presStyleIdx="2" presStyleCnt="3"/>
      <dgm:spPr/>
    </dgm:pt>
    <dgm:pt modelId="{DE9952A8-A843-468E-A492-E8628ED26C1F}" type="pres">
      <dgm:prSet presAssocID="{8E16641E-04E7-459B-9E3F-84371ACC1DB1}" presName="hierChild4" presStyleCnt="0"/>
      <dgm:spPr/>
    </dgm:pt>
    <dgm:pt modelId="{A7D34623-6625-4660-92B6-A3B7F09CE904}" type="pres">
      <dgm:prSet presAssocID="{EE397BD4-5045-45D0-844C-E8ABA0291EEB}" presName="Name37" presStyleLbl="parChTrans1D3" presStyleIdx="3" presStyleCnt="5"/>
      <dgm:spPr/>
    </dgm:pt>
    <dgm:pt modelId="{AA41EBE1-A905-40AD-982C-B068738AED39}" type="pres">
      <dgm:prSet presAssocID="{809FDD21-F20C-4822-B8A2-0E611FC266D4}" presName="hierRoot2" presStyleCnt="0">
        <dgm:presLayoutVars>
          <dgm:hierBranch val="init"/>
        </dgm:presLayoutVars>
      </dgm:prSet>
      <dgm:spPr/>
    </dgm:pt>
    <dgm:pt modelId="{9FCE93CD-2D5B-4793-86B7-44C5B072D9FC}" type="pres">
      <dgm:prSet presAssocID="{809FDD21-F20C-4822-B8A2-0E611FC266D4}" presName="rootComposite" presStyleCnt="0"/>
      <dgm:spPr/>
    </dgm:pt>
    <dgm:pt modelId="{F2AD6D51-8148-4780-94A5-E70EB0DB3C4E}" type="pres">
      <dgm:prSet presAssocID="{809FDD21-F20C-4822-B8A2-0E611FC266D4}" presName="rootText" presStyleLbl="node3" presStyleIdx="3" presStyleCnt="5">
        <dgm:presLayoutVars>
          <dgm:chPref val="3"/>
        </dgm:presLayoutVars>
      </dgm:prSet>
      <dgm:spPr/>
    </dgm:pt>
    <dgm:pt modelId="{D31B0BAD-5054-498E-8D09-7453F474BE65}" type="pres">
      <dgm:prSet presAssocID="{809FDD21-F20C-4822-B8A2-0E611FC266D4}" presName="rootConnector" presStyleLbl="node3" presStyleIdx="3" presStyleCnt="5"/>
      <dgm:spPr/>
    </dgm:pt>
    <dgm:pt modelId="{480902C3-3F81-44BD-9E6F-98BD84351FD8}" type="pres">
      <dgm:prSet presAssocID="{809FDD21-F20C-4822-B8A2-0E611FC266D4}" presName="hierChild4" presStyleCnt="0"/>
      <dgm:spPr/>
    </dgm:pt>
    <dgm:pt modelId="{96FF1685-5E94-4CAE-B6CB-0B407C6E6DE7}" type="pres">
      <dgm:prSet presAssocID="{EFB9E80E-808C-44C2-8F1D-0B25095EE6EF}" presName="Name37" presStyleLbl="parChTrans1D4" presStyleIdx="0" presStyleCnt="2"/>
      <dgm:spPr/>
    </dgm:pt>
    <dgm:pt modelId="{E1A4DE5D-F936-4AC5-A11E-1865813A129B}" type="pres">
      <dgm:prSet presAssocID="{49EA9A58-E982-47D3-A7C1-ABF5455C2F89}" presName="hierRoot2" presStyleCnt="0">
        <dgm:presLayoutVars>
          <dgm:hierBranch val="init"/>
        </dgm:presLayoutVars>
      </dgm:prSet>
      <dgm:spPr/>
    </dgm:pt>
    <dgm:pt modelId="{B2069F8B-4770-4D31-8362-611070935252}" type="pres">
      <dgm:prSet presAssocID="{49EA9A58-E982-47D3-A7C1-ABF5455C2F89}" presName="rootComposite" presStyleCnt="0"/>
      <dgm:spPr/>
    </dgm:pt>
    <dgm:pt modelId="{50E35BDB-43AE-4A69-8CED-C7E2695F410B}" type="pres">
      <dgm:prSet presAssocID="{49EA9A58-E982-47D3-A7C1-ABF5455C2F89}" presName="rootText" presStyleLbl="node4" presStyleIdx="0" presStyleCnt="2">
        <dgm:presLayoutVars>
          <dgm:chPref val="3"/>
        </dgm:presLayoutVars>
      </dgm:prSet>
      <dgm:spPr/>
    </dgm:pt>
    <dgm:pt modelId="{E3F638FA-09A1-4D20-9DED-7B1554DA9F92}" type="pres">
      <dgm:prSet presAssocID="{49EA9A58-E982-47D3-A7C1-ABF5455C2F89}" presName="rootConnector" presStyleLbl="node4" presStyleIdx="0" presStyleCnt="2"/>
      <dgm:spPr/>
    </dgm:pt>
    <dgm:pt modelId="{BC49EEEE-46BC-480D-9CC8-61BA1348617E}" type="pres">
      <dgm:prSet presAssocID="{49EA9A58-E982-47D3-A7C1-ABF5455C2F89}" presName="hierChild4" presStyleCnt="0"/>
      <dgm:spPr/>
    </dgm:pt>
    <dgm:pt modelId="{19D624B0-7E35-4519-A601-FB33AD9D4DCF}" type="pres">
      <dgm:prSet presAssocID="{49EA9A58-E982-47D3-A7C1-ABF5455C2F89}" presName="hierChild5" presStyleCnt="0"/>
      <dgm:spPr/>
    </dgm:pt>
    <dgm:pt modelId="{066740EE-75C9-4EC6-8139-7FE7610BF11C}" type="pres">
      <dgm:prSet presAssocID="{809FDD21-F20C-4822-B8A2-0E611FC266D4}" presName="hierChild5" presStyleCnt="0"/>
      <dgm:spPr/>
    </dgm:pt>
    <dgm:pt modelId="{A7C37B8C-7617-42D1-8F1C-D877C47D5A97}" type="pres">
      <dgm:prSet presAssocID="{648E96D4-5EE4-4358-8509-5120D309381D}" presName="Name37" presStyleLbl="parChTrans1D3" presStyleIdx="4" presStyleCnt="5"/>
      <dgm:spPr/>
    </dgm:pt>
    <dgm:pt modelId="{DB09A40D-BCBA-4A0D-B968-5B3F9E8C9444}" type="pres">
      <dgm:prSet presAssocID="{1EE42125-0595-47B2-9985-830C20E8467F}" presName="hierRoot2" presStyleCnt="0">
        <dgm:presLayoutVars>
          <dgm:hierBranch val="init"/>
        </dgm:presLayoutVars>
      </dgm:prSet>
      <dgm:spPr/>
    </dgm:pt>
    <dgm:pt modelId="{5EAC5581-C149-4BDF-B93D-A7DCAAF2FEB6}" type="pres">
      <dgm:prSet presAssocID="{1EE42125-0595-47B2-9985-830C20E8467F}" presName="rootComposite" presStyleCnt="0"/>
      <dgm:spPr/>
    </dgm:pt>
    <dgm:pt modelId="{88265F40-6D59-4B1E-A5DA-3E6578FA2174}" type="pres">
      <dgm:prSet presAssocID="{1EE42125-0595-47B2-9985-830C20E8467F}" presName="rootText" presStyleLbl="node3" presStyleIdx="4" presStyleCnt="5" custScaleX="111991">
        <dgm:presLayoutVars>
          <dgm:chPref val="3"/>
        </dgm:presLayoutVars>
      </dgm:prSet>
      <dgm:spPr/>
    </dgm:pt>
    <dgm:pt modelId="{9ECF2F28-91EF-462B-840B-A43827A7AAE3}" type="pres">
      <dgm:prSet presAssocID="{1EE42125-0595-47B2-9985-830C20E8467F}" presName="rootConnector" presStyleLbl="node3" presStyleIdx="4" presStyleCnt="5"/>
      <dgm:spPr/>
    </dgm:pt>
    <dgm:pt modelId="{F7C95F98-F666-46C3-B367-8D4FC854D2C1}" type="pres">
      <dgm:prSet presAssocID="{1EE42125-0595-47B2-9985-830C20E8467F}" presName="hierChild4" presStyleCnt="0"/>
      <dgm:spPr/>
    </dgm:pt>
    <dgm:pt modelId="{CA7890FE-FA77-4F3E-902B-841AA15336CC}" type="pres">
      <dgm:prSet presAssocID="{0FC09063-DF95-4E8B-9BD2-4D5E992C033E}" presName="Name37" presStyleLbl="parChTrans1D4" presStyleIdx="1" presStyleCnt="2"/>
      <dgm:spPr/>
    </dgm:pt>
    <dgm:pt modelId="{2586ACF3-ECF8-407A-A8F3-F77D6E6A5DBC}" type="pres">
      <dgm:prSet presAssocID="{B6A37EA4-97B9-4FA5-A296-0F494279D3EC}" presName="hierRoot2" presStyleCnt="0">
        <dgm:presLayoutVars>
          <dgm:hierBranch val="init"/>
        </dgm:presLayoutVars>
      </dgm:prSet>
      <dgm:spPr/>
    </dgm:pt>
    <dgm:pt modelId="{685EBD00-3828-4723-BF14-7CDB75165951}" type="pres">
      <dgm:prSet presAssocID="{B6A37EA4-97B9-4FA5-A296-0F494279D3EC}" presName="rootComposite" presStyleCnt="0"/>
      <dgm:spPr/>
    </dgm:pt>
    <dgm:pt modelId="{951E28D9-B24F-40E5-970F-6F77551491D4}" type="pres">
      <dgm:prSet presAssocID="{B6A37EA4-97B9-4FA5-A296-0F494279D3EC}" presName="rootText" presStyleLbl="node4" presStyleIdx="1" presStyleCnt="2">
        <dgm:presLayoutVars>
          <dgm:chPref val="3"/>
        </dgm:presLayoutVars>
      </dgm:prSet>
      <dgm:spPr/>
    </dgm:pt>
    <dgm:pt modelId="{2CD09FC5-BFCE-4645-AE01-B7D3C8CFC0C9}" type="pres">
      <dgm:prSet presAssocID="{B6A37EA4-97B9-4FA5-A296-0F494279D3EC}" presName="rootConnector" presStyleLbl="node4" presStyleIdx="1" presStyleCnt="2"/>
      <dgm:spPr/>
    </dgm:pt>
    <dgm:pt modelId="{7CD30C7A-73E8-440C-8326-3CAB6D2EC793}" type="pres">
      <dgm:prSet presAssocID="{B6A37EA4-97B9-4FA5-A296-0F494279D3EC}" presName="hierChild4" presStyleCnt="0"/>
      <dgm:spPr/>
    </dgm:pt>
    <dgm:pt modelId="{CAE92023-5EAC-4CA3-9A3A-1E44A33A5571}" type="pres">
      <dgm:prSet presAssocID="{B6A37EA4-97B9-4FA5-A296-0F494279D3EC}" presName="hierChild5" presStyleCnt="0"/>
      <dgm:spPr/>
    </dgm:pt>
    <dgm:pt modelId="{532D6C1B-8913-425E-AE95-5CB5A563A586}" type="pres">
      <dgm:prSet presAssocID="{1EE42125-0595-47B2-9985-830C20E8467F}" presName="hierChild5" presStyleCnt="0"/>
      <dgm:spPr/>
    </dgm:pt>
    <dgm:pt modelId="{F56848C2-857D-4C97-BE8B-91D0676D51AA}" type="pres">
      <dgm:prSet presAssocID="{8E16641E-04E7-459B-9E3F-84371ACC1DB1}" presName="hierChild5" presStyleCnt="0"/>
      <dgm:spPr/>
    </dgm:pt>
    <dgm:pt modelId="{49F69EBE-A222-4A88-ACD3-236954E036F9}" type="pres">
      <dgm:prSet presAssocID="{7AA1155F-662B-4C8E-AF26-0124D7A3926C}" presName="hierChild3" presStyleCnt="0"/>
      <dgm:spPr/>
    </dgm:pt>
  </dgm:ptLst>
  <dgm:cxnLst>
    <dgm:cxn modelId="{B55D3B01-3CC7-428F-B981-D5A788F5B3BF}" type="presOf" srcId="{809FDD21-F20C-4822-B8A2-0E611FC266D4}" destId="{D31B0BAD-5054-498E-8D09-7453F474BE65}" srcOrd="1" destOrd="0" presId="urn:microsoft.com/office/officeart/2005/8/layout/orgChart1"/>
    <dgm:cxn modelId="{2EF67306-A360-474C-9793-41056E2EE980}" type="presOf" srcId="{34025A50-8837-4406-ABB9-011328AC0207}" destId="{891193AD-39A4-4035-8E02-AA088BD8B55D}" srcOrd="1" destOrd="0" presId="urn:microsoft.com/office/officeart/2005/8/layout/orgChart1"/>
    <dgm:cxn modelId="{87B8440B-DBF8-4CC0-AFB1-7B7829C1DA0E}" type="presOf" srcId="{8E16641E-04E7-459B-9E3F-84371ACC1DB1}" destId="{4E4DCB3E-1BBB-442B-B074-2F04E2F8A418}" srcOrd="0" destOrd="0" presId="urn:microsoft.com/office/officeart/2005/8/layout/orgChart1"/>
    <dgm:cxn modelId="{EF262415-9942-46C6-B723-434DADFD91FC}" type="presOf" srcId="{648E96D4-5EE4-4358-8509-5120D309381D}" destId="{A7C37B8C-7617-42D1-8F1C-D877C47D5A97}" srcOrd="0" destOrd="0" presId="urn:microsoft.com/office/officeart/2005/8/layout/orgChart1"/>
    <dgm:cxn modelId="{32550819-2D4A-4EE0-B592-BC234FEB433F}" type="presOf" srcId="{809FDD21-F20C-4822-B8A2-0E611FC266D4}" destId="{F2AD6D51-8148-4780-94A5-E70EB0DB3C4E}" srcOrd="0" destOrd="0" presId="urn:microsoft.com/office/officeart/2005/8/layout/orgChart1"/>
    <dgm:cxn modelId="{00DB0D1A-B16A-42F3-A6F1-CE2107F06B77}" type="presOf" srcId="{EE397BD4-5045-45D0-844C-E8ABA0291EEB}" destId="{A7D34623-6625-4660-92B6-A3B7F09CE904}" srcOrd="0" destOrd="0" presId="urn:microsoft.com/office/officeart/2005/8/layout/orgChart1"/>
    <dgm:cxn modelId="{E4FA6A1E-2409-40C2-B3C3-3AFE436C2BFB}" type="presOf" srcId="{34025A50-8837-4406-ABB9-011328AC0207}" destId="{7D2A2484-ABD1-4135-972E-E4B6446EEA9D}" srcOrd="0" destOrd="0" presId="urn:microsoft.com/office/officeart/2005/8/layout/orgChart1"/>
    <dgm:cxn modelId="{5677AA1E-12C4-4D43-86B1-2B06979BD47F}" srcId="{0445A690-9D0A-4335-8486-AB3223E2D520}" destId="{7AA1155F-662B-4C8E-AF26-0124D7A3926C}" srcOrd="0" destOrd="0" parTransId="{81DDCEEE-F481-4207-AC22-6C93B73DCB62}" sibTransId="{DEF9D757-A346-47E5-B50A-493C002353FD}"/>
    <dgm:cxn modelId="{27672A2C-5F10-4E47-A9BE-D14A32B98967}" type="presOf" srcId="{49EA9A58-E982-47D3-A7C1-ABF5455C2F89}" destId="{50E35BDB-43AE-4A69-8CED-C7E2695F410B}" srcOrd="0" destOrd="0" presId="urn:microsoft.com/office/officeart/2005/8/layout/orgChart1"/>
    <dgm:cxn modelId="{E5AB1B36-4DDE-49BA-9360-32323C6A2D21}" type="presOf" srcId="{3AB55AF5-A462-4ACE-850C-D6373EC97373}" destId="{87D0F74D-129A-44B9-B2DA-687A57437D11}" srcOrd="0" destOrd="0" presId="urn:microsoft.com/office/officeart/2005/8/layout/orgChart1"/>
    <dgm:cxn modelId="{60E5CB37-EDB3-44FB-A6E1-D9DF2FB8D848}" srcId="{EB798080-24B2-44BB-9584-0DD668B88CBF}" destId="{223333BA-84E6-491B-A2C2-44719996464C}" srcOrd="0" destOrd="0" parTransId="{59FACC4A-0BC7-4083-A729-ED3345EF4257}" sibTransId="{A73C4F10-CC14-4689-94A8-59D3139E98B8}"/>
    <dgm:cxn modelId="{9B43AE3B-6268-487A-8998-D6FE51BE665C}" type="presOf" srcId="{7AA1155F-662B-4C8E-AF26-0124D7A3926C}" destId="{B4D883B9-0C9B-4D0E-8824-FEDDC90D4E81}" srcOrd="1" destOrd="0" presId="urn:microsoft.com/office/officeart/2005/8/layout/orgChart1"/>
    <dgm:cxn modelId="{AB3B6D3C-FB42-4A11-87FA-8385D7B2CBF5}" type="presOf" srcId="{5CCC626D-6BCB-46BA-A537-D5DE5648E53A}" destId="{F4AE531E-9DA6-4158-95F2-7E97CB73196D}" srcOrd="0" destOrd="0" presId="urn:microsoft.com/office/officeart/2005/8/layout/orgChart1"/>
    <dgm:cxn modelId="{C01FC162-5B02-4974-B345-E2EE9BF41002}" type="presOf" srcId="{7BEB742B-36BC-40FF-BDF6-885F9D8635E6}" destId="{9853FFF1-1F40-484F-9038-8AC1CEEACC3B}" srcOrd="0" destOrd="0" presId="urn:microsoft.com/office/officeart/2005/8/layout/orgChart1"/>
    <dgm:cxn modelId="{9FE3DC43-BD02-4290-BC64-04B07F318B70}" type="presOf" srcId="{8E16641E-04E7-459B-9E3F-84371ACC1DB1}" destId="{9DD47471-42A8-4115-802D-BDEB2A76248F}" srcOrd="1" destOrd="0" presId="urn:microsoft.com/office/officeart/2005/8/layout/orgChart1"/>
    <dgm:cxn modelId="{09A34D47-F56A-4A0B-9182-6B41BBD4F4CF}" srcId="{7AA1155F-662B-4C8E-AF26-0124D7A3926C}" destId="{8E16641E-04E7-459B-9E3F-84371ACC1DB1}" srcOrd="2" destOrd="0" parTransId="{BAC7EC54-D796-465A-B2EA-A8FAD3B32D37}" sibTransId="{2D764291-DDA4-40F8-B106-5DE210725389}"/>
    <dgm:cxn modelId="{9CA5EC68-607A-494F-A63C-36694DFCE135}" type="presOf" srcId="{09D550AD-2F0B-4C03-BDAD-60B2E96EF60E}" destId="{3868C37D-7AFE-414B-8D34-6AD75CB9A88D}" srcOrd="0" destOrd="0" presId="urn:microsoft.com/office/officeart/2005/8/layout/orgChart1"/>
    <dgm:cxn modelId="{C3F0C049-98A4-45AF-B154-32F85C0BCF77}" type="presOf" srcId="{7E691F1F-1B34-40CE-A6B3-E43B19A1AD94}" destId="{9E4FD640-CEAD-46D8-B230-F8077EC92879}" srcOrd="1" destOrd="0" presId="urn:microsoft.com/office/officeart/2005/8/layout/orgChart1"/>
    <dgm:cxn modelId="{0856AB4C-7BD6-4904-A781-0325727908B4}" type="presOf" srcId="{1EE42125-0595-47B2-9985-830C20E8467F}" destId="{88265F40-6D59-4B1E-A5DA-3E6578FA2174}" srcOrd="0" destOrd="0" presId="urn:microsoft.com/office/officeart/2005/8/layout/orgChart1"/>
    <dgm:cxn modelId="{C9C28B4E-DDC1-4160-9277-9A4B4E2B1FFE}" type="presOf" srcId="{EB798080-24B2-44BB-9584-0DD668B88CBF}" destId="{01CB205C-A1A4-4C93-B912-47D11EAE2014}" srcOrd="1" destOrd="0" presId="urn:microsoft.com/office/officeart/2005/8/layout/orgChart1"/>
    <dgm:cxn modelId="{C1804F76-E3EC-4579-AF54-EAC7225A2E1E}" type="presOf" srcId="{7E691F1F-1B34-40CE-A6B3-E43B19A1AD94}" destId="{A07A4F6D-1E03-4FE3-98C0-A8AD6C70B244}" srcOrd="0" destOrd="0" presId="urn:microsoft.com/office/officeart/2005/8/layout/orgChart1"/>
    <dgm:cxn modelId="{B47E8477-EA99-4C2F-BA47-631EC389CD82}" type="presOf" srcId="{B6A37EA4-97B9-4FA5-A296-0F494279D3EC}" destId="{2CD09FC5-BFCE-4645-AE01-B7D3C8CFC0C9}" srcOrd="1" destOrd="0" presId="urn:microsoft.com/office/officeart/2005/8/layout/orgChart1"/>
    <dgm:cxn modelId="{4DEACC5A-4CB4-4BA6-B4DA-38C04FBD0D2E}" type="presOf" srcId="{8679F8B2-FD8B-4A91-891A-2F55192F1A27}" destId="{0754E3C7-E63B-4E39-A58D-E40C167E8523}" srcOrd="0" destOrd="0" presId="urn:microsoft.com/office/officeart/2005/8/layout/orgChart1"/>
    <dgm:cxn modelId="{54607384-97EB-4E3F-8ED8-9EFFB2E64841}" type="presOf" srcId="{EB798080-24B2-44BB-9584-0DD668B88CBF}" destId="{2E0B52B7-2962-479B-ACC7-4381B3E21B73}" srcOrd="0" destOrd="0" presId="urn:microsoft.com/office/officeart/2005/8/layout/orgChart1"/>
    <dgm:cxn modelId="{C0407088-8B51-46A9-B56E-51D1503B4F73}" type="presOf" srcId="{0FC09063-DF95-4E8B-9BD2-4D5E992C033E}" destId="{CA7890FE-FA77-4F3E-902B-841AA15336CC}" srcOrd="0" destOrd="0" presId="urn:microsoft.com/office/officeart/2005/8/layout/orgChart1"/>
    <dgm:cxn modelId="{3AAB3194-0173-4EBC-83C4-64A6A2DFA562}" type="presOf" srcId="{59FACC4A-0BC7-4083-A729-ED3345EF4257}" destId="{7DDBF123-76C6-480B-BBCF-478AFE549E2D}" srcOrd="0" destOrd="0" presId="urn:microsoft.com/office/officeart/2005/8/layout/orgChart1"/>
    <dgm:cxn modelId="{6A001898-6B00-440A-8D9A-0E2E065C584C}" srcId="{809FDD21-F20C-4822-B8A2-0E611FC266D4}" destId="{49EA9A58-E982-47D3-A7C1-ABF5455C2F89}" srcOrd="0" destOrd="0" parTransId="{EFB9E80E-808C-44C2-8F1D-0B25095EE6EF}" sibTransId="{934DFEC3-8A0E-4E24-B08D-A31D21F2FF83}"/>
    <dgm:cxn modelId="{CDEB719C-1FFE-4DB8-B074-DEC64A1340B9}" srcId="{8E16641E-04E7-459B-9E3F-84371ACC1DB1}" destId="{1EE42125-0595-47B2-9985-830C20E8467F}" srcOrd="1" destOrd="0" parTransId="{648E96D4-5EE4-4358-8509-5120D309381D}" sibTransId="{711EF2B8-F5FF-4DED-B932-B781B2AAE82D}"/>
    <dgm:cxn modelId="{EE8094A3-4784-4DB2-A827-53A28A288E12}" srcId="{7AA1155F-662B-4C8E-AF26-0124D7A3926C}" destId="{34025A50-8837-4406-ABB9-011328AC0207}" srcOrd="1" destOrd="0" parTransId="{3AB55AF5-A462-4ACE-850C-D6373EC97373}" sibTransId="{CD780EB1-A425-45C0-883C-7981E5489B5D}"/>
    <dgm:cxn modelId="{286066A7-CD2E-494A-9784-4FF416F1778D}" type="presOf" srcId="{1EE42125-0595-47B2-9985-830C20E8467F}" destId="{9ECF2F28-91EF-462B-840B-A43827A7AAE3}" srcOrd="1" destOrd="0" presId="urn:microsoft.com/office/officeart/2005/8/layout/orgChart1"/>
    <dgm:cxn modelId="{F77E6CB3-996F-4ED5-BBAB-E7DCC135090C}" type="presOf" srcId="{B6A37EA4-97B9-4FA5-A296-0F494279D3EC}" destId="{951E28D9-B24F-40E5-970F-6F77551491D4}" srcOrd="0" destOrd="0" presId="urn:microsoft.com/office/officeart/2005/8/layout/orgChart1"/>
    <dgm:cxn modelId="{D3E8F2B4-1165-4D45-B6AD-FC6886F8A535}" srcId="{8E16641E-04E7-459B-9E3F-84371ACC1DB1}" destId="{809FDD21-F20C-4822-B8A2-0E611FC266D4}" srcOrd="0" destOrd="0" parTransId="{EE397BD4-5045-45D0-844C-E8ABA0291EEB}" sibTransId="{6BAF39F5-59C8-41FD-A970-46FF77724676}"/>
    <dgm:cxn modelId="{824899BA-8554-4E83-AA60-B8B322FA2539}" type="presOf" srcId="{7AA1155F-662B-4C8E-AF26-0124D7A3926C}" destId="{B79AB103-7A99-407D-81CB-8824C53F76CE}" srcOrd="0" destOrd="0" presId="urn:microsoft.com/office/officeart/2005/8/layout/orgChart1"/>
    <dgm:cxn modelId="{EEEF5DC7-98B8-43E3-9CDF-6AEEE8F9B4D7}" type="presOf" srcId="{223333BA-84E6-491B-A2C2-44719996464C}" destId="{0C7147BB-7F3B-4EC4-9EAE-6E9F0A81B771}" srcOrd="0" destOrd="0" presId="urn:microsoft.com/office/officeart/2005/8/layout/orgChart1"/>
    <dgm:cxn modelId="{DF704FD0-A89A-4324-BE94-C2DB5577D0DF}" type="presOf" srcId="{BAC7EC54-D796-465A-B2EA-A8FAD3B32D37}" destId="{1D0B31AC-4DEB-4432-88F0-70333384E285}" srcOrd="0" destOrd="0" presId="urn:microsoft.com/office/officeart/2005/8/layout/orgChart1"/>
    <dgm:cxn modelId="{8911DED2-1E56-46F9-BD47-9D6525B7496F}" type="presOf" srcId="{223333BA-84E6-491B-A2C2-44719996464C}" destId="{6A2751EC-2B2D-4DCA-B8D3-D57BE21E6F30}" srcOrd="1" destOrd="0" presId="urn:microsoft.com/office/officeart/2005/8/layout/orgChart1"/>
    <dgm:cxn modelId="{DEFC98DC-D6E3-495E-BAFF-865F5681F86F}" type="presOf" srcId="{EFB9E80E-808C-44C2-8F1D-0B25095EE6EF}" destId="{96FF1685-5E94-4CAE-B6CB-0B407C6E6DE7}" srcOrd="0" destOrd="0" presId="urn:microsoft.com/office/officeart/2005/8/layout/orgChart1"/>
    <dgm:cxn modelId="{EA637FDE-79C7-4D51-9F38-F99116A50D04}" type="presOf" srcId="{0445A690-9D0A-4335-8486-AB3223E2D520}" destId="{538238F2-5338-44F3-A8D0-BC61B6F7B24C}" srcOrd="0" destOrd="0" presId="urn:microsoft.com/office/officeart/2005/8/layout/orgChart1"/>
    <dgm:cxn modelId="{72B40AE0-77AA-419F-A499-9D5229DF10A1}" srcId="{7AA1155F-662B-4C8E-AF26-0124D7A3926C}" destId="{EB798080-24B2-44BB-9584-0DD668B88CBF}" srcOrd="0" destOrd="0" parTransId="{7BEB742B-36BC-40FF-BDF6-885F9D8635E6}" sibTransId="{8499E840-B0FB-410E-ADC6-83D9AC434B02}"/>
    <dgm:cxn modelId="{13DD05E1-7539-4A64-A255-FF8C86CB46FB}" srcId="{34025A50-8837-4406-ABB9-011328AC0207}" destId="{7E691F1F-1B34-40CE-A6B3-E43B19A1AD94}" srcOrd="1" destOrd="0" parTransId="{8679F8B2-FD8B-4A91-891A-2F55192F1A27}" sibTransId="{0B09F5BD-E7CA-4B04-9665-1E79DD327F45}"/>
    <dgm:cxn modelId="{93D51DE2-8C5D-4389-ACE0-021142944068}" srcId="{34025A50-8837-4406-ABB9-011328AC0207}" destId="{5CCC626D-6BCB-46BA-A537-D5DE5648E53A}" srcOrd="0" destOrd="0" parTransId="{09D550AD-2F0B-4C03-BDAD-60B2E96EF60E}" sibTransId="{FD73C2D1-A434-4BE1-95B8-C2C818A8EF30}"/>
    <dgm:cxn modelId="{E63078EA-BF46-48DB-A083-DCDE81838415}" type="presOf" srcId="{49EA9A58-E982-47D3-A7C1-ABF5455C2F89}" destId="{E3F638FA-09A1-4D20-9DED-7B1554DA9F92}" srcOrd="1" destOrd="0" presId="urn:microsoft.com/office/officeart/2005/8/layout/orgChart1"/>
    <dgm:cxn modelId="{1D9DFBF2-8414-44BD-AE4A-60AC0193A03B}" type="presOf" srcId="{5CCC626D-6BCB-46BA-A537-D5DE5648E53A}" destId="{DD465DB0-4378-437A-9DFD-4C3511997461}" srcOrd="1" destOrd="0" presId="urn:microsoft.com/office/officeart/2005/8/layout/orgChart1"/>
    <dgm:cxn modelId="{6B714DF6-64D3-4782-8DF4-EABB671EB38C}" srcId="{1EE42125-0595-47B2-9985-830C20E8467F}" destId="{B6A37EA4-97B9-4FA5-A296-0F494279D3EC}" srcOrd="0" destOrd="0" parTransId="{0FC09063-DF95-4E8B-9BD2-4D5E992C033E}" sibTransId="{DD449F8C-B624-40BD-AA92-236D92C5317D}"/>
    <dgm:cxn modelId="{EA3568F4-B1BA-4715-B06E-D84D80B1C940}" type="presParOf" srcId="{538238F2-5338-44F3-A8D0-BC61B6F7B24C}" destId="{47C3631B-FBF6-4663-9A21-A08ACA9F5FBA}" srcOrd="0" destOrd="0" presId="urn:microsoft.com/office/officeart/2005/8/layout/orgChart1"/>
    <dgm:cxn modelId="{EB7D870B-63D5-474C-A5C8-0519E6826972}" type="presParOf" srcId="{47C3631B-FBF6-4663-9A21-A08ACA9F5FBA}" destId="{26DD1618-C890-4F6D-9CFF-38DB1560CE6F}" srcOrd="0" destOrd="0" presId="urn:microsoft.com/office/officeart/2005/8/layout/orgChart1"/>
    <dgm:cxn modelId="{9553204B-2AAC-4EBA-8051-C8F637A776C2}" type="presParOf" srcId="{26DD1618-C890-4F6D-9CFF-38DB1560CE6F}" destId="{B79AB103-7A99-407D-81CB-8824C53F76CE}" srcOrd="0" destOrd="0" presId="urn:microsoft.com/office/officeart/2005/8/layout/orgChart1"/>
    <dgm:cxn modelId="{F7FA69D1-420A-4837-9371-C3D36CE8CFB5}" type="presParOf" srcId="{26DD1618-C890-4F6D-9CFF-38DB1560CE6F}" destId="{B4D883B9-0C9B-4D0E-8824-FEDDC90D4E81}" srcOrd="1" destOrd="0" presId="urn:microsoft.com/office/officeart/2005/8/layout/orgChart1"/>
    <dgm:cxn modelId="{90D8A0B1-D33B-4834-9A7F-E4B2A88801DC}" type="presParOf" srcId="{47C3631B-FBF6-4663-9A21-A08ACA9F5FBA}" destId="{805AEC1D-AE35-4C83-A1EE-481309B7BB69}" srcOrd="1" destOrd="0" presId="urn:microsoft.com/office/officeart/2005/8/layout/orgChart1"/>
    <dgm:cxn modelId="{D2491C90-01D2-4AD8-908A-647B03E56A3E}" type="presParOf" srcId="{805AEC1D-AE35-4C83-A1EE-481309B7BB69}" destId="{9853FFF1-1F40-484F-9038-8AC1CEEACC3B}" srcOrd="0" destOrd="0" presId="urn:microsoft.com/office/officeart/2005/8/layout/orgChart1"/>
    <dgm:cxn modelId="{15F30CE8-1C7F-4DE5-B90B-14BA171FDF06}" type="presParOf" srcId="{805AEC1D-AE35-4C83-A1EE-481309B7BB69}" destId="{12613559-932E-4ABC-8697-7C0BE34EA391}" srcOrd="1" destOrd="0" presId="urn:microsoft.com/office/officeart/2005/8/layout/orgChart1"/>
    <dgm:cxn modelId="{DE6B0D5D-968A-4151-93C5-2176FFC15F18}" type="presParOf" srcId="{12613559-932E-4ABC-8697-7C0BE34EA391}" destId="{9903257F-0CB0-4FFC-BF31-FBFEF104A403}" srcOrd="0" destOrd="0" presId="urn:microsoft.com/office/officeart/2005/8/layout/orgChart1"/>
    <dgm:cxn modelId="{1EC91F03-FE62-4C59-873E-E6FD0BEE93D4}" type="presParOf" srcId="{9903257F-0CB0-4FFC-BF31-FBFEF104A403}" destId="{2E0B52B7-2962-479B-ACC7-4381B3E21B73}" srcOrd="0" destOrd="0" presId="urn:microsoft.com/office/officeart/2005/8/layout/orgChart1"/>
    <dgm:cxn modelId="{05E87315-2499-47FB-99DE-48BF8FA92222}" type="presParOf" srcId="{9903257F-0CB0-4FFC-BF31-FBFEF104A403}" destId="{01CB205C-A1A4-4C93-B912-47D11EAE2014}" srcOrd="1" destOrd="0" presId="urn:microsoft.com/office/officeart/2005/8/layout/orgChart1"/>
    <dgm:cxn modelId="{437C827F-EB6E-4B57-A871-E8DD8341D115}" type="presParOf" srcId="{12613559-932E-4ABC-8697-7C0BE34EA391}" destId="{0AF4147C-C363-4205-97E8-B49DD21DCB59}" srcOrd="1" destOrd="0" presId="urn:microsoft.com/office/officeart/2005/8/layout/orgChart1"/>
    <dgm:cxn modelId="{876A120E-532A-42CA-87B0-B07A6AB1F5DC}" type="presParOf" srcId="{0AF4147C-C363-4205-97E8-B49DD21DCB59}" destId="{7DDBF123-76C6-480B-BBCF-478AFE549E2D}" srcOrd="0" destOrd="0" presId="urn:microsoft.com/office/officeart/2005/8/layout/orgChart1"/>
    <dgm:cxn modelId="{30980D41-E41B-474A-A8BF-E4A644AFA35E}" type="presParOf" srcId="{0AF4147C-C363-4205-97E8-B49DD21DCB59}" destId="{EFBE7424-15A2-4021-B22C-F9DD53986670}" srcOrd="1" destOrd="0" presId="urn:microsoft.com/office/officeart/2005/8/layout/orgChart1"/>
    <dgm:cxn modelId="{456D51C2-AE26-4156-865C-56B0D0CA0453}" type="presParOf" srcId="{EFBE7424-15A2-4021-B22C-F9DD53986670}" destId="{09894356-EC2B-454A-8F66-D85525CBC7A4}" srcOrd="0" destOrd="0" presId="urn:microsoft.com/office/officeart/2005/8/layout/orgChart1"/>
    <dgm:cxn modelId="{0AA83179-359E-4511-84FB-8037C5BF9B5C}" type="presParOf" srcId="{09894356-EC2B-454A-8F66-D85525CBC7A4}" destId="{0C7147BB-7F3B-4EC4-9EAE-6E9F0A81B771}" srcOrd="0" destOrd="0" presId="urn:microsoft.com/office/officeart/2005/8/layout/orgChart1"/>
    <dgm:cxn modelId="{A5463A82-3604-40FF-9456-4A25C669B50C}" type="presParOf" srcId="{09894356-EC2B-454A-8F66-D85525CBC7A4}" destId="{6A2751EC-2B2D-4DCA-B8D3-D57BE21E6F30}" srcOrd="1" destOrd="0" presId="urn:microsoft.com/office/officeart/2005/8/layout/orgChart1"/>
    <dgm:cxn modelId="{1E38D60D-3C44-4A98-B49C-97C5987BD595}" type="presParOf" srcId="{EFBE7424-15A2-4021-B22C-F9DD53986670}" destId="{49C1063E-09FE-4499-ABAD-D8D658102080}" srcOrd="1" destOrd="0" presId="urn:microsoft.com/office/officeart/2005/8/layout/orgChart1"/>
    <dgm:cxn modelId="{5A375231-4F08-45A4-9FEB-90E6B40CC3DC}" type="presParOf" srcId="{EFBE7424-15A2-4021-B22C-F9DD53986670}" destId="{3C7E929A-86EC-4916-957F-5AC596788D36}" srcOrd="2" destOrd="0" presId="urn:microsoft.com/office/officeart/2005/8/layout/orgChart1"/>
    <dgm:cxn modelId="{91408DA8-0B63-4A71-9F18-07E4E739FC2C}" type="presParOf" srcId="{12613559-932E-4ABC-8697-7C0BE34EA391}" destId="{D55B07B6-1F26-4796-A46A-422ECF1A2651}" srcOrd="2" destOrd="0" presId="urn:microsoft.com/office/officeart/2005/8/layout/orgChart1"/>
    <dgm:cxn modelId="{32092D31-558B-4280-B610-0BABA758D349}" type="presParOf" srcId="{805AEC1D-AE35-4C83-A1EE-481309B7BB69}" destId="{87D0F74D-129A-44B9-B2DA-687A57437D11}" srcOrd="2" destOrd="0" presId="urn:microsoft.com/office/officeart/2005/8/layout/orgChart1"/>
    <dgm:cxn modelId="{058882D8-6F00-41D1-9913-84864E0AD4C3}" type="presParOf" srcId="{805AEC1D-AE35-4C83-A1EE-481309B7BB69}" destId="{B0DD7796-F37E-492D-A0A8-42F1C75CD8A5}" srcOrd="3" destOrd="0" presId="urn:microsoft.com/office/officeart/2005/8/layout/orgChart1"/>
    <dgm:cxn modelId="{71ED6BAD-52BB-46B2-B98B-8AAA41F72947}" type="presParOf" srcId="{B0DD7796-F37E-492D-A0A8-42F1C75CD8A5}" destId="{996AE380-EA11-49E6-BA52-F82CC2A49E08}" srcOrd="0" destOrd="0" presId="urn:microsoft.com/office/officeart/2005/8/layout/orgChart1"/>
    <dgm:cxn modelId="{DAA82597-5C74-40B5-9528-07BF618B175A}" type="presParOf" srcId="{996AE380-EA11-49E6-BA52-F82CC2A49E08}" destId="{7D2A2484-ABD1-4135-972E-E4B6446EEA9D}" srcOrd="0" destOrd="0" presId="urn:microsoft.com/office/officeart/2005/8/layout/orgChart1"/>
    <dgm:cxn modelId="{CE6A6A1B-BEC6-427C-A8BC-1011A591A853}" type="presParOf" srcId="{996AE380-EA11-49E6-BA52-F82CC2A49E08}" destId="{891193AD-39A4-4035-8E02-AA088BD8B55D}" srcOrd="1" destOrd="0" presId="urn:microsoft.com/office/officeart/2005/8/layout/orgChart1"/>
    <dgm:cxn modelId="{79ED5B7A-58B1-4E06-B6B9-565CCB5BC71B}" type="presParOf" srcId="{B0DD7796-F37E-492D-A0A8-42F1C75CD8A5}" destId="{5001DA78-4278-4B6F-8B2D-E954099BE6CE}" srcOrd="1" destOrd="0" presId="urn:microsoft.com/office/officeart/2005/8/layout/orgChart1"/>
    <dgm:cxn modelId="{EFD8AF02-2CD1-44E1-9FD0-41A3A149B912}" type="presParOf" srcId="{5001DA78-4278-4B6F-8B2D-E954099BE6CE}" destId="{3868C37D-7AFE-414B-8D34-6AD75CB9A88D}" srcOrd="0" destOrd="0" presId="urn:microsoft.com/office/officeart/2005/8/layout/orgChart1"/>
    <dgm:cxn modelId="{695FD5E2-44CF-48D4-8ECA-7B329C401171}" type="presParOf" srcId="{5001DA78-4278-4B6F-8B2D-E954099BE6CE}" destId="{C215E9D2-9C0A-472F-95D9-A4E039408DB5}" srcOrd="1" destOrd="0" presId="urn:microsoft.com/office/officeart/2005/8/layout/orgChart1"/>
    <dgm:cxn modelId="{F0D16621-9564-4043-B421-0761E7694FB6}" type="presParOf" srcId="{C215E9D2-9C0A-472F-95D9-A4E039408DB5}" destId="{6F8841F9-7A97-4C46-A84C-028EC9D7B07F}" srcOrd="0" destOrd="0" presId="urn:microsoft.com/office/officeart/2005/8/layout/orgChart1"/>
    <dgm:cxn modelId="{BFADA796-1B83-4A96-B2C9-4A82DD542D2B}" type="presParOf" srcId="{6F8841F9-7A97-4C46-A84C-028EC9D7B07F}" destId="{F4AE531E-9DA6-4158-95F2-7E97CB73196D}" srcOrd="0" destOrd="0" presId="urn:microsoft.com/office/officeart/2005/8/layout/orgChart1"/>
    <dgm:cxn modelId="{947BE065-2122-4706-9291-C8B5D7BD229A}" type="presParOf" srcId="{6F8841F9-7A97-4C46-A84C-028EC9D7B07F}" destId="{DD465DB0-4378-437A-9DFD-4C3511997461}" srcOrd="1" destOrd="0" presId="urn:microsoft.com/office/officeart/2005/8/layout/orgChart1"/>
    <dgm:cxn modelId="{89885902-8F76-4854-B370-05C30AEEE9CF}" type="presParOf" srcId="{C215E9D2-9C0A-472F-95D9-A4E039408DB5}" destId="{DEB6C094-F6F4-4543-854D-F34C6BECA82D}" srcOrd="1" destOrd="0" presId="urn:microsoft.com/office/officeart/2005/8/layout/orgChart1"/>
    <dgm:cxn modelId="{E5ADD1A5-27E9-43ED-896B-7AE68DC58B41}" type="presParOf" srcId="{C215E9D2-9C0A-472F-95D9-A4E039408DB5}" destId="{CA5CF3EB-512E-4A66-8EFD-9B97F90A91C0}" srcOrd="2" destOrd="0" presId="urn:microsoft.com/office/officeart/2005/8/layout/orgChart1"/>
    <dgm:cxn modelId="{38BB89B7-4C86-4C37-BE95-DDDAEE483693}" type="presParOf" srcId="{5001DA78-4278-4B6F-8B2D-E954099BE6CE}" destId="{0754E3C7-E63B-4E39-A58D-E40C167E8523}" srcOrd="2" destOrd="0" presId="urn:microsoft.com/office/officeart/2005/8/layout/orgChart1"/>
    <dgm:cxn modelId="{604351E0-7920-42B9-8E95-4EC02CD05B0F}" type="presParOf" srcId="{5001DA78-4278-4B6F-8B2D-E954099BE6CE}" destId="{76059C6F-96FC-409D-A53B-436867FA4410}" srcOrd="3" destOrd="0" presId="urn:microsoft.com/office/officeart/2005/8/layout/orgChart1"/>
    <dgm:cxn modelId="{ED3E1007-1910-4266-A9EC-6D501835D72D}" type="presParOf" srcId="{76059C6F-96FC-409D-A53B-436867FA4410}" destId="{FD95DAF2-9E51-4516-A5FE-CC8E9F402E54}" srcOrd="0" destOrd="0" presId="urn:microsoft.com/office/officeart/2005/8/layout/orgChart1"/>
    <dgm:cxn modelId="{B4D4EA62-8CF4-4A7F-BA9B-8BC2CEF2088D}" type="presParOf" srcId="{FD95DAF2-9E51-4516-A5FE-CC8E9F402E54}" destId="{A07A4F6D-1E03-4FE3-98C0-A8AD6C70B244}" srcOrd="0" destOrd="0" presId="urn:microsoft.com/office/officeart/2005/8/layout/orgChart1"/>
    <dgm:cxn modelId="{9968EB33-E88D-4D52-A22F-17A1A6D98764}" type="presParOf" srcId="{FD95DAF2-9E51-4516-A5FE-CC8E9F402E54}" destId="{9E4FD640-CEAD-46D8-B230-F8077EC92879}" srcOrd="1" destOrd="0" presId="urn:microsoft.com/office/officeart/2005/8/layout/orgChart1"/>
    <dgm:cxn modelId="{034AF4FD-6961-468E-BF86-E65BAD9C7D70}" type="presParOf" srcId="{76059C6F-96FC-409D-A53B-436867FA4410}" destId="{F2AB6911-D8D8-4968-8C0C-237892FEF8F0}" srcOrd="1" destOrd="0" presId="urn:microsoft.com/office/officeart/2005/8/layout/orgChart1"/>
    <dgm:cxn modelId="{3F462219-CAAD-42BD-8B24-D7B20D2EC7C9}" type="presParOf" srcId="{76059C6F-96FC-409D-A53B-436867FA4410}" destId="{8297D537-4026-4F01-89A3-F09721DFF805}" srcOrd="2" destOrd="0" presId="urn:microsoft.com/office/officeart/2005/8/layout/orgChart1"/>
    <dgm:cxn modelId="{DE3C4430-717F-4B81-AE63-D539B4DD61BF}" type="presParOf" srcId="{B0DD7796-F37E-492D-A0A8-42F1C75CD8A5}" destId="{D13A8A8C-B6F5-4D58-931F-84C8383C5C35}" srcOrd="2" destOrd="0" presId="urn:microsoft.com/office/officeart/2005/8/layout/orgChart1"/>
    <dgm:cxn modelId="{92229BD3-9382-4D3D-9E8A-58356380A2AF}" type="presParOf" srcId="{805AEC1D-AE35-4C83-A1EE-481309B7BB69}" destId="{1D0B31AC-4DEB-4432-88F0-70333384E285}" srcOrd="4" destOrd="0" presId="urn:microsoft.com/office/officeart/2005/8/layout/orgChart1"/>
    <dgm:cxn modelId="{619C5BB9-58B2-41C9-8573-41F8D2BD4EFB}" type="presParOf" srcId="{805AEC1D-AE35-4C83-A1EE-481309B7BB69}" destId="{362FCC30-B90E-4237-A104-51B149459015}" srcOrd="5" destOrd="0" presId="urn:microsoft.com/office/officeart/2005/8/layout/orgChart1"/>
    <dgm:cxn modelId="{0DCD806D-33C9-45DE-A1C9-6135BC540563}" type="presParOf" srcId="{362FCC30-B90E-4237-A104-51B149459015}" destId="{CF7DCCEF-8465-474B-A7E4-E351F9901C8C}" srcOrd="0" destOrd="0" presId="urn:microsoft.com/office/officeart/2005/8/layout/orgChart1"/>
    <dgm:cxn modelId="{FAA06CA9-BBD7-486F-B961-78F0BA3D407E}" type="presParOf" srcId="{CF7DCCEF-8465-474B-A7E4-E351F9901C8C}" destId="{4E4DCB3E-1BBB-442B-B074-2F04E2F8A418}" srcOrd="0" destOrd="0" presId="urn:microsoft.com/office/officeart/2005/8/layout/orgChart1"/>
    <dgm:cxn modelId="{FF8B10F8-7A5C-4D5F-9FFB-19BF3EA0EA45}" type="presParOf" srcId="{CF7DCCEF-8465-474B-A7E4-E351F9901C8C}" destId="{9DD47471-42A8-4115-802D-BDEB2A76248F}" srcOrd="1" destOrd="0" presId="urn:microsoft.com/office/officeart/2005/8/layout/orgChart1"/>
    <dgm:cxn modelId="{6D3CBA2F-0E75-448E-A554-40AC3BF6B9F1}" type="presParOf" srcId="{362FCC30-B90E-4237-A104-51B149459015}" destId="{DE9952A8-A843-468E-A492-E8628ED26C1F}" srcOrd="1" destOrd="0" presId="urn:microsoft.com/office/officeart/2005/8/layout/orgChart1"/>
    <dgm:cxn modelId="{351624D8-E1D5-4CC6-AAF5-3032C2A79D6F}" type="presParOf" srcId="{DE9952A8-A843-468E-A492-E8628ED26C1F}" destId="{A7D34623-6625-4660-92B6-A3B7F09CE904}" srcOrd="0" destOrd="0" presId="urn:microsoft.com/office/officeart/2005/8/layout/orgChart1"/>
    <dgm:cxn modelId="{0DD85F1C-87DB-4BC8-98A6-006EC93DFB08}" type="presParOf" srcId="{DE9952A8-A843-468E-A492-E8628ED26C1F}" destId="{AA41EBE1-A905-40AD-982C-B068738AED39}" srcOrd="1" destOrd="0" presId="urn:microsoft.com/office/officeart/2005/8/layout/orgChart1"/>
    <dgm:cxn modelId="{F4C716AF-481B-499E-A4C7-B74C1EFDE0B5}" type="presParOf" srcId="{AA41EBE1-A905-40AD-982C-B068738AED39}" destId="{9FCE93CD-2D5B-4793-86B7-44C5B072D9FC}" srcOrd="0" destOrd="0" presId="urn:microsoft.com/office/officeart/2005/8/layout/orgChart1"/>
    <dgm:cxn modelId="{BBE46005-17E6-4E2E-B67F-FA7090597413}" type="presParOf" srcId="{9FCE93CD-2D5B-4793-86B7-44C5B072D9FC}" destId="{F2AD6D51-8148-4780-94A5-E70EB0DB3C4E}" srcOrd="0" destOrd="0" presId="urn:microsoft.com/office/officeart/2005/8/layout/orgChart1"/>
    <dgm:cxn modelId="{AC0C1E12-5D9F-4978-B22A-66C4E7ACCCB4}" type="presParOf" srcId="{9FCE93CD-2D5B-4793-86B7-44C5B072D9FC}" destId="{D31B0BAD-5054-498E-8D09-7453F474BE65}" srcOrd="1" destOrd="0" presId="urn:microsoft.com/office/officeart/2005/8/layout/orgChart1"/>
    <dgm:cxn modelId="{89B86D1B-4208-4B27-B61A-39342931DA3E}" type="presParOf" srcId="{AA41EBE1-A905-40AD-982C-B068738AED39}" destId="{480902C3-3F81-44BD-9E6F-98BD84351FD8}" srcOrd="1" destOrd="0" presId="urn:microsoft.com/office/officeart/2005/8/layout/orgChart1"/>
    <dgm:cxn modelId="{58B0C71F-E34C-4EB4-B269-3CD957DDEC1D}" type="presParOf" srcId="{480902C3-3F81-44BD-9E6F-98BD84351FD8}" destId="{96FF1685-5E94-4CAE-B6CB-0B407C6E6DE7}" srcOrd="0" destOrd="0" presId="urn:microsoft.com/office/officeart/2005/8/layout/orgChart1"/>
    <dgm:cxn modelId="{C01B2A51-4404-4112-BDA8-D0F81624EA35}" type="presParOf" srcId="{480902C3-3F81-44BD-9E6F-98BD84351FD8}" destId="{E1A4DE5D-F936-4AC5-A11E-1865813A129B}" srcOrd="1" destOrd="0" presId="urn:microsoft.com/office/officeart/2005/8/layout/orgChart1"/>
    <dgm:cxn modelId="{42862200-18C1-45F0-8C55-E2A2AE0DAAAC}" type="presParOf" srcId="{E1A4DE5D-F936-4AC5-A11E-1865813A129B}" destId="{B2069F8B-4770-4D31-8362-611070935252}" srcOrd="0" destOrd="0" presId="urn:microsoft.com/office/officeart/2005/8/layout/orgChart1"/>
    <dgm:cxn modelId="{6097205C-80ED-498C-B594-296C2049F4E5}" type="presParOf" srcId="{B2069F8B-4770-4D31-8362-611070935252}" destId="{50E35BDB-43AE-4A69-8CED-C7E2695F410B}" srcOrd="0" destOrd="0" presId="urn:microsoft.com/office/officeart/2005/8/layout/orgChart1"/>
    <dgm:cxn modelId="{04182321-0095-4EC8-9EB6-16A9D69DA43B}" type="presParOf" srcId="{B2069F8B-4770-4D31-8362-611070935252}" destId="{E3F638FA-09A1-4D20-9DED-7B1554DA9F92}" srcOrd="1" destOrd="0" presId="urn:microsoft.com/office/officeart/2005/8/layout/orgChart1"/>
    <dgm:cxn modelId="{799A60F7-2A4E-4086-9DB2-B1821F4230D2}" type="presParOf" srcId="{E1A4DE5D-F936-4AC5-A11E-1865813A129B}" destId="{BC49EEEE-46BC-480D-9CC8-61BA1348617E}" srcOrd="1" destOrd="0" presId="urn:microsoft.com/office/officeart/2005/8/layout/orgChart1"/>
    <dgm:cxn modelId="{63092913-C014-475C-9F1D-8B19396A4FE2}" type="presParOf" srcId="{E1A4DE5D-F936-4AC5-A11E-1865813A129B}" destId="{19D624B0-7E35-4519-A601-FB33AD9D4DCF}" srcOrd="2" destOrd="0" presId="urn:microsoft.com/office/officeart/2005/8/layout/orgChart1"/>
    <dgm:cxn modelId="{AF781EE4-311F-497B-B378-9C7E8093161B}" type="presParOf" srcId="{AA41EBE1-A905-40AD-982C-B068738AED39}" destId="{066740EE-75C9-4EC6-8139-7FE7610BF11C}" srcOrd="2" destOrd="0" presId="urn:microsoft.com/office/officeart/2005/8/layout/orgChart1"/>
    <dgm:cxn modelId="{4AD7B5A8-61B2-49D0-A9E7-07EBF806F22A}" type="presParOf" srcId="{DE9952A8-A843-468E-A492-E8628ED26C1F}" destId="{A7C37B8C-7617-42D1-8F1C-D877C47D5A97}" srcOrd="2" destOrd="0" presId="urn:microsoft.com/office/officeart/2005/8/layout/orgChart1"/>
    <dgm:cxn modelId="{3679F187-3800-4B77-9A3C-AA97FCBB9D64}" type="presParOf" srcId="{DE9952A8-A843-468E-A492-E8628ED26C1F}" destId="{DB09A40D-BCBA-4A0D-B968-5B3F9E8C9444}" srcOrd="3" destOrd="0" presId="urn:microsoft.com/office/officeart/2005/8/layout/orgChart1"/>
    <dgm:cxn modelId="{864D58F9-05D8-4269-B862-171D3EFBD324}" type="presParOf" srcId="{DB09A40D-BCBA-4A0D-B968-5B3F9E8C9444}" destId="{5EAC5581-C149-4BDF-B93D-A7DCAAF2FEB6}" srcOrd="0" destOrd="0" presId="urn:microsoft.com/office/officeart/2005/8/layout/orgChart1"/>
    <dgm:cxn modelId="{8A7A0CC5-F4EE-4BCF-B6CA-830601F6B74A}" type="presParOf" srcId="{5EAC5581-C149-4BDF-B93D-A7DCAAF2FEB6}" destId="{88265F40-6D59-4B1E-A5DA-3E6578FA2174}" srcOrd="0" destOrd="0" presId="urn:microsoft.com/office/officeart/2005/8/layout/orgChart1"/>
    <dgm:cxn modelId="{64D1DACB-0564-445F-80EE-E1167D74A003}" type="presParOf" srcId="{5EAC5581-C149-4BDF-B93D-A7DCAAF2FEB6}" destId="{9ECF2F28-91EF-462B-840B-A43827A7AAE3}" srcOrd="1" destOrd="0" presId="urn:microsoft.com/office/officeart/2005/8/layout/orgChart1"/>
    <dgm:cxn modelId="{B9AE78EA-F757-4237-950D-532860AFBE21}" type="presParOf" srcId="{DB09A40D-BCBA-4A0D-B968-5B3F9E8C9444}" destId="{F7C95F98-F666-46C3-B367-8D4FC854D2C1}" srcOrd="1" destOrd="0" presId="urn:microsoft.com/office/officeart/2005/8/layout/orgChart1"/>
    <dgm:cxn modelId="{674A7763-00D1-4761-A99A-5C7D4684A4CD}" type="presParOf" srcId="{F7C95F98-F666-46C3-B367-8D4FC854D2C1}" destId="{CA7890FE-FA77-4F3E-902B-841AA15336CC}" srcOrd="0" destOrd="0" presId="urn:microsoft.com/office/officeart/2005/8/layout/orgChart1"/>
    <dgm:cxn modelId="{29B014DE-520B-47F6-A289-406EDBE838AE}" type="presParOf" srcId="{F7C95F98-F666-46C3-B367-8D4FC854D2C1}" destId="{2586ACF3-ECF8-407A-A8F3-F77D6E6A5DBC}" srcOrd="1" destOrd="0" presId="urn:microsoft.com/office/officeart/2005/8/layout/orgChart1"/>
    <dgm:cxn modelId="{46D0F6FF-767F-4227-8044-5E3F660DED54}" type="presParOf" srcId="{2586ACF3-ECF8-407A-A8F3-F77D6E6A5DBC}" destId="{685EBD00-3828-4723-BF14-7CDB75165951}" srcOrd="0" destOrd="0" presId="urn:microsoft.com/office/officeart/2005/8/layout/orgChart1"/>
    <dgm:cxn modelId="{0E95ADDA-50C1-4320-9A45-8B9425856D71}" type="presParOf" srcId="{685EBD00-3828-4723-BF14-7CDB75165951}" destId="{951E28D9-B24F-40E5-970F-6F77551491D4}" srcOrd="0" destOrd="0" presId="urn:microsoft.com/office/officeart/2005/8/layout/orgChart1"/>
    <dgm:cxn modelId="{E97F5923-1A5E-489F-A59E-691007324E05}" type="presParOf" srcId="{685EBD00-3828-4723-BF14-7CDB75165951}" destId="{2CD09FC5-BFCE-4645-AE01-B7D3C8CFC0C9}" srcOrd="1" destOrd="0" presId="urn:microsoft.com/office/officeart/2005/8/layout/orgChart1"/>
    <dgm:cxn modelId="{A5552AE8-AA33-453B-9755-8E1ACBC96E57}" type="presParOf" srcId="{2586ACF3-ECF8-407A-A8F3-F77D6E6A5DBC}" destId="{7CD30C7A-73E8-440C-8326-3CAB6D2EC793}" srcOrd="1" destOrd="0" presId="urn:microsoft.com/office/officeart/2005/8/layout/orgChart1"/>
    <dgm:cxn modelId="{E11AECCC-DD82-4CDD-82BF-2FA2A8E853E3}" type="presParOf" srcId="{2586ACF3-ECF8-407A-A8F3-F77D6E6A5DBC}" destId="{CAE92023-5EAC-4CA3-9A3A-1E44A33A5571}" srcOrd="2" destOrd="0" presId="urn:microsoft.com/office/officeart/2005/8/layout/orgChart1"/>
    <dgm:cxn modelId="{1486F050-4AB8-4B20-80D5-2C509BB70676}" type="presParOf" srcId="{DB09A40D-BCBA-4A0D-B968-5B3F9E8C9444}" destId="{532D6C1B-8913-425E-AE95-5CB5A563A586}" srcOrd="2" destOrd="0" presId="urn:microsoft.com/office/officeart/2005/8/layout/orgChart1"/>
    <dgm:cxn modelId="{6BB075F0-D3F4-40F0-9B94-01098038DF77}" type="presParOf" srcId="{362FCC30-B90E-4237-A104-51B149459015}" destId="{F56848C2-857D-4C97-BE8B-91D0676D51AA}" srcOrd="2" destOrd="0" presId="urn:microsoft.com/office/officeart/2005/8/layout/orgChart1"/>
    <dgm:cxn modelId="{7DFD4A36-F889-4BF1-8C83-811ABC286980}" type="presParOf" srcId="{47C3631B-FBF6-4663-9A21-A08ACA9F5FBA}" destId="{49F69EBE-A222-4A88-ACD3-236954E036F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45A690-9D0A-4335-8486-AB3223E2D52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AA1155F-662B-4C8E-AF26-0124D7A3926C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Head of Finance</a:t>
          </a:r>
        </a:p>
        <a:p>
          <a:r>
            <a:rPr lang="en-GB" sz="1100" dirty="0"/>
            <a:t>Corporate</a:t>
          </a:r>
        </a:p>
        <a:p>
          <a:r>
            <a:rPr lang="en-GB" sz="1100" dirty="0"/>
            <a:t>1 FTE HOS L2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81DDCEEE-F481-4207-AC22-6C93B73DCB62}" type="parTrans" cxnId="{5677AA1E-12C4-4D43-86B1-2B06979BD47F}">
      <dgm:prSet/>
      <dgm:spPr/>
      <dgm:t>
        <a:bodyPr/>
        <a:lstStyle/>
        <a:p>
          <a:endParaRPr lang="en-GB" sz="1100"/>
        </a:p>
      </dgm:t>
    </dgm:pt>
    <dgm:pt modelId="{DEF9D757-A346-47E5-B50A-493C002353FD}" type="sibTrans" cxnId="{5677AA1E-12C4-4D43-86B1-2B06979BD47F}">
      <dgm:prSet/>
      <dgm:spPr/>
      <dgm:t>
        <a:bodyPr/>
        <a:lstStyle/>
        <a:p>
          <a:endParaRPr lang="en-GB" sz="1100"/>
        </a:p>
      </dgm:t>
    </dgm:pt>
    <dgm:pt modelId="{34025A50-8837-4406-ABB9-011328AC0207}">
      <dgm:prSet phldrT="[Text]" custT="1"/>
      <dgm:spPr>
        <a:solidFill>
          <a:schemeClr val="accent6"/>
        </a:solidFill>
      </dgm:spPr>
      <dgm:t>
        <a:bodyPr/>
        <a:lstStyle/>
        <a:p>
          <a:pPr rtl="0"/>
          <a:r>
            <a:rPr lang="en-GB" sz="1100" dirty="0"/>
            <a:t>Financial Planning &amp; Analysis Accountant</a:t>
          </a:r>
          <a:r>
            <a:rPr lang="en-GB" sz="1100" dirty="0">
              <a:latin typeface="Calibri Light" panose="020F0302020204030204"/>
            </a:rPr>
            <a:t> </a:t>
          </a:r>
          <a:endParaRPr lang="en-GB" sz="1100" dirty="0"/>
        </a:p>
        <a:p>
          <a:r>
            <a:rPr lang="en-GB" sz="1100" dirty="0"/>
            <a:t>1 FTE PO7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3AB55AF5-A462-4ACE-850C-D6373EC97373}" type="parTrans" cxnId="{EE8094A3-4784-4DB2-A827-53A28A288E12}">
      <dgm:prSet/>
      <dgm:spPr/>
      <dgm:t>
        <a:bodyPr/>
        <a:lstStyle/>
        <a:p>
          <a:endParaRPr lang="en-GB" sz="1100"/>
        </a:p>
      </dgm:t>
    </dgm:pt>
    <dgm:pt modelId="{CD780EB1-A425-45C0-883C-7981E5489B5D}" type="sibTrans" cxnId="{EE8094A3-4784-4DB2-A827-53A28A288E12}">
      <dgm:prSet/>
      <dgm:spPr/>
      <dgm:t>
        <a:bodyPr/>
        <a:lstStyle/>
        <a:p>
          <a:endParaRPr lang="en-GB" sz="1100"/>
        </a:p>
      </dgm:t>
    </dgm:pt>
    <dgm:pt modelId="{38EC415B-35A3-41A2-A6A0-EAF80654565F}">
      <dgm:prSet custT="1"/>
      <dgm:spPr/>
      <dgm:t>
        <a:bodyPr/>
        <a:lstStyle/>
        <a:p>
          <a:r>
            <a:rPr lang="en-US" sz="1100" dirty="0"/>
            <a:t>Senior Finance Business Partner</a:t>
          </a:r>
        </a:p>
        <a:p>
          <a:r>
            <a:rPr lang="en-US" sz="1100" dirty="0"/>
            <a:t>1 FTE PO9</a:t>
          </a:r>
          <a:endParaRPr lang="en-GB" sz="1100" dirty="0">
            <a:solidFill>
              <a:schemeClr val="tx1"/>
            </a:solidFill>
          </a:endParaRPr>
        </a:p>
      </dgm:t>
    </dgm:pt>
    <dgm:pt modelId="{3DF570A7-1110-4657-AA65-C84CE220DB72}" type="parTrans" cxnId="{052B5E14-447D-4191-B7AA-CC02348EC7C0}">
      <dgm:prSet/>
      <dgm:spPr/>
      <dgm:t>
        <a:bodyPr/>
        <a:lstStyle/>
        <a:p>
          <a:endParaRPr lang="en-GB" sz="1100"/>
        </a:p>
      </dgm:t>
    </dgm:pt>
    <dgm:pt modelId="{70066D05-2D5C-4785-A44C-C0549589A69F}" type="sibTrans" cxnId="{052B5E14-447D-4191-B7AA-CC02348EC7C0}">
      <dgm:prSet/>
      <dgm:spPr/>
      <dgm:t>
        <a:bodyPr/>
        <a:lstStyle/>
        <a:p>
          <a:endParaRPr lang="en-GB" sz="1100"/>
        </a:p>
      </dgm:t>
    </dgm:pt>
    <dgm:pt modelId="{445405D4-1143-4A7D-B7DD-A52433AA9DBE}">
      <dgm:prSet custT="1"/>
      <dgm:spPr/>
      <dgm:t>
        <a:bodyPr/>
        <a:lstStyle/>
        <a:p>
          <a:r>
            <a:rPr lang="en-US" sz="1100" dirty="0"/>
            <a:t>Finance Business Partner</a:t>
          </a:r>
        </a:p>
        <a:p>
          <a:r>
            <a:rPr lang="en-US" sz="1100"/>
            <a:t>2 FTE PO7</a:t>
          </a:r>
          <a:endParaRPr lang="en-GB" sz="1100">
            <a:solidFill>
              <a:schemeClr val="tx1"/>
            </a:solidFill>
          </a:endParaRPr>
        </a:p>
      </dgm:t>
    </dgm:pt>
    <dgm:pt modelId="{CB882027-10DE-4153-9C0D-A2E1DD7EAF85}" type="parTrans" cxnId="{390C95DE-D9AB-4336-923D-A2A0FD4B05C3}">
      <dgm:prSet/>
      <dgm:spPr/>
      <dgm:t>
        <a:bodyPr/>
        <a:lstStyle/>
        <a:p>
          <a:endParaRPr lang="en-GB" sz="1100"/>
        </a:p>
      </dgm:t>
    </dgm:pt>
    <dgm:pt modelId="{429B8EF0-5E0F-4465-9EBC-18931777DA0D}" type="sibTrans" cxnId="{390C95DE-D9AB-4336-923D-A2A0FD4B05C3}">
      <dgm:prSet/>
      <dgm:spPr/>
      <dgm:t>
        <a:bodyPr/>
        <a:lstStyle/>
        <a:p>
          <a:endParaRPr lang="en-GB" sz="1100"/>
        </a:p>
      </dgm:t>
    </dgm:pt>
    <dgm:pt modelId="{5C6BECE7-62FB-4F96-BF79-6B2B2DD20EEE}">
      <dgm:prSet custT="1"/>
      <dgm:spPr>
        <a:solidFill>
          <a:schemeClr val="accent6"/>
        </a:solidFill>
      </dgm:spPr>
      <dgm:t>
        <a:bodyPr/>
        <a:lstStyle/>
        <a:p>
          <a:r>
            <a:rPr lang="en-US" sz="1100" dirty="0"/>
            <a:t>Finance Business Partner - Capital</a:t>
          </a:r>
        </a:p>
        <a:p>
          <a:r>
            <a:rPr lang="en-US" sz="1100" dirty="0"/>
            <a:t>1 FTE PO7</a:t>
          </a:r>
        </a:p>
        <a:p>
          <a:r>
            <a:rPr lang="en-US" sz="1100" dirty="0">
              <a:solidFill>
                <a:srgbClr val="FF0000"/>
              </a:solidFill>
            </a:rPr>
            <a:t>VACANT</a:t>
          </a:r>
          <a:endParaRPr lang="en-GB" sz="1100" dirty="0">
            <a:solidFill>
              <a:srgbClr val="FF0000"/>
            </a:solidFill>
          </a:endParaRPr>
        </a:p>
      </dgm:t>
    </dgm:pt>
    <dgm:pt modelId="{85CB608A-A7ED-4752-9DC5-6AB5F1EACCBB}" type="parTrans" cxnId="{8CD476F8-08AE-4039-9418-4A58773C5EA5}">
      <dgm:prSet/>
      <dgm:spPr/>
      <dgm:t>
        <a:bodyPr/>
        <a:lstStyle/>
        <a:p>
          <a:endParaRPr lang="en-GB"/>
        </a:p>
      </dgm:t>
    </dgm:pt>
    <dgm:pt modelId="{7D65169A-7F15-4649-A8F8-B918621B5A45}" type="sibTrans" cxnId="{8CD476F8-08AE-4039-9418-4A58773C5EA5}">
      <dgm:prSet/>
      <dgm:spPr/>
      <dgm:t>
        <a:bodyPr/>
        <a:lstStyle/>
        <a:p>
          <a:endParaRPr lang="en-GB"/>
        </a:p>
      </dgm:t>
    </dgm:pt>
    <dgm:pt modelId="{538238F2-5338-44F3-A8D0-BC61B6F7B24C}" type="pres">
      <dgm:prSet presAssocID="{0445A690-9D0A-4335-8486-AB3223E2D5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7C3631B-FBF6-4663-9A21-A08ACA9F5FBA}" type="pres">
      <dgm:prSet presAssocID="{7AA1155F-662B-4C8E-AF26-0124D7A3926C}" presName="hierRoot1" presStyleCnt="0">
        <dgm:presLayoutVars>
          <dgm:hierBranch val="init"/>
        </dgm:presLayoutVars>
      </dgm:prSet>
      <dgm:spPr/>
    </dgm:pt>
    <dgm:pt modelId="{26DD1618-C890-4F6D-9CFF-38DB1560CE6F}" type="pres">
      <dgm:prSet presAssocID="{7AA1155F-662B-4C8E-AF26-0124D7A3926C}" presName="rootComposite1" presStyleCnt="0"/>
      <dgm:spPr/>
    </dgm:pt>
    <dgm:pt modelId="{B79AB103-7A99-407D-81CB-8824C53F76CE}" type="pres">
      <dgm:prSet presAssocID="{7AA1155F-662B-4C8E-AF26-0124D7A3926C}" presName="rootText1" presStyleLbl="node0" presStyleIdx="0" presStyleCnt="1">
        <dgm:presLayoutVars>
          <dgm:chPref val="3"/>
        </dgm:presLayoutVars>
      </dgm:prSet>
      <dgm:spPr/>
    </dgm:pt>
    <dgm:pt modelId="{B4D883B9-0C9B-4D0E-8824-FEDDC90D4E81}" type="pres">
      <dgm:prSet presAssocID="{7AA1155F-662B-4C8E-AF26-0124D7A3926C}" presName="rootConnector1" presStyleLbl="node1" presStyleIdx="0" presStyleCnt="0"/>
      <dgm:spPr/>
    </dgm:pt>
    <dgm:pt modelId="{805AEC1D-AE35-4C83-A1EE-481309B7BB69}" type="pres">
      <dgm:prSet presAssocID="{7AA1155F-662B-4C8E-AF26-0124D7A3926C}" presName="hierChild2" presStyleCnt="0"/>
      <dgm:spPr/>
    </dgm:pt>
    <dgm:pt modelId="{87D0F74D-129A-44B9-B2DA-687A57437D11}" type="pres">
      <dgm:prSet presAssocID="{3AB55AF5-A462-4ACE-850C-D6373EC97373}" presName="Name37" presStyleLbl="parChTrans1D2" presStyleIdx="0" presStyleCnt="2"/>
      <dgm:spPr/>
    </dgm:pt>
    <dgm:pt modelId="{B0DD7796-F37E-492D-A0A8-42F1C75CD8A5}" type="pres">
      <dgm:prSet presAssocID="{34025A50-8837-4406-ABB9-011328AC0207}" presName="hierRoot2" presStyleCnt="0">
        <dgm:presLayoutVars>
          <dgm:hierBranch val="init"/>
        </dgm:presLayoutVars>
      </dgm:prSet>
      <dgm:spPr/>
    </dgm:pt>
    <dgm:pt modelId="{996AE380-EA11-49E6-BA52-F82CC2A49E08}" type="pres">
      <dgm:prSet presAssocID="{34025A50-8837-4406-ABB9-011328AC0207}" presName="rootComposite" presStyleCnt="0"/>
      <dgm:spPr/>
    </dgm:pt>
    <dgm:pt modelId="{7D2A2484-ABD1-4135-972E-E4B6446EEA9D}" type="pres">
      <dgm:prSet presAssocID="{34025A50-8837-4406-ABB9-011328AC0207}" presName="rootText" presStyleLbl="node2" presStyleIdx="0" presStyleCnt="2">
        <dgm:presLayoutVars>
          <dgm:chPref val="3"/>
        </dgm:presLayoutVars>
      </dgm:prSet>
      <dgm:spPr/>
    </dgm:pt>
    <dgm:pt modelId="{891193AD-39A4-4035-8E02-AA088BD8B55D}" type="pres">
      <dgm:prSet presAssocID="{34025A50-8837-4406-ABB9-011328AC0207}" presName="rootConnector" presStyleLbl="node2" presStyleIdx="0" presStyleCnt="2"/>
      <dgm:spPr/>
    </dgm:pt>
    <dgm:pt modelId="{5001DA78-4278-4B6F-8B2D-E954099BE6CE}" type="pres">
      <dgm:prSet presAssocID="{34025A50-8837-4406-ABB9-011328AC0207}" presName="hierChild4" presStyleCnt="0"/>
      <dgm:spPr/>
    </dgm:pt>
    <dgm:pt modelId="{D13A8A8C-B6F5-4D58-931F-84C8383C5C35}" type="pres">
      <dgm:prSet presAssocID="{34025A50-8837-4406-ABB9-011328AC0207}" presName="hierChild5" presStyleCnt="0"/>
      <dgm:spPr/>
    </dgm:pt>
    <dgm:pt modelId="{E198BAD6-B4E9-474F-BB9F-22F3BA45923D}" type="pres">
      <dgm:prSet presAssocID="{3DF570A7-1110-4657-AA65-C84CE220DB72}" presName="Name37" presStyleLbl="parChTrans1D2" presStyleIdx="1" presStyleCnt="2"/>
      <dgm:spPr/>
    </dgm:pt>
    <dgm:pt modelId="{9052B6F0-D326-4B9A-8BFA-0946B59A294A}" type="pres">
      <dgm:prSet presAssocID="{38EC415B-35A3-41A2-A6A0-EAF80654565F}" presName="hierRoot2" presStyleCnt="0">
        <dgm:presLayoutVars>
          <dgm:hierBranch val="init"/>
        </dgm:presLayoutVars>
      </dgm:prSet>
      <dgm:spPr/>
    </dgm:pt>
    <dgm:pt modelId="{59E2F8C7-EFA3-4D1D-A634-A23BC693C855}" type="pres">
      <dgm:prSet presAssocID="{38EC415B-35A3-41A2-A6A0-EAF80654565F}" presName="rootComposite" presStyleCnt="0"/>
      <dgm:spPr/>
    </dgm:pt>
    <dgm:pt modelId="{3109C62A-8527-4DA4-8750-ABB59062DB7C}" type="pres">
      <dgm:prSet presAssocID="{38EC415B-35A3-41A2-A6A0-EAF80654565F}" presName="rootText" presStyleLbl="node2" presStyleIdx="1" presStyleCnt="2">
        <dgm:presLayoutVars>
          <dgm:chPref val="3"/>
        </dgm:presLayoutVars>
      </dgm:prSet>
      <dgm:spPr/>
    </dgm:pt>
    <dgm:pt modelId="{5A3BB310-20F6-4B48-9007-20D845DB6DDB}" type="pres">
      <dgm:prSet presAssocID="{38EC415B-35A3-41A2-A6A0-EAF80654565F}" presName="rootConnector" presStyleLbl="node2" presStyleIdx="1" presStyleCnt="2"/>
      <dgm:spPr/>
    </dgm:pt>
    <dgm:pt modelId="{A05CE416-5BA0-4068-B408-22E3D1218C5C}" type="pres">
      <dgm:prSet presAssocID="{38EC415B-35A3-41A2-A6A0-EAF80654565F}" presName="hierChild4" presStyleCnt="0"/>
      <dgm:spPr/>
    </dgm:pt>
    <dgm:pt modelId="{F5B3DB9E-1CD3-4655-8FC2-785D872BFDDD}" type="pres">
      <dgm:prSet presAssocID="{CB882027-10DE-4153-9C0D-A2E1DD7EAF85}" presName="Name37" presStyleLbl="parChTrans1D3" presStyleIdx="0" presStyleCnt="2"/>
      <dgm:spPr/>
    </dgm:pt>
    <dgm:pt modelId="{F33477E3-F705-449B-99C0-50C0BBC0F53C}" type="pres">
      <dgm:prSet presAssocID="{445405D4-1143-4A7D-B7DD-A52433AA9DBE}" presName="hierRoot2" presStyleCnt="0">
        <dgm:presLayoutVars>
          <dgm:hierBranch val="init"/>
        </dgm:presLayoutVars>
      </dgm:prSet>
      <dgm:spPr/>
    </dgm:pt>
    <dgm:pt modelId="{F355C590-AAC5-434C-AEDF-687DEA71C7A4}" type="pres">
      <dgm:prSet presAssocID="{445405D4-1143-4A7D-B7DD-A52433AA9DBE}" presName="rootComposite" presStyleCnt="0"/>
      <dgm:spPr/>
    </dgm:pt>
    <dgm:pt modelId="{D2EAFE1D-E53F-46EE-B7F5-27C839B9A629}" type="pres">
      <dgm:prSet presAssocID="{445405D4-1143-4A7D-B7DD-A52433AA9DBE}" presName="rootText" presStyleLbl="node3" presStyleIdx="0" presStyleCnt="2">
        <dgm:presLayoutVars>
          <dgm:chPref val="3"/>
        </dgm:presLayoutVars>
      </dgm:prSet>
      <dgm:spPr/>
    </dgm:pt>
    <dgm:pt modelId="{B9465B7F-6203-441E-9C42-D17DB435768E}" type="pres">
      <dgm:prSet presAssocID="{445405D4-1143-4A7D-B7DD-A52433AA9DBE}" presName="rootConnector" presStyleLbl="node3" presStyleIdx="0" presStyleCnt="2"/>
      <dgm:spPr/>
    </dgm:pt>
    <dgm:pt modelId="{5136D661-56AC-4A3C-B604-C4E2746F48D5}" type="pres">
      <dgm:prSet presAssocID="{445405D4-1143-4A7D-B7DD-A52433AA9DBE}" presName="hierChild4" presStyleCnt="0"/>
      <dgm:spPr/>
    </dgm:pt>
    <dgm:pt modelId="{C38A36D9-0AA6-4E69-9764-528A1BABA231}" type="pres">
      <dgm:prSet presAssocID="{445405D4-1143-4A7D-B7DD-A52433AA9DBE}" presName="hierChild5" presStyleCnt="0"/>
      <dgm:spPr/>
    </dgm:pt>
    <dgm:pt modelId="{F436C57C-0A73-47AC-807A-D67F9BC58208}" type="pres">
      <dgm:prSet presAssocID="{85CB608A-A7ED-4752-9DC5-6AB5F1EACCBB}" presName="Name37" presStyleLbl="parChTrans1D3" presStyleIdx="1" presStyleCnt="2"/>
      <dgm:spPr/>
    </dgm:pt>
    <dgm:pt modelId="{1B089D71-419F-4A51-97CB-E5534BD0E78F}" type="pres">
      <dgm:prSet presAssocID="{5C6BECE7-62FB-4F96-BF79-6B2B2DD20EEE}" presName="hierRoot2" presStyleCnt="0">
        <dgm:presLayoutVars>
          <dgm:hierBranch val="init"/>
        </dgm:presLayoutVars>
      </dgm:prSet>
      <dgm:spPr/>
    </dgm:pt>
    <dgm:pt modelId="{325E6724-CA6D-46A2-9DB1-ED1D37B70AA5}" type="pres">
      <dgm:prSet presAssocID="{5C6BECE7-62FB-4F96-BF79-6B2B2DD20EEE}" presName="rootComposite" presStyleCnt="0"/>
      <dgm:spPr/>
    </dgm:pt>
    <dgm:pt modelId="{DAB38828-9C97-4A13-B96B-4A9B0A0C7BCD}" type="pres">
      <dgm:prSet presAssocID="{5C6BECE7-62FB-4F96-BF79-6B2B2DD20EEE}" presName="rootText" presStyleLbl="node3" presStyleIdx="1" presStyleCnt="2">
        <dgm:presLayoutVars>
          <dgm:chPref val="3"/>
        </dgm:presLayoutVars>
      </dgm:prSet>
      <dgm:spPr/>
    </dgm:pt>
    <dgm:pt modelId="{0307421F-6502-45D4-9ED1-808CD901CBC0}" type="pres">
      <dgm:prSet presAssocID="{5C6BECE7-62FB-4F96-BF79-6B2B2DD20EEE}" presName="rootConnector" presStyleLbl="node3" presStyleIdx="1" presStyleCnt="2"/>
      <dgm:spPr/>
    </dgm:pt>
    <dgm:pt modelId="{C5033DCF-CF2A-4CC3-AD1B-C97301ADEC73}" type="pres">
      <dgm:prSet presAssocID="{5C6BECE7-62FB-4F96-BF79-6B2B2DD20EEE}" presName="hierChild4" presStyleCnt="0"/>
      <dgm:spPr/>
    </dgm:pt>
    <dgm:pt modelId="{FB192228-898B-4CC8-AFD9-CC282D5CA51E}" type="pres">
      <dgm:prSet presAssocID="{5C6BECE7-62FB-4F96-BF79-6B2B2DD20EEE}" presName="hierChild5" presStyleCnt="0"/>
      <dgm:spPr/>
    </dgm:pt>
    <dgm:pt modelId="{588444D8-D0E7-4047-BBCF-073DC02C89B3}" type="pres">
      <dgm:prSet presAssocID="{38EC415B-35A3-41A2-A6A0-EAF80654565F}" presName="hierChild5" presStyleCnt="0"/>
      <dgm:spPr/>
    </dgm:pt>
    <dgm:pt modelId="{49F69EBE-A222-4A88-ACD3-236954E036F9}" type="pres">
      <dgm:prSet presAssocID="{7AA1155F-662B-4C8E-AF26-0124D7A3926C}" presName="hierChild3" presStyleCnt="0"/>
      <dgm:spPr/>
    </dgm:pt>
  </dgm:ptLst>
  <dgm:cxnLst>
    <dgm:cxn modelId="{2EF67306-A360-474C-9793-41056E2EE980}" type="presOf" srcId="{34025A50-8837-4406-ABB9-011328AC0207}" destId="{891193AD-39A4-4035-8E02-AA088BD8B55D}" srcOrd="1" destOrd="0" presId="urn:microsoft.com/office/officeart/2005/8/layout/orgChart1"/>
    <dgm:cxn modelId="{B648190C-1717-4FC0-BCE1-B55FD8DFEAF8}" type="presOf" srcId="{3DF570A7-1110-4657-AA65-C84CE220DB72}" destId="{E198BAD6-B4E9-474F-BB9F-22F3BA45923D}" srcOrd="0" destOrd="0" presId="urn:microsoft.com/office/officeart/2005/8/layout/orgChart1"/>
    <dgm:cxn modelId="{052B5E14-447D-4191-B7AA-CC02348EC7C0}" srcId="{7AA1155F-662B-4C8E-AF26-0124D7A3926C}" destId="{38EC415B-35A3-41A2-A6A0-EAF80654565F}" srcOrd="1" destOrd="0" parTransId="{3DF570A7-1110-4657-AA65-C84CE220DB72}" sibTransId="{70066D05-2D5C-4785-A44C-C0549589A69F}"/>
    <dgm:cxn modelId="{E4FA6A1E-2409-40C2-B3C3-3AFE436C2BFB}" type="presOf" srcId="{34025A50-8837-4406-ABB9-011328AC0207}" destId="{7D2A2484-ABD1-4135-972E-E4B6446EEA9D}" srcOrd="0" destOrd="0" presId="urn:microsoft.com/office/officeart/2005/8/layout/orgChart1"/>
    <dgm:cxn modelId="{5677AA1E-12C4-4D43-86B1-2B06979BD47F}" srcId="{0445A690-9D0A-4335-8486-AB3223E2D520}" destId="{7AA1155F-662B-4C8E-AF26-0124D7A3926C}" srcOrd="0" destOrd="0" parTransId="{81DDCEEE-F481-4207-AC22-6C93B73DCB62}" sibTransId="{DEF9D757-A346-47E5-B50A-493C002353FD}"/>
    <dgm:cxn modelId="{02496425-D23A-40D0-A099-154C2C8F4404}" type="presOf" srcId="{85CB608A-A7ED-4752-9DC5-6AB5F1EACCBB}" destId="{F436C57C-0A73-47AC-807A-D67F9BC58208}" srcOrd="0" destOrd="0" presId="urn:microsoft.com/office/officeart/2005/8/layout/orgChart1"/>
    <dgm:cxn modelId="{F4F72A34-EB45-4CF0-B9FD-EC35D6DC1A75}" type="presOf" srcId="{CB882027-10DE-4153-9C0D-A2E1DD7EAF85}" destId="{F5B3DB9E-1CD3-4655-8FC2-785D872BFDDD}" srcOrd="0" destOrd="0" presId="urn:microsoft.com/office/officeart/2005/8/layout/orgChart1"/>
    <dgm:cxn modelId="{E5AB1B36-4DDE-49BA-9360-32323C6A2D21}" type="presOf" srcId="{3AB55AF5-A462-4ACE-850C-D6373EC97373}" destId="{87D0F74D-129A-44B9-B2DA-687A57437D11}" srcOrd="0" destOrd="0" presId="urn:microsoft.com/office/officeart/2005/8/layout/orgChart1"/>
    <dgm:cxn modelId="{9B43AE3B-6268-487A-8998-D6FE51BE665C}" type="presOf" srcId="{7AA1155F-662B-4C8E-AF26-0124D7A3926C}" destId="{B4D883B9-0C9B-4D0E-8824-FEDDC90D4E81}" srcOrd="1" destOrd="0" presId="urn:microsoft.com/office/officeart/2005/8/layout/orgChart1"/>
    <dgm:cxn modelId="{223E8A6E-4579-4742-950A-25E91CAB4A5B}" type="presOf" srcId="{38EC415B-35A3-41A2-A6A0-EAF80654565F}" destId="{5A3BB310-20F6-4B48-9007-20D845DB6DDB}" srcOrd="1" destOrd="0" presId="urn:microsoft.com/office/officeart/2005/8/layout/orgChart1"/>
    <dgm:cxn modelId="{0FD83578-CD2F-485D-AF6E-156423C75E21}" type="presOf" srcId="{5C6BECE7-62FB-4F96-BF79-6B2B2DD20EEE}" destId="{DAB38828-9C97-4A13-B96B-4A9B0A0C7BCD}" srcOrd="0" destOrd="0" presId="urn:microsoft.com/office/officeart/2005/8/layout/orgChart1"/>
    <dgm:cxn modelId="{EE8094A3-4784-4DB2-A827-53A28A288E12}" srcId="{7AA1155F-662B-4C8E-AF26-0124D7A3926C}" destId="{34025A50-8837-4406-ABB9-011328AC0207}" srcOrd="0" destOrd="0" parTransId="{3AB55AF5-A462-4ACE-850C-D6373EC97373}" sibTransId="{CD780EB1-A425-45C0-883C-7981E5489B5D}"/>
    <dgm:cxn modelId="{7F6C5FAE-801B-4959-9D81-4EB1EED7FB89}" type="presOf" srcId="{445405D4-1143-4A7D-B7DD-A52433AA9DBE}" destId="{B9465B7F-6203-441E-9C42-D17DB435768E}" srcOrd="1" destOrd="0" presId="urn:microsoft.com/office/officeart/2005/8/layout/orgChart1"/>
    <dgm:cxn modelId="{824899BA-8554-4E83-AA60-B8B322FA2539}" type="presOf" srcId="{7AA1155F-662B-4C8E-AF26-0124D7A3926C}" destId="{B79AB103-7A99-407D-81CB-8824C53F76CE}" srcOrd="0" destOrd="0" presId="urn:microsoft.com/office/officeart/2005/8/layout/orgChart1"/>
    <dgm:cxn modelId="{F79FFEBD-4F62-4F80-A1E0-C69B15A38867}" type="presOf" srcId="{5C6BECE7-62FB-4F96-BF79-6B2B2DD20EEE}" destId="{0307421F-6502-45D4-9ED1-808CD901CBC0}" srcOrd="1" destOrd="0" presId="urn:microsoft.com/office/officeart/2005/8/layout/orgChart1"/>
    <dgm:cxn modelId="{4DF5C9DB-D96A-4939-A1CE-D23FFB10B880}" type="presOf" srcId="{445405D4-1143-4A7D-B7DD-A52433AA9DBE}" destId="{D2EAFE1D-E53F-46EE-B7F5-27C839B9A629}" srcOrd="0" destOrd="0" presId="urn:microsoft.com/office/officeart/2005/8/layout/orgChart1"/>
    <dgm:cxn modelId="{EA637FDE-79C7-4D51-9F38-F99116A50D04}" type="presOf" srcId="{0445A690-9D0A-4335-8486-AB3223E2D520}" destId="{538238F2-5338-44F3-A8D0-BC61B6F7B24C}" srcOrd="0" destOrd="0" presId="urn:microsoft.com/office/officeart/2005/8/layout/orgChart1"/>
    <dgm:cxn modelId="{390C95DE-D9AB-4336-923D-A2A0FD4B05C3}" srcId="{38EC415B-35A3-41A2-A6A0-EAF80654565F}" destId="{445405D4-1143-4A7D-B7DD-A52433AA9DBE}" srcOrd="0" destOrd="0" parTransId="{CB882027-10DE-4153-9C0D-A2E1DD7EAF85}" sibTransId="{429B8EF0-5E0F-4465-9EBC-18931777DA0D}"/>
    <dgm:cxn modelId="{AA07F5F2-4BBE-4083-9705-3BF669897515}" type="presOf" srcId="{38EC415B-35A3-41A2-A6A0-EAF80654565F}" destId="{3109C62A-8527-4DA4-8750-ABB59062DB7C}" srcOrd="0" destOrd="0" presId="urn:microsoft.com/office/officeart/2005/8/layout/orgChart1"/>
    <dgm:cxn modelId="{8CD476F8-08AE-4039-9418-4A58773C5EA5}" srcId="{38EC415B-35A3-41A2-A6A0-EAF80654565F}" destId="{5C6BECE7-62FB-4F96-BF79-6B2B2DD20EEE}" srcOrd="1" destOrd="0" parTransId="{85CB608A-A7ED-4752-9DC5-6AB5F1EACCBB}" sibTransId="{7D65169A-7F15-4649-A8F8-B918621B5A45}"/>
    <dgm:cxn modelId="{EA3568F4-B1BA-4715-B06E-D84D80B1C940}" type="presParOf" srcId="{538238F2-5338-44F3-A8D0-BC61B6F7B24C}" destId="{47C3631B-FBF6-4663-9A21-A08ACA9F5FBA}" srcOrd="0" destOrd="0" presId="urn:microsoft.com/office/officeart/2005/8/layout/orgChart1"/>
    <dgm:cxn modelId="{EB7D870B-63D5-474C-A5C8-0519E6826972}" type="presParOf" srcId="{47C3631B-FBF6-4663-9A21-A08ACA9F5FBA}" destId="{26DD1618-C890-4F6D-9CFF-38DB1560CE6F}" srcOrd="0" destOrd="0" presId="urn:microsoft.com/office/officeart/2005/8/layout/orgChart1"/>
    <dgm:cxn modelId="{9553204B-2AAC-4EBA-8051-C8F637A776C2}" type="presParOf" srcId="{26DD1618-C890-4F6D-9CFF-38DB1560CE6F}" destId="{B79AB103-7A99-407D-81CB-8824C53F76CE}" srcOrd="0" destOrd="0" presId="urn:microsoft.com/office/officeart/2005/8/layout/orgChart1"/>
    <dgm:cxn modelId="{F7FA69D1-420A-4837-9371-C3D36CE8CFB5}" type="presParOf" srcId="{26DD1618-C890-4F6D-9CFF-38DB1560CE6F}" destId="{B4D883B9-0C9B-4D0E-8824-FEDDC90D4E81}" srcOrd="1" destOrd="0" presId="urn:microsoft.com/office/officeart/2005/8/layout/orgChart1"/>
    <dgm:cxn modelId="{90D8A0B1-D33B-4834-9A7F-E4B2A88801DC}" type="presParOf" srcId="{47C3631B-FBF6-4663-9A21-A08ACA9F5FBA}" destId="{805AEC1D-AE35-4C83-A1EE-481309B7BB69}" srcOrd="1" destOrd="0" presId="urn:microsoft.com/office/officeart/2005/8/layout/orgChart1"/>
    <dgm:cxn modelId="{32092D31-558B-4280-B610-0BABA758D349}" type="presParOf" srcId="{805AEC1D-AE35-4C83-A1EE-481309B7BB69}" destId="{87D0F74D-129A-44B9-B2DA-687A57437D11}" srcOrd="0" destOrd="0" presId="urn:microsoft.com/office/officeart/2005/8/layout/orgChart1"/>
    <dgm:cxn modelId="{058882D8-6F00-41D1-9913-84864E0AD4C3}" type="presParOf" srcId="{805AEC1D-AE35-4C83-A1EE-481309B7BB69}" destId="{B0DD7796-F37E-492D-A0A8-42F1C75CD8A5}" srcOrd="1" destOrd="0" presId="urn:microsoft.com/office/officeart/2005/8/layout/orgChart1"/>
    <dgm:cxn modelId="{71ED6BAD-52BB-46B2-B98B-8AAA41F72947}" type="presParOf" srcId="{B0DD7796-F37E-492D-A0A8-42F1C75CD8A5}" destId="{996AE380-EA11-49E6-BA52-F82CC2A49E08}" srcOrd="0" destOrd="0" presId="urn:microsoft.com/office/officeart/2005/8/layout/orgChart1"/>
    <dgm:cxn modelId="{DAA82597-5C74-40B5-9528-07BF618B175A}" type="presParOf" srcId="{996AE380-EA11-49E6-BA52-F82CC2A49E08}" destId="{7D2A2484-ABD1-4135-972E-E4B6446EEA9D}" srcOrd="0" destOrd="0" presId="urn:microsoft.com/office/officeart/2005/8/layout/orgChart1"/>
    <dgm:cxn modelId="{CE6A6A1B-BEC6-427C-A8BC-1011A591A853}" type="presParOf" srcId="{996AE380-EA11-49E6-BA52-F82CC2A49E08}" destId="{891193AD-39A4-4035-8E02-AA088BD8B55D}" srcOrd="1" destOrd="0" presId="urn:microsoft.com/office/officeart/2005/8/layout/orgChart1"/>
    <dgm:cxn modelId="{79ED5B7A-58B1-4E06-B6B9-565CCB5BC71B}" type="presParOf" srcId="{B0DD7796-F37E-492D-A0A8-42F1C75CD8A5}" destId="{5001DA78-4278-4B6F-8B2D-E954099BE6CE}" srcOrd="1" destOrd="0" presId="urn:microsoft.com/office/officeart/2005/8/layout/orgChart1"/>
    <dgm:cxn modelId="{DE3C4430-717F-4B81-AE63-D539B4DD61BF}" type="presParOf" srcId="{B0DD7796-F37E-492D-A0A8-42F1C75CD8A5}" destId="{D13A8A8C-B6F5-4D58-931F-84C8383C5C35}" srcOrd="2" destOrd="0" presId="urn:microsoft.com/office/officeart/2005/8/layout/orgChart1"/>
    <dgm:cxn modelId="{4B2B8527-AC14-4319-9085-86B313204C1E}" type="presParOf" srcId="{805AEC1D-AE35-4C83-A1EE-481309B7BB69}" destId="{E198BAD6-B4E9-474F-BB9F-22F3BA45923D}" srcOrd="2" destOrd="0" presId="urn:microsoft.com/office/officeart/2005/8/layout/orgChart1"/>
    <dgm:cxn modelId="{5F48F61A-8509-4921-BD51-8F6F39D7C3BA}" type="presParOf" srcId="{805AEC1D-AE35-4C83-A1EE-481309B7BB69}" destId="{9052B6F0-D326-4B9A-8BFA-0946B59A294A}" srcOrd="3" destOrd="0" presId="urn:microsoft.com/office/officeart/2005/8/layout/orgChart1"/>
    <dgm:cxn modelId="{FBFFD219-314E-432E-A513-7BA7AF39B71A}" type="presParOf" srcId="{9052B6F0-D326-4B9A-8BFA-0946B59A294A}" destId="{59E2F8C7-EFA3-4D1D-A634-A23BC693C855}" srcOrd="0" destOrd="0" presId="urn:microsoft.com/office/officeart/2005/8/layout/orgChart1"/>
    <dgm:cxn modelId="{D24FB6F8-3D44-4123-BA7C-B85F2355455C}" type="presParOf" srcId="{59E2F8C7-EFA3-4D1D-A634-A23BC693C855}" destId="{3109C62A-8527-4DA4-8750-ABB59062DB7C}" srcOrd="0" destOrd="0" presId="urn:microsoft.com/office/officeart/2005/8/layout/orgChart1"/>
    <dgm:cxn modelId="{24FCB412-565A-4684-B569-544C500EB6AC}" type="presParOf" srcId="{59E2F8C7-EFA3-4D1D-A634-A23BC693C855}" destId="{5A3BB310-20F6-4B48-9007-20D845DB6DDB}" srcOrd="1" destOrd="0" presId="urn:microsoft.com/office/officeart/2005/8/layout/orgChart1"/>
    <dgm:cxn modelId="{3C9606ED-53B0-404E-A437-B678AC8317FC}" type="presParOf" srcId="{9052B6F0-D326-4B9A-8BFA-0946B59A294A}" destId="{A05CE416-5BA0-4068-B408-22E3D1218C5C}" srcOrd="1" destOrd="0" presId="urn:microsoft.com/office/officeart/2005/8/layout/orgChart1"/>
    <dgm:cxn modelId="{76033E5B-83E5-4C95-9B59-80662CA28086}" type="presParOf" srcId="{A05CE416-5BA0-4068-B408-22E3D1218C5C}" destId="{F5B3DB9E-1CD3-4655-8FC2-785D872BFDDD}" srcOrd="0" destOrd="0" presId="urn:microsoft.com/office/officeart/2005/8/layout/orgChart1"/>
    <dgm:cxn modelId="{3A1F78C3-3E98-4E8F-BD13-0735FB7DAEC7}" type="presParOf" srcId="{A05CE416-5BA0-4068-B408-22E3D1218C5C}" destId="{F33477E3-F705-449B-99C0-50C0BBC0F53C}" srcOrd="1" destOrd="0" presId="urn:microsoft.com/office/officeart/2005/8/layout/orgChart1"/>
    <dgm:cxn modelId="{BD014CD3-F56A-4CA1-A7EC-EED7D51C6BBE}" type="presParOf" srcId="{F33477E3-F705-449B-99C0-50C0BBC0F53C}" destId="{F355C590-AAC5-434C-AEDF-687DEA71C7A4}" srcOrd="0" destOrd="0" presId="urn:microsoft.com/office/officeart/2005/8/layout/orgChart1"/>
    <dgm:cxn modelId="{9606E872-92A8-463F-9022-67C898CA0BD5}" type="presParOf" srcId="{F355C590-AAC5-434C-AEDF-687DEA71C7A4}" destId="{D2EAFE1D-E53F-46EE-B7F5-27C839B9A629}" srcOrd="0" destOrd="0" presId="urn:microsoft.com/office/officeart/2005/8/layout/orgChart1"/>
    <dgm:cxn modelId="{64BC1780-F140-4275-92C0-32B82638BB8A}" type="presParOf" srcId="{F355C590-AAC5-434C-AEDF-687DEA71C7A4}" destId="{B9465B7F-6203-441E-9C42-D17DB435768E}" srcOrd="1" destOrd="0" presId="urn:microsoft.com/office/officeart/2005/8/layout/orgChart1"/>
    <dgm:cxn modelId="{3EE39050-9CBB-4844-9F93-04A48F667531}" type="presParOf" srcId="{F33477E3-F705-449B-99C0-50C0BBC0F53C}" destId="{5136D661-56AC-4A3C-B604-C4E2746F48D5}" srcOrd="1" destOrd="0" presId="urn:microsoft.com/office/officeart/2005/8/layout/orgChart1"/>
    <dgm:cxn modelId="{1AE2B05C-A6A9-4EAC-9E20-73913EFC5B2E}" type="presParOf" srcId="{F33477E3-F705-449B-99C0-50C0BBC0F53C}" destId="{C38A36D9-0AA6-4E69-9764-528A1BABA231}" srcOrd="2" destOrd="0" presId="urn:microsoft.com/office/officeart/2005/8/layout/orgChart1"/>
    <dgm:cxn modelId="{9413C88C-7489-4480-84BA-0AC9762127FA}" type="presParOf" srcId="{A05CE416-5BA0-4068-B408-22E3D1218C5C}" destId="{F436C57C-0A73-47AC-807A-D67F9BC58208}" srcOrd="2" destOrd="0" presId="urn:microsoft.com/office/officeart/2005/8/layout/orgChart1"/>
    <dgm:cxn modelId="{033EAB10-7CAC-40A1-A080-F1396C6AD344}" type="presParOf" srcId="{A05CE416-5BA0-4068-B408-22E3D1218C5C}" destId="{1B089D71-419F-4A51-97CB-E5534BD0E78F}" srcOrd="3" destOrd="0" presId="urn:microsoft.com/office/officeart/2005/8/layout/orgChart1"/>
    <dgm:cxn modelId="{09B60100-DD9E-4083-8C02-0B09A8A6A5DD}" type="presParOf" srcId="{1B089D71-419F-4A51-97CB-E5534BD0E78F}" destId="{325E6724-CA6D-46A2-9DB1-ED1D37B70AA5}" srcOrd="0" destOrd="0" presId="urn:microsoft.com/office/officeart/2005/8/layout/orgChart1"/>
    <dgm:cxn modelId="{DAF22C50-FA72-4618-B14A-570485B83437}" type="presParOf" srcId="{325E6724-CA6D-46A2-9DB1-ED1D37B70AA5}" destId="{DAB38828-9C97-4A13-B96B-4A9B0A0C7BCD}" srcOrd="0" destOrd="0" presId="urn:microsoft.com/office/officeart/2005/8/layout/orgChart1"/>
    <dgm:cxn modelId="{4F2DB286-5717-42B6-A13B-5447CF7B5EDF}" type="presParOf" srcId="{325E6724-CA6D-46A2-9DB1-ED1D37B70AA5}" destId="{0307421F-6502-45D4-9ED1-808CD901CBC0}" srcOrd="1" destOrd="0" presId="urn:microsoft.com/office/officeart/2005/8/layout/orgChart1"/>
    <dgm:cxn modelId="{E28B1FA4-D9A7-4778-A389-2C9B9BF84928}" type="presParOf" srcId="{1B089D71-419F-4A51-97CB-E5534BD0E78F}" destId="{C5033DCF-CF2A-4CC3-AD1B-C97301ADEC73}" srcOrd="1" destOrd="0" presId="urn:microsoft.com/office/officeart/2005/8/layout/orgChart1"/>
    <dgm:cxn modelId="{0EEC5F3F-B306-4AD9-AC24-9C0A8DC1995A}" type="presParOf" srcId="{1B089D71-419F-4A51-97CB-E5534BD0E78F}" destId="{FB192228-898B-4CC8-AFD9-CC282D5CA51E}" srcOrd="2" destOrd="0" presId="urn:microsoft.com/office/officeart/2005/8/layout/orgChart1"/>
    <dgm:cxn modelId="{CC9261B5-BF52-4695-9DC5-A4DEF3961078}" type="presParOf" srcId="{9052B6F0-D326-4B9A-8BFA-0946B59A294A}" destId="{588444D8-D0E7-4047-BBCF-073DC02C89B3}" srcOrd="2" destOrd="0" presId="urn:microsoft.com/office/officeart/2005/8/layout/orgChart1"/>
    <dgm:cxn modelId="{7DFD4A36-F889-4BF1-8C83-811ABC286980}" type="presParOf" srcId="{47C3631B-FBF6-4663-9A21-A08ACA9F5FBA}" destId="{49F69EBE-A222-4A88-ACD3-236954E036F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495EFE-46A1-45D9-9E20-9B7B95C1063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295424F-FEF4-451E-9008-66BFC1D18D28}">
      <dgm:prSet phldrT="[Text]" custT="1"/>
      <dgm:spPr/>
      <dgm:t>
        <a:bodyPr/>
        <a:lstStyle/>
        <a:p>
          <a:r>
            <a:rPr lang="en-GB" sz="1100" dirty="0"/>
            <a:t>Head of Finance - Investments, Treasury and Pensions 1 FTE HOS L2</a:t>
          </a:r>
          <a:endParaRPr lang="en-GB" sz="1100" dirty="0">
            <a:solidFill>
              <a:schemeClr val="tx1"/>
            </a:solidFill>
          </a:endParaRPr>
        </a:p>
      </dgm:t>
    </dgm:pt>
    <dgm:pt modelId="{ABF6E9E9-967A-416D-A955-C70C33A7737F}" type="parTrans" cxnId="{871DFC72-5A02-4DF2-83C5-6AC1D27B65D2}">
      <dgm:prSet/>
      <dgm:spPr/>
      <dgm:t>
        <a:bodyPr/>
        <a:lstStyle/>
        <a:p>
          <a:endParaRPr lang="en-GB" sz="1100"/>
        </a:p>
      </dgm:t>
    </dgm:pt>
    <dgm:pt modelId="{A4283499-71D0-43B5-8178-9EA18624D3C0}" type="sibTrans" cxnId="{871DFC72-5A02-4DF2-83C5-6AC1D27B65D2}">
      <dgm:prSet/>
      <dgm:spPr/>
      <dgm:t>
        <a:bodyPr/>
        <a:lstStyle/>
        <a:p>
          <a:endParaRPr lang="en-GB" sz="1100"/>
        </a:p>
      </dgm:t>
    </dgm:pt>
    <dgm:pt modelId="{DCBA9F53-53B0-476A-A11E-3D6094675A15}">
      <dgm:prSet phldrT="[Text]" custT="1"/>
      <dgm:spPr/>
      <dgm:t>
        <a:bodyPr/>
        <a:lstStyle/>
        <a:p>
          <a:r>
            <a:rPr lang="en-GB" sz="1100" dirty="0"/>
            <a:t>Senior Treasury Accountant</a:t>
          </a:r>
        </a:p>
        <a:p>
          <a:r>
            <a:rPr lang="en-GB" sz="1100" dirty="0"/>
            <a:t>1 FTE PO5</a:t>
          </a:r>
          <a:endParaRPr lang="en-GB" sz="1100" dirty="0">
            <a:solidFill>
              <a:schemeClr val="tx1"/>
            </a:solidFill>
          </a:endParaRPr>
        </a:p>
      </dgm:t>
    </dgm:pt>
    <dgm:pt modelId="{5E9572AA-16EA-4805-8AB6-544E6D532FD1}" type="parTrans" cxnId="{CA25EE1F-8BD8-496E-8DFB-9888B12D0250}">
      <dgm:prSet/>
      <dgm:spPr/>
      <dgm:t>
        <a:bodyPr/>
        <a:lstStyle/>
        <a:p>
          <a:endParaRPr lang="en-GB" sz="1100"/>
        </a:p>
      </dgm:t>
    </dgm:pt>
    <dgm:pt modelId="{DB89DA09-7C5A-409B-B2B4-E32A1EC47CE3}" type="sibTrans" cxnId="{CA25EE1F-8BD8-496E-8DFB-9888B12D0250}">
      <dgm:prSet/>
      <dgm:spPr/>
      <dgm:t>
        <a:bodyPr/>
        <a:lstStyle/>
        <a:p>
          <a:endParaRPr lang="en-GB" sz="1100"/>
        </a:p>
      </dgm:t>
    </dgm:pt>
    <dgm:pt modelId="{AAC1417B-E2E4-4891-815A-045885BC307C}">
      <dgm:prSet phldrT="[Text]" custT="1"/>
      <dgm:spPr/>
      <dgm:t>
        <a:bodyPr/>
        <a:lstStyle/>
        <a:p>
          <a:r>
            <a:rPr lang="en-GB" sz="1100" kern="1200" dirty="0"/>
            <a:t>Pensions Fund Accountant</a:t>
          </a:r>
        </a:p>
        <a:p>
          <a:pPr rtl="0"/>
          <a:r>
            <a:rPr lang="en-GB" sz="1100" kern="1200" dirty="0"/>
            <a:t>1 </a:t>
          </a:r>
          <a:r>
            <a:rPr lang="en-GB" sz="1100" kern="1200"/>
            <a:t>FTE </a:t>
          </a:r>
          <a:r>
            <a:rPr lang="en-GB" sz="11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PO5</a:t>
          </a:r>
          <a:endParaRPr lang="en-GB" sz="11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E71A7E60-DA98-4655-A42F-989B9251923E}" type="parTrans" cxnId="{30981481-69F9-47BC-9502-B73531D941D6}">
      <dgm:prSet/>
      <dgm:spPr/>
      <dgm:t>
        <a:bodyPr/>
        <a:lstStyle/>
        <a:p>
          <a:endParaRPr lang="en-GB" sz="1100"/>
        </a:p>
      </dgm:t>
    </dgm:pt>
    <dgm:pt modelId="{46609330-7DE6-4199-A671-ACEADF1E76A1}" type="sibTrans" cxnId="{30981481-69F9-47BC-9502-B73531D941D6}">
      <dgm:prSet/>
      <dgm:spPr/>
      <dgm:t>
        <a:bodyPr/>
        <a:lstStyle/>
        <a:p>
          <a:endParaRPr lang="en-GB" sz="1100"/>
        </a:p>
      </dgm:t>
    </dgm:pt>
    <dgm:pt modelId="{CB6D25F4-B170-4A9B-B037-706F2665B54A}">
      <dgm:prSet phldrT="[Text]" custT="1"/>
      <dgm:spPr/>
      <dgm:t>
        <a:bodyPr/>
        <a:lstStyle/>
        <a:p>
          <a:pPr rtl="0"/>
          <a:r>
            <a:rPr lang="en-GB" sz="1100" dirty="0"/>
            <a:t>Pensions Manager</a:t>
          </a:r>
          <a:r>
            <a:rPr lang="en-GB" sz="1100" dirty="0">
              <a:latin typeface="Calibri Light" panose="020F0302020204030204"/>
            </a:rPr>
            <a:t> </a:t>
          </a:r>
        </a:p>
        <a:p>
          <a:pPr rtl="0"/>
          <a:r>
            <a:rPr lang="en-GB" sz="1100" dirty="0"/>
            <a:t>1 FTE</a:t>
          </a:r>
          <a:r>
            <a:rPr lang="en-GB" sz="1100" dirty="0">
              <a:latin typeface="Calibri Light" panose="020F0302020204030204"/>
            </a:rPr>
            <a:t> </a:t>
          </a:r>
          <a:r>
            <a:rPr lang="en-GB" sz="1100" dirty="0"/>
            <a:t> PO7</a:t>
          </a:r>
          <a:endParaRPr lang="en-GB" sz="1100" dirty="0">
            <a:solidFill>
              <a:schemeClr val="tx1"/>
            </a:solidFill>
          </a:endParaRPr>
        </a:p>
      </dgm:t>
    </dgm:pt>
    <dgm:pt modelId="{8F799751-9272-453C-8782-F70A147792C2}" type="parTrans" cxnId="{CF1CB126-6886-4AA5-90FC-A159070F0E62}">
      <dgm:prSet/>
      <dgm:spPr/>
      <dgm:t>
        <a:bodyPr/>
        <a:lstStyle/>
        <a:p>
          <a:endParaRPr lang="en-GB" sz="1100"/>
        </a:p>
      </dgm:t>
    </dgm:pt>
    <dgm:pt modelId="{03D40728-DCB9-49BE-A45B-E32E3E87BCCA}" type="sibTrans" cxnId="{CF1CB126-6886-4AA5-90FC-A159070F0E62}">
      <dgm:prSet/>
      <dgm:spPr/>
      <dgm:t>
        <a:bodyPr/>
        <a:lstStyle/>
        <a:p>
          <a:endParaRPr lang="en-GB" sz="1100"/>
        </a:p>
      </dgm:t>
    </dgm:pt>
    <dgm:pt modelId="{765D13AC-371B-4EA9-91BA-0789F7BFEEA4}">
      <dgm:prSet custT="1"/>
      <dgm:spPr/>
      <dgm:t>
        <a:bodyPr/>
        <a:lstStyle/>
        <a:p>
          <a:r>
            <a:rPr lang="en-GB" sz="1100" dirty="0"/>
            <a:t>Senior Pensions Officer</a:t>
          </a:r>
        </a:p>
        <a:p>
          <a:r>
            <a:rPr lang="en-GB" sz="1100" dirty="0"/>
            <a:t>1 FTE PO4</a:t>
          </a:r>
          <a:endParaRPr lang="en-GB" sz="1100" dirty="0">
            <a:solidFill>
              <a:schemeClr val="tx1"/>
            </a:solidFill>
          </a:endParaRPr>
        </a:p>
      </dgm:t>
    </dgm:pt>
    <dgm:pt modelId="{5CFF9B10-768E-4E2F-A57E-8374651E6A64}" type="parTrans" cxnId="{11DBEEEC-D15E-4197-B401-550DE66DDD0A}">
      <dgm:prSet/>
      <dgm:spPr/>
      <dgm:t>
        <a:bodyPr/>
        <a:lstStyle/>
        <a:p>
          <a:endParaRPr lang="en-GB" sz="1100"/>
        </a:p>
      </dgm:t>
    </dgm:pt>
    <dgm:pt modelId="{BA742076-2FB6-497A-8114-D206504009DB}" type="sibTrans" cxnId="{11DBEEEC-D15E-4197-B401-550DE66DDD0A}">
      <dgm:prSet/>
      <dgm:spPr/>
      <dgm:t>
        <a:bodyPr/>
        <a:lstStyle/>
        <a:p>
          <a:endParaRPr lang="en-GB" sz="1100"/>
        </a:p>
      </dgm:t>
    </dgm:pt>
    <dgm:pt modelId="{2AB85942-AD54-482B-BA98-4B622F10FF08}">
      <dgm:prSet custT="1"/>
      <dgm:spPr/>
      <dgm:t>
        <a:bodyPr/>
        <a:lstStyle/>
        <a:p>
          <a:r>
            <a:rPr lang="en-GB" sz="1100" dirty="0"/>
            <a:t>Pensions Officer</a:t>
          </a:r>
        </a:p>
        <a:p>
          <a:r>
            <a:rPr lang="en-GB" sz="1100" dirty="0"/>
            <a:t>2 FTE PO2</a:t>
          </a:r>
          <a:endParaRPr lang="en-GB" sz="1100" dirty="0">
            <a:solidFill>
              <a:srgbClr val="FF0000"/>
            </a:solidFill>
          </a:endParaRPr>
        </a:p>
      </dgm:t>
    </dgm:pt>
    <dgm:pt modelId="{A1342549-1E97-454D-946E-7759ACF8F454}" type="parTrans" cxnId="{DAEDB8E3-8E7A-4CF7-A925-A73F4A324523}">
      <dgm:prSet/>
      <dgm:spPr/>
      <dgm:t>
        <a:bodyPr/>
        <a:lstStyle/>
        <a:p>
          <a:endParaRPr lang="en-GB" sz="1100"/>
        </a:p>
      </dgm:t>
    </dgm:pt>
    <dgm:pt modelId="{403EDA70-B8B3-4F21-BF72-8168595D71F6}" type="sibTrans" cxnId="{DAEDB8E3-8E7A-4CF7-A925-A73F4A324523}">
      <dgm:prSet/>
      <dgm:spPr/>
      <dgm:t>
        <a:bodyPr/>
        <a:lstStyle/>
        <a:p>
          <a:endParaRPr lang="en-GB" sz="1100"/>
        </a:p>
      </dgm:t>
    </dgm:pt>
    <dgm:pt modelId="{9FD4C0A5-23F2-450E-9893-AEB33E2976E6}">
      <dgm:prSet custT="1"/>
      <dgm:spPr/>
      <dgm:t>
        <a:bodyPr/>
        <a:lstStyle/>
        <a:p>
          <a:r>
            <a:rPr lang="en-GB" sz="1100" dirty="0"/>
            <a:t>Assistant Pension Officer</a:t>
          </a:r>
        </a:p>
        <a:p>
          <a:r>
            <a:rPr lang="en-GB" sz="1100" dirty="0"/>
            <a:t>1 FTE SO2</a:t>
          </a:r>
        </a:p>
      </dgm:t>
    </dgm:pt>
    <dgm:pt modelId="{9545F894-E146-4F3F-AF86-CB27EC67413E}" type="parTrans" cxnId="{3DF23B5E-B1DA-4712-B53A-EF031DA1454A}">
      <dgm:prSet/>
      <dgm:spPr/>
      <dgm:t>
        <a:bodyPr/>
        <a:lstStyle/>
        <a:p>
          <a:endParaRPr lang="en-GB" sz="1100"/>
        </a:p>
      </dgm:t>
    </dgm:pt>
    <dgm:pt modelId="{D4E20328-2EF4-4E52-A94A-B13D6B60E038}" type="sibTrans" cxnId="{3DF23B5E-B1DA-4712-B53A-EF031DA1454A}">
      <dgm:prSet/>
      <dgm:spPr/>
      <dgm:t>
        <a:bodyPr/>
        <a:lstStyle/>
        <a:p>
          <a:endParaRPr lang="en-GB" sz="1100"/>
        </a:p>
      </dgm:t>
    </dgm:pt>
    <dgm:pt modelId="{7D97B5A2-E80A-4B26-8EC9-0037AE03D369}">
      <dgm:prSet custT="1"/>
      <dgm:spPr/>
      <dgm:t>
        <a:bodyPr/>
        <a:lstStyle/>
        <a:p>
          <a:r>
            <a:rPr lang="en-GB" sz="1100" dirty="0"/>
            <a:t>Pensions Officer (NEST)</a:t>
          </a:r>
        </a:p>
        <a:p>
          <a:r>
            <a:rPr lang="en-GB" sz="1100" dirty="0"/>
            <a:t>1 FTE SO1</a:t>
          </a:r>
          <a:endParaRPr lang="en-US" sz="1100" dirty="0">
            <a:solidFill>
              <a:schemeClr val="tx1"/>
            </a:solidFill>
          </a:endParaRPr>
        </a:p>
      </dgm:t>
    </dgm:pt>
    <dgm:pt modelId="{EFD08830-C95E-4B12-84EF-2CDA958B48D1}" type="parTrans" cxnId="{4129E37D-5753-4B35-98C0-DAD4B3A097E9}">
      <dgm:prSet/>
      <dgm:spPr/>
      <dgm:t>
        <a:bodyPr/>
        <a:lstStyle/>
        <a:p>
          <a:endParaRPr lang="en-GB" sz="1100"/>
        </a:p>
      </dgm:t>
    </dgm:pt>
    <dgm:pt modelId="{2D29ED42-E3E1-44B9-B830-5F5A880E8E3B}" type="sibTrans" cxnId="{4129E37D-5753-4B35-98C0-DAD4B3A097E9}">
      <dgm:prSet/>
      <dgm:spPr/>
      <dgm:t>
        <a:bodyPr/>
        <a:lstStyle/>
        <a:p>
          <a:endParaRPr lang="en-GB" sz="1100"/>
        </a:p>
      </dgm:t>
    </dgm:pt>
    <dgm:pt modelId="{1146030B-55A4-48A8-AD89-805C94CE0C81}">
      <dgm:prSet custT="1"/>
      <dgm:spPr/>
      <dgm:t>
        <a:bodyPr/>
        <a:lstStyle/>
        <a:p>
          <a:r>
            <a:rPr lang="en-GB" sz="1100" dirty="0"/>
            <a:t>Treasury Accountant</a:t>
          </a:r>
        </a:p>
        <a:p>
          <a:r>
            <a:rPr lang="en-GB" sz="1100" dirty="0"/>
            <a:t>1 FTE SO2</a:t>
          </a:r>
          <a:endParaRPr lang="en-GB" sz="1100" dirty="0">
            <a:solidFill>
              <a:schemeClr val="tx1"/>
            </a:solidFill>
          </a:endParaRPr>
        </a:p>
      </dgm:t>
    </dgm:pt>
    <dgm:pt modelId="{D4900243-D488-455B-BEAB-6E62A3525B23}" type="parTrans" cxnId="{20620408-182C-4356-B8CD-474A763A184A}">
      <dgm:prSet/>
      <dgm:spPr/>
      <dgm:t>
        <a:bodyPr/>
        <a:lstStyle/>
        <a:p>
          <a:endParaRPr lang="en-GB" sz="1100"/>
        </a:p>
      </dgm:t>
    </dgm:pt>
    <dgm:pt modelId="{FA5E985E-8D7E-4B1D-B315-2E88359B8A16}" type="sibTrans" cxnId="{20620408-182C-4356-B8CD-474A763A184A}">
      <dgm:prSet/>
      <dgm:spPr/>
      <dgm:t>
        <a:bodyPr/>
        <a:lstStyle/>
        <a:p>
          <a:endParaRPr lang="en-GB" sz="1100"/>
        </a:p>
      </dgm:t>
    </dgm:pt>
    <dgm:pt modelId="{64F13A5E-888D-4373-ACD7-549A334D3402}">
      <dgm:prSet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Accountancy Assistant</a:t>
          </a:r>
        </a:p>
        <a:p>
          <a:r>
            <a:rPr lang="en-GB" sz="1100" dirty="0"/>
            <a:t>1 FTE SC6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6735D329-D123-429E-841D-59CBECC7550E}" type="parTrans" cxnId="{0C022E55-A61A-412F-8A98-BA26FF26DD67}">
      <dgm:prSet/>
      <dgm:spPr/>
      <dgm:t>
        <a:bodyPr/>
        <a:lstStyle/>
        <a:p>
          <a:endParaRPr lang="en-GB" sz="1100"/>
        </a:p>
      </dgm:t>
    </dgm:pt>
    <dgm:pt modelId="{9B9E5637-5D63-46F9-A27A-FC4329EAC430}" type="sibTrans" cxnId="{0C022E55-A61A-412F-8A98-BA26FF26DD67}">
      <dgm:prSet/>
      <dgm:spPr/>
      <dgm:t>
        <a:bodyPr/>
        <a:lstStyle/>
        <a:p>
          <a:endParaRPr lang="en-GB" sz="1100"/>
        </a:p>
      </dgm:t>
    </dgm:pt>
    <dgm:pt modelId="{E499027B-1AB1-4553-9634-B9C80AD81FD2}">
      <dgm:prSet custT="1"/>
      <dgm:spPr/>
      <dgm:t>
        <a:bodyPr/>
        <a:lstStyle/>
        <a:p>
          <a:r>
            <a:rPr lang="en-GB" sz="1100" dirty="0"/>
            <a:t>Financial Analyst</a:t>
          </a:r>
        </a:p>
        <a:p>
          <a:r>
            <a:rPr lang="en-GB" sz="1100" dirty="0"/>
            <a:t>1 FTE PO6</a:t>
          </a:r>
          <a:endParaRPr lang="en-GB" sz="1100" dirty="0">
            <a:solidFill>
              <a:schemeClr val="tx1"/>
            </a:solidFill>
          </a:endParaRPr>
        </a:p>
      </dgm:t>
    </dgm:pt>
    <dgm:pt modelId="{2881A4AD-951B-49B6-ACA1-43B8B4766A87}" type="sibTrans" cxnId="{496A9CC4-1938-4D7A-8577-DB7F0C4EA1C8}">
      <dgm:prSet/>
      <dgm:spPr/>
      <dgm:t>
        <a:bodyPr/>
        <a:lstStyle/>
        <a:p>
          <a:endParaRPr lang="en-GB" sz="1100"/>
        </a:p>
      </dgm:t>
    </dgm:pt>
    <dgm:pt modelId="{E99B2801-0FA5-4F71-A41C-1FC436907CA1}" type="parTrans" cxnId="{496A9CC4-1938-4D7A-8577-DB7F0C4EA1C8}">
      <dgm:prSet/>
      <dgm:spPr/>
      <dgm:t>
        <a:bodyPr/>
        <a:lstStyle/>
        <a:p>
          <a:endParaRPr lang="en-GB" sz="1100"/>
        </a:p>
      </dgm:t>
    </dgm:pt>
    <dgm:pt modelId="{A89DFE81-7F24-4A1F-8494-EA9551A11922}">
      <dgm:prSet custT="1"/>
      <dgm:spPr>
        <a:solidFill>
          <a:schemeClr val="accent6"/>
        </a:solidFill>
      </dgm:spPr>
      <dgm:t>
        <a:bodyPr/>
        <a:lstStyle/>
        <a:p>
          <a:r>
            <a:rPr lang="en-GB" sz="1100" dirty="0"/>
            <a:t>Pensions Officer</a:t>
          </a:r>
        </a:p>
        <a:p>
          <a:r>
            <a:rPr lang="en-GB" sz="1100" dirty="0"/>
            <a:t>1 FTE PO2</a:t>
          </a:r>
        </a:p>
        <a:p>
          <a:r>
            <a:rPr lang="en-GB" sz="1100" dirty="0">
              <a:solidFill>
                <a:srgbClr val="FF0000"/>
              </a:solidFill>
            </a:rPr>
            <a:t>VACANT</a:t>
          </a:r>
        </a:p>
      </dgm:t>
    </dgm:pt>
    <dgm:pt modelId="{54279F4A-F7D3-41CC-BA5A-B0FB2DAAF66F}" type="parTrans" cxnId="{091B8831-AEF8-4EAD-A3AF-324787ABFAF4}">
      <dgm:prSet/>
      <dgm:spPr/>
      <dgm:t>
        <a:bodyPr/>
        <a:lstStyle/>
        <a:p>
          <a:endParaRPr lang="en-GB"/>
        </a:p>
      </dgm:t>
    </dgm:pt>
    <dgm:pt modelId="{0BFAC3A1-CC52-4CD0-9633-F0EBC732EDF1}" type="sibTrans" cxnId="{091B8831-AEF8-4EAD-A3AF-324787ABFAF4}">
      <dgm:prSet/>
      <dgm:spPr/>
      <dgm:t>
        <a:bodyPr/>
        <a:lstStyle/>
        <a:p>
          <a:endParaRPr lang="en-GB"/>
        </a:p>
      </dgm:t>
    </dgm:pt>
    <dgm:pt modelId="{C5977B7D-9BB5-4B42-9931-CE92C2ED072D}" type="pres">
      <dgm:prSet presAssocID="{8D495EFE-46A1-45D9-9E20-9B7B95C106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29CAEB7-86EE-4735-AD17-005EADEEE9EC}" type="pres">
      <dgm:prSet presAssocID="{0295424F-FEF4-451E-9008-66BFC1D18D28}" presName="hierRoot1" presStyleCnt="0">
        <dgm:presLayoutVars>
          <dgm:hierBranch val="init"/>
        </dgm:presLayoutVars>
      </dgm:prSet>
      <dgm:spPr/>
    </dgm:pt>
    <dgm:pt modelId="{A9627590-A5A1-45FB-9709-E1BABE05C853}" type="pres">
      <dgm:prSet presAssocID="{0295424F-FEF4-451E-9008-66BFC1D18D28}" presName="rootComposite1" presStyleCnt="0"/>
      <dgm:spPr/>
    </dgm:pt>
    <dgm:pt modelId="{BDBC0B5C-AF57-4306-93F7-0EF0E22BDFB0}" type="pres">
      <dgm:prSet presAssocID="{0295424F-FEF4-451E-9008-66BFC1D18D28}" presName="rootText1" presStyleLbl="node0" presStyleIdx="0" presStyleCnt="1">
        <dgm:presLayoutVars>
          <dgm:chPref val="3"/>
        </dgm:presLayoutVars>
      </dgm:prSet>
      <dgm:spPr/>
    </dgm:pt>
    <dgm:pt modelId="{5E5541CD-AFDE-49D1-B3C7-2C76095243E2}" type="pres">
      <dgm:prSet presAssocID="{0295424F-FEF4-451E-9008-66BFC1D18D28}" presName="rootConnector1" presStyleLbl="node1" presStyleIdx="0" presStyleCnt="0"/>
      <dgm:spPr/>
    </dgm:pt>
    <dgm:pt modelId="{BEF62906-6F2D-4D04-A297-A0800B1C2DC3}" type="pres">
      <dgm:prSet presAssocID="{0295424F-FEF4-451E-9008-66BFC1D18D28}" presName="hierChild2" presStyleCnt="0"/>
      <dgm:spPr/>
    </dgm:pt>
    <dgm:pt modelId="{2917747B-F9FE-4299-BD23-2F72FDC9CCA6}" type="pres">
      <dgm:prSet presAssocID="{5E9572AA-16EA-4805-8AB6-544E6D532FD1}" presName="Name37" presStyleLbl="parChTrans1D2" presStyleIdx="0" presStyleCnt="4"/>
      <dgm:spPr/>
    </dgm:pt>
    <dgm:pt modelId="{35FC5564-C14A-4E27-A351-F3F03A0E3F5C}" type="pres">
      <dgm:prSet presAssocID="{DCBA9F53-53B0-476A-A11E-3D6094675A15}" presName="hierRoot2" presStyleCnt="0">
        <dgm:presLayoutVars>
          <dgm:hierBranch val="init"/>
        </dgm:presLayoutVars>
      </dgm:prSet>
      <dgm:spPr/>
    </dgm:pt>
    <dgm:pt modelId="{EE14261B-178E-4EC6-A1B2-0B7D68CD7915}" type="pres">
      <dgm:prSet presAssocID="{DCBA9F53-53B0-476A-A11E-3D6094675A15}" presName="rootComposite" presStyleCnt="0"/>
      <dgm:spPr/>
    </dgm:pt>
    <dgm:pt modelId="{C597F376-581A-47F0-B61E-10603E6DB1B6}" type="pres">
      <dgm:prSet presAssocID="{DCBA9F53-53B0-476A-A11E-3D6094675A15}" presName="rootText" presStyleLbl="node2" presStyleIdx="0" presStyleCnt="4">
        <dgm:presLayoutVars>
          <dgm:chPref val="3"/>
        </dgm:presLayoutVars>
      </dgm:prSet>
      <dgm:spPr/>
    </dgm:pt>
    <dgm:pt modelId="{B151BA19-8692-4C29-B8E0-689AF3CFB3F5}" type="pres">
      <dgm:prSet presAssocID="{DCBA9F53-53B0-476A-A11E-3D6094675A15}" presName="rootConnector" presStyleLbl="node2" presStyleIdx="0" presStyleCnt="4"/>
      <dgm:spPr/>
    </dgm:pt>
    <dgm:pt modelId="{516897E9-BEB4-4E16-9166-D50D2A9CE071}" type="pres">
      <dgm:prSet presAssocID="{DCBA9F53-53B0-476A-A11E-3D6094675A15}" presName="hierChild4" presStyleCnt="0"/>
      <dgm:spPr/>
    </dgm:pt>
    <dgm:pt modelId="{E0C46FE0-2E54-4644-BA8E-94715A92AFE6}" type="pres">
      <dgm:prSet presAssocID="{D4900243-D488-455B-BEAB-6E62A3525B23}" presName="Name37" presStyleLbl="parChTrans1D3" presStyleIdx="0" presStyleCnt="3"/>
      <dgm:spPr/>
    </dgm:pt>
    <dgm:pt modelId="{E092AF99-1700-4D48-A6D5-479D2CEEC229}" type="pres">
      <dgm:prSet presAssocID="{1146030B-55A4-48A8-AD89-805C94CE0C81}" presName="hierRoot2" presStyleCnt="0">
        <dgm:presLayoutVars>
          <dgm:hierBranch val="init"/>
        </dgm:presLayoutVars>
      </dgm:prSet>
      <dgm:spPr/>
    </dgm:pt>
    <dgm:pt modelId="{632B6235-4ED8-412F-BA69-52E5C7AF3EFA}" type="pres">
      <dgm:prSet presAssocID="{1146030B-55A4-48A8-AD89-805C94CE0C81}" presName="rootComposite" presStyleCnt="0"/>
      <dgm:spPr/>
    </dgm:pt>
    <dgm:pt modelId="{6FB1F89B-8616-4B5A-89C4-105B95127BFB}" type="pres">
      <dgm:prSet presAssocID="{1146030B-55A4-48A8-AD89-805C94CE0C81}" presName="rootText" presStyleLbl="node3" presStyleIdx="0" presStyleCnt="3">
        <dgm:presLayoutVars>
          <dgm:chPref val="3"/>
        </dgm:presLayoutVars>
      </dgm:prSet>
      <dgm:spPr/>
    </dgm:pt>
    <dgm:pt modelId="{0C9207FE-1EBD-47F1-B2E1-17BD31A6B9F0}" type="pres">
      <dgm:prSet presAssocID="{1146030B-55A4-48A8-AD89-805C94CE0C81}" presName="rootConnector" presStyleLbl="node3" presStyleIdx="0" presStyleCnt="3"/>
      <dgm:spPr/>
    </dgm:pt>
    <dgm:pt modelId="{9603E4DA-A259-44A2-9DA9-B7035F7401E6}" type="pres">
      <dgm:prSet presAssocID="{1146030B-55A4-48A8-AD89-805C94CE0C81}" presName="hierChild4" presStyleCnt="0"/>
      <dgm:spPr/>
    </dgm:pt>
    <dgm:pt modelId="{C2068D57-A1EE-40F1-AF66-AE876FD4D37F}" type="pres">
      <dgm:prSet presAssocID="{6735D329-D123-429E-841D-59CBECC7550E}" presName="Name37" presStyleLbl="parChTrans1D4" presStyleIdx="0" presStyleCnt="4"/>
      <dgm:spPr/>
    </dgm:pt>
    <dgm:pt modelId="{DCDF61C0-7C17-4221-86BE-AC36937C8F24}" type="pres">
      <dgm:prSet presAssocID="{64F13A5E-888D-4373-ACD7-549A334D3402}" presName="hierRoot2" presStyleCnt="0">
        <dgm:presLayoutVars>
          <dgm:hierBranch val="init"/>
        </dgm:presLayoutVars>
      </dgm:prSet>
      <dgm:spPr/>
    </dgm:pt>
    <dgm:pt modelId="{53B27EB7-07CD-4C5B-A938-9FC5A2EBF500}" type="pres">
      <dgm:prSet presAssocID="{64F13A5E-888D-4373-ACD7-549A334D3402}" presName="rootComposite" presStyleCnt="0"/>
      <dgm:spPr/>
    </dgm:pt>
    <dgm:pt modelId="{68A442D0-F62E-4A62-9A9B-5A01E93D140E}" type="pres">
      <dgm:prSet presAssocID="{64F13A5E-888D-4373-ACD7-549A334D3402}" presName="rootText" presStyleLbl="node4" presStyleIdx="0" presStyleCnt="4">
        <dgm:presLayoutVars>
          <dgm:chPref val="3"/>
        </dgm:presLayoutVars>
      </dgm:prSet>
      <dgm:spPr/>
    </dgm:pt>
    <dgm:pt modelId="{DFB2B587-F058-4C8B-9B57-ED85585B2FCD}" type="pres">
      <dgm:prSet presAssocID="{64F13A5E-888D-4373-ACD7-549A334D3402}" presName="rootConnector" presStyleLbl="node4" presStyleIdx="0" presStyleCnt="4"/>
      <dgm:spPr/>
    </dgm:pt>
    <dgm:pt modelId="{218153E8-4871-4BB4-8469-863547F73B4F}" type="pres">
      <dgm:prSet presAssocID="{64F13A5E-888D-4373-ACD7-549A334D3402}" presName="hierChild4" presStyleCnt="0"/>
      <dgm:spPr/>
    </dgm:pt>
    <dgm:pt modelId="{1DFCF5E3-C311-4D00-9929-F6C293D63213}" type="pres">
      <dgm:prSet presAssocID="{64F13A5E-888D-4373-ACD7-549A334D3402}" presName="hierChild5" presStyleCnt="0"/>
      <dgm:spPr/>
    </dgm:pt>
    <dgm:pt modelId="{5E97560C-252D-4040-B7D0-9647003D94BF}" type="pres">
      <dgm:prSet presAssocID="{1146030B-55A4-48A8-AD89-805C94CE0C81}" presName="hierChild5" presStyleCnt="0"/>
      <dgm:spPr/>
    </dgm:pt>
    <dgm:pt modelId="{B66CF5F0-A381-40AF-A89B-7A89CDF2074B}" type="pres">
      <dgm:prSet presAssocID="{DCBA9F53-53B0-476A-A11E-3D6094675A15}" presName="hierChild5" presStyleCnt="0"/>
      <dgm:spPr/>
    </dgm:pt>
    <dgm:pt modelId="{8FA2369B-3C52-41F8-B0F6-927F5BBD8D4E}" type="pres">
      <dgm:prSet presAssocID="{E71A7E60-DA98-4655-A42F-989B9251923E}" presName="Name37" presStyleLbl="parChTrans1D2" presStyleIdx="1" presStyleCnt="4"/>
      <dgm:spPr/>
    </dgm:pt>
    <dgm:pt modelId="{B4BAD375-E943-4D9B-A47F-56D4A8DD8CCA}" type="pres">
      <dgm:prSet presAssocID="{AAC1417B-E2E4-4891-815A-045885BC307C}" presName="hierRoot2" presStyleCnt="0">
        <dgm:presLayoutVars>
          <dgm:hierBranch val="init"/>
        </dgm:presLayoutVars>
      </dgm:prSet>
      <dgm:spPr/>
    </dgm:pt>
    <dgm:pt modelId="{E6108402-99C8-4C62-9085-AB45DA0EEC5A}" type="pres">
      <dgm:prSet presAssocID="{AAC1417B-E2E4-4891-815A-045885BC307C}" presName="rootComposite" presStyleCnt="0"/>
      <dgm:spPr/>
    </dgm:pt>
    <dgm:pt modelId="{09567DB5-8E21-4905-BCA3-03C3DB5A0604}" type="pres">
      <dgm:prSet presAssocID="{AAC1417B-E2E4-4891-815A-045885BC307C}" presName="rootText" presStyleLbl="node2" presStyleIdx="1" presStyleCnt="4">
        <dgm:presLayoutVars>
          <dgm:chPref val="3"/>
        </dgm:presLayoutVars>
      </dgm:prSet>
      <dgm:spPr/>
    </dgm:pt>
    <dgm:pt modelId="{033EBC99-F02B-409C-AA3C-DF70543F5D41}" type="pres">
      <dgm:prSet presAssocID="{AAC1417B-E2E4-4891-815A-045885BC307C}" presName="rootConnector" presStyleLbl="node2" presStyleIdx="1" presStyleCnt="4"/>
      <dgm:spPr/>
    </dgm:pt>
    <dgm:pt modelId="{59019344-4679-4A7A-BB7A-6AB4C6D7674A}" type="pres">
      <dgm:prSet presAssocID="{AAC1417B-E2E4-4891-815A-045885BC307C}" presName="hierChild4" presStyleCnt="0"/>
      <dgm:spPr/>
    </dgm:pt>
    <dgm:pt modelId="{98895F33-5425-495A-8FC1-4D6916D87EB4}" type="pres">
      <dgm:prSet presAssocID="{EFD08830-C95E-4B12-84EF-2CDA958B48D1}" presName="Name37" presStyleLbl="parChTrans1D3" presStyleIdx="1" presStyleCnt="3"/>
      <dgm:spPr/>
    </dgm:pt>
    <dgm:pt modelId="{2278FAC7-6F7C-44C6-B63C-37DF3D7A541D}" type="pres">
      <dgm:prSet presAssocID="{7D97B5A2-E80A-4B26-8EC9-0037AE03D369}" presName="hierRoot2" presStyleCnt="0">
        <dgm:presLayoutVars>
          <dgm:hierBranch val="init"/>
        </dgm:presLayoutVars>
      </dgm:prSet>
      <dgm:spPr/>
    </dgm:pt>
    <dgm:pt modelId="{30DF1A29-3025-4990-9554-7B17C06A5D11}" type="pres">
      <dgm:prSet presAssocID="{7D97B5A2-E80A-4B26-8EC9-0037AE03D369}" presName="rootComposite" presStyleCnt="0"/>
      <dgm:spPr/>
    </dgm:pt>
    <dgm:pt modelId="{05B4824F-CCAF-4202-80D8-405EE310CD01}" type="pres">
      <dgm:prSet presAssocID="{7D97B5A2-E80A-4B26-8EC9-0037AE03D369}" presName="rootText" presStyleLbl="node3" presStyleIdx="1" presStyleCnt="3">
        <dgm:presLayoutVars>
          <dgm:chPref val="3"/>
        </dgm:presLayoutVars>
      </dgm:prSet>
      <dgm:spPr/>
    </dgm:pt>
    <dgm:pt modelId="{746FF3A1-0EFF-4E45-A6F6-6EED6C670BEA}" type="pres">
      <dgm:prSet presAssocID="{7D97B5A2-E80A-4B26-8EC9-0037AE03D369}" presName="rootConnector" presStyleLbl="node3" presStyleIdx="1" presStyleCnt="3"/>
      <dgm:spPr/>
    </dgm:pt>
    <dgm:pt modelId="{DD19C15F-15DF-4C9A-900F-FFA7A96ADB17}" type="pres">
      <dgm:prSet presAssocID="{7D97B5A2-E80A-4B26-8EC9-0037AE03D369}" presName="hierChild4" presStyleCnt="0"/>
      <dgm:spPr/>
    </dgm:pt>
    <dgm:pt modelId="{A5569042-44B9-4882-90A7-A8F27FA2CA24}" type="pres">
      <dgm:prSet presAssocID="{7D97B5A2-E80A-4B26-8EC9-0037AE03D369}" presName="hierChild5" presStyleCnt="0"/>
      <dgm:spPr/>
    </dgm:pt>
    <dgm:pt modelId="{0B97D030-A7E5-4895-A2EA-BE7959613D72}" type="pres">
      <dgm:prSet presAssocID="{AAC1417B-E2E4-4891-815A-045885BC307C}" presName="hierChild5" presStyleCnt="0"/>
      <dgm:spPr/>
    </dgm:pt>
    <dgm:pt modelId="{90614D4C-6EA4-48AE-9F02-385D17B8F677}" type="pres">
      <dgm:prSet presAssocID="{8F799751-9272-453C-8782-F70A147792C2}" presName="Name37" presStyleLbl="parChTrans1D2" presStyleIdx="2" presStyleCnt="4"/>
      <dgm:spPr/>
    </dgm:pt>
    <dgm:pt modelId="{32DD343B-9AEB-4D0F-B5AB-8BD334C42FD9}" type="pres">
      <dgm:prSet presAssocID="{CB6D25F4-B170-4A9B-B037-706F2665B54A}" presName="hierRoot2" presStyleCnt="0">
        <dgm:presLayoutVars>
          <dgm:hierBranch val="init"/>
        </dgm:presLayoutVars>
      </dgm:prSet>
      <dgm:spPr/>
    </dgm:pt>
    <dgm:pt modelId="{B4A9CF31-E2C8-414B-950C-52D6435ECC9E}" type="pres">
      <dgm:prSet presAssocID="{CB6D25F4-B170-4A9B-B037-706F2665B54A}" presName="rootComposite" presStyleCnt="0"/>
      <dgm:spPr/>
    </dgm:pt>
    <dgm:pt modelId="{F3F87AC3-D7B9-4028-BB2D-233E84C8E3EE}" type="pres">
      <dgm:prSet presAssocID="{CB6D25F4-B170-4A9B-B037-706F2665B54A}" presName="rootText" presStyleLbl="node2" presStyleIdx="2" presStyleCnt="4">
        <dgm:presLayoutVars>
          <dgm:chPref val="3"/>
        </dgm:presLayoutVars>
      </dgm:prSet>
      <dgm:spPr/>
    </dgm:pt>
    <dgm:pt modelId="{FB594648-8179-49A4-B84F-F939EF8DDC4D}" type="pres">
      <dgm:prSet presAssocID="{CB6D25F4-B170-4A9B-B037-706F2665B54A}" presName="rootConnector" presStyleLbl="node2" presStyleIdx="2" presStyleCnt="4"/>
      <dgm:spPr/>
    </dgm:pt>
    <dgm:pt modelId="{E9276B09-56F4-49C0-8FF0-46D0A7912065}" type="pres">
      <dgm:prSet presAssocID="{CB6D25F4-B170-4A9B-B037-706F2665B54A}" presName="hierChild4" presStyleCnt="0"/>
      <dgm:spPr/>
    </dgm:pt>
    <dgm:pt modelId="{C6541C6A-A52D-45A8-83C4-A8E732EE874E}" type="pres">
      <dgm:prSet presAssocID="{5CFF9B10-768E-4E2F-A57E-8374651E6A64}" presName="Name37" presStyleLbl="parChTrans1D3" presStyleIdx="2" presStyleCnt="3"/>
      <dgm:spPr/>
    </dgm:pt>
    <dgm:pt modelId="{B751767F-8976-4ADC-BDED-4FD2FD839B38}" type="pres">
      <dgm:prSet presAssocID="{765D13AC-371B-4EA9-91BA-0789F7BFEEA4}" presName="hierRoot2" presStyleCnt="0">
        <dgm:presLayoutVars>
          <dgm:hierBranch val="init"/>
        </dgm:presLayoutVars>
      </dgm:prSet>
      <dgm:spPr/>
    </dgm:pt>
    <dgm:pt modelId="{ABF8CDEF-EA93-470F-8C0B-79F5BC414915}" type="pres">
      <dgm:prSet presAssocID="{765D13AC-371B-4EA9-91BA-0789F7BFEEA4}" presName="rootComposite" presStyleCnt="0"/>
      <dgm:spPr/>
    </dgm:pt>
    <dgm:pt modelId="{53F44D36-173F-49FE-811F-E6FAA26D1A2F}" type="pres">
      <dgm:prSet presAssocID="{765D13AC-371B-4EA9-91BA-0789F7BFEEA4}" presName="rootText" presStyleLbl="node3" presStyleIdx="2" presStyleCnt="3">
        <dgm:presLayoutVars>
          <dgm:chPref val="3"/>
        </dgm:presLayoutVars>
      </dgm:prSet>
      <dgm:spPr/>
    </dgm:pt>
    <dgm:pt modelId="{37A26353-E18F-43A9-90A7-CE090BC97E62}" type="pres">
      <dgm:prSet presAssocID="{765D13AC-371B-4EA9-91BA-0789F7BFEEA4}" presName="rootConnector" presStyleLbl="node3" presStyleIdx="2" presStyleCnt="3"/>
      <dgm:spPr/>
    </dgm:pt>
    <dgm:pt modelId="{C2F41293-DFCE-45DA-ACBE-A5F0B85BE4ED}" type="pres">
      <dgm:prSet presAssocID="{765D13AC-371B-4EA9-91BA-0789F7BFEEA4}" presName="hierChild4" presStyleCnt="0"/>
      <dgm:spPr/>
    </dgm:pt>
    <dgm:pt modelId="{DB6D8321-021A-47AC-A454-57B843075BC8}" type="pres">
      <dgm:prSet presAssocID="{A1342549-1E97-454D-946E-7759ACF8F454}" presName="Name37" presStyleLbl="parChTrans1D4" presStyleIdx="1" presStyleCnt="4"/>
      <dgm:spPr/>
    </dgm:pt>
    <dgm:pt modelId="{0C5B29C9-C46B-4C42-8DD6-FF2B6E8CB612}" type="pres">
      <dgm:prSet presAssocID="{2AB85942-AD54-482B-BA98-4B622F10FF08}" presName="hierRoot2" presStyleCnt="0">
        <dgm:presLayoutVars>
          <dgm:hierBranch val="init"/>
        </dgm:presLayoutVars>
      </dgm:prSet>
      <dgm:spPr/>
    </dgm:pt>
    <dgm:pt modelId="{134FEC44-10BF-4884-9DCE-8EDED07383F9}" type="pres">
      <dgm:prSet presAssocID="{2AB85942-AD54-482B-BA98-4B622F10FF08}" presName="rootComposite" presStyleCnt="0"/>
      <dgm:spPr/>
    </dgm:pt>
    <dgm:pt modelId="{0DE012AF-FD9B-4812-9234-1BAA9D25EF04}" type="pres">
      <dgm:prSet presAssocID="{2AB85942-AD54-482B-BA98-4B622F10FF08}" presName="rootText" presStyleLbl="node4" presStyleIdx="1" presStyleCnt="4">
        <dgm:presLayoutVars>
          <dgm:chPref val="3"/>
        </dgm:presLayoutVars>
      </dgm:prSet>
      <dgm:spPr/>
    </dgm:pt>
    <dgm:pt modelId="{9777F605-E5FC-49EA-9C4F-04EB69F7DFBF}" type="pres">
      <dgm:prSet presAssocID="{2AB85942-AD54-482B-BA98-4B622F10FF08}" presName="rootConnector" presStyleLbl="node4" presStyleIdx="1" presStyleCnt="4"/>
      <dgm:spPr/>
    </dgm:pt>
    <dgm:pt modelId="{47327C22-FF58-4FA2-9300-71759D0DF057}" type="pres">
      <dgm:prSet presAssocID="{2AB85942-AD54-482B-BA98-4B622F10FF08}" presName="hierChild4" presStyleCnt="0"/>
      <dgm:spPr/>
    </dgm:pt>
    <dgm:pt modelId="{D1CB2913-08F9-425C-A01F-DA6E3992A95E}" type="pres">
      <dgm:prSet presAssocID="{9545F894-E146-4F3F-AF86-CB27EC67413E}" presName="Name37" presStyleLbl="parChTrans1D4" presStyleIdx="2" presStyleCnt="4"/>
      <dgm:spPr/>
    </dgm:pt>
    <dgm:pt modelId="{76815CF6-1FC3-40C4-B3C0-0AC2A73F0EA4}" type="pres">
      <dgm:prSet presAssocID="{9FD4C0A5-23F2-450E-9893-AEB33E2976E6}" presName="hierRoot2" presStyleCnt="0">
        <dgm:presLayoutVars>
          <dgm:hierBranch val="init"/>
        </dgm:presLayoutVars>
      </dgm:prSet>
      <dgm:spPr/>
    </dgm:pt>
    <dgm:pt modelId="{4DA923D5-4321-4299-A527-BF0A53F086F2}" type="pres">
      <dgm:prSet presAssocID="{9FD4C0A5-23F2-450E-9893-AEB33E2976E6}" presName="rootComposite" presStyleCnt="0"/>
      <dgm:spPr/>
    </dgm:pt>
    <dgm:pt modelId="{97A01779-7C3A-4F11-A59A-6B9ED9B7C3C7}" type="pres">
      <dgm:prSet presAssocID="{9FD4C0A5-23F2-450E-9893-AEB33E2976E6}" presName="rootText" presStyleLbl="node4" presStyleIdx="2" presStyleCnt="4">
        <dgm:presLayoutVars>
          <dgm:chPref val="3"/>
        </dgm:presLayoutVars>
      </dgm:prSet>
      <dgm:spPr/>
    </dgm:pt>
    <dgm:pt modelId="{0606C86C-B56F-40FD-B04B-86813E4301DF}" type="pres">
      <dgm:prSet presAssocID="{9FD4C0A5-23F2-450E-9893-AEB33E2976E6}" presName="rootConnector" presStyleLbl="node4" presStyleIdx="2" presStyleCnt="4"/>
      <dgm:spPr/>
    </dgm:pt>
    <dgm:pt modelId="{275A0809-0D11-46D9-A0EF-E73DC6F8B359}" type="pres">
      <dgm:prSet presAssocID="{9FD4C0A5-23F2-450E-9893-AEB33E2976E6}" presName="hierChild4" presStyleCnt="0"/>
      <dgm:spPr/>
    </dgm:pt>
    <dgm:pt modelId="{C2C80178-5C0E-48E3-A2D5-84424511559B}" type="pres">
      <dgm:prSet presAssocID="{9FD4C0A5-23F2-450E-9893-AEB33E2976E6}" presName="hierChild5" presStyleCnt="0"/>
      <dgm:spPr/>
    </dgm:pt>
    <dgm:pt modelId="{770F1ABB-119C-41F0-B27C-EEE0CEFB4631}" type="pres">
      <dgm:prSet presAssocID="{2AB85942-AD54-482B-BA98-4B622F10FF08}" presName="hierChild5" presStyleCnt="0"/>
      <dgm:spPr/>
    </dgm:pt>
    <dgm:pt modelId="{50DB0A06-DFBF-48E2-BE55-5666D4DF37C7}" type="pres">
      <dgm:prSet presAssocID="{54279F4A-F7D3-41CC-BA5A-B0FB2DAAF66F}" presName="Name37" presStyleLbl="parChTrans1D4" presStyleIdx="3" presStyleCnt="4"/>
      <dgm:spPr/>
    </dgm:pt>
    <dgm:pt modelId="{AFED933F-8C6E-4BD7-9809-A5A4CB4DB0C6}" type="pres">
      <dgm:prSet presAssocID="{A89DFE81-7F24-4A1F-8494-EA9551A11922}" presName="hierRoot2" presStyleCnt="0">
        <dgm:presLayoutVars>
          <dgm:hierBranch val="init"/>
        </dgm:presLayoutVars>
      </dgm:prSet>
      <dgm:spPr/>
    </dgm:pt>
    <dgm:pt modelId="{FCAFAD2E-8A42-4C32-B7A0-9D2F0ACB460B}" type="pres">
      <dgm:prSet presAssocID="{A89DFE81-7F24-4A1F-8494-EA9551A11922}" presName="rootComposite" presStyleCnt="0"/>
      <dgm:spPr/>
    </dgm:pt>
    <dgm:pt modelId="{E4F502F7-E90E-4904-A68A-4F56AC7EA7D2}" type="pres">
      <dgm:prSet presAssocID="{A89DFE81-7F24-4A1F-8494-EA9551A11922}" presName="rootText" presStyleLbl="node4" presStyleIdx="3" presStyleCnt="4">
        <dgm:presLayoutVars>
          <dgm:chPref val="3"/>
        </dgm:presLayoutVars>
      </dgm:prSet>
      <dgm:spPr/>
    </dgm:pt>
    <dgm:pt modelId="{85A4422D-B606-444F-AC93-4A9C9E3F1472}" type="pres">
      <dgm:prSet presAssocID="{A89DFE81-7F24-4A1F-8494-EA9551A11922}" presName="rootConnector" presStyleLbl="node4" presStyleIdx="3" presStyleCnt="4"/>
      <dgm:spPr/>
    </dgm:pt>
    <dgm:pt modelId="{196D2031-B62E-4D7A-ADC3-3139183DCFF6}" type="pres">
      <dgm:prSet presAssocID="{A89DFE81-7F24-4A1F-8494-EA9551A11922}" presName="hierChild4" presStyleCnt="0"/>
      <dgm:spPr/>
    </dgm:pt>
    <dgm:pt modelId="{327E0BFD-0BE9-444B-862B-5AA16D0617B3}" type="pres">
      <dgm:prSet presAssocID="{A89DFE81-7F24-4A1F-8494-EA9551A11922}" presName="hierChild5" presStyleCnt="0"/>
      <dgm:spPr/>
    </dgm:pt>
    <dgm:pt modelId="{579067C6-0B41-4926-865A-2662ABBAECCA}" type="pres">
      <dgm:prSet presAssocID="{765D13AC-371B-4EA9-91BA-0789F7BFEEA4}" presName="hierChild5" presStyleCnt="0"/>
      <dgm:spPr/>
    </dgm:pt>
    <dgm:pt modelId="{832E7B80-5002-455F-9249-6AA2AB7C2063}" type="pres">
      <dgm:prSet presAssocID="{CB6D25F4-B170-4A9B-B037-706F2665B54A}" presName="hierChild5" presStyleCnt="0"/>
      <dgm:spPr/>
    </dgm:pt>
    <dgm:pt modelId="{1D43D1E5-22B9-4D58-957D-AC0083FE204F}" type="pres">
      <dgm:prSet presAssocID="{E99B2801-0FA5-4F71-A41C-1FC436907CA1}" presName="Name37" presStyleLbl="parChTrans1D2" presStyleIdx="3" presStyleCnt="4"/>
      <dgm:spPr/>
    </dgm:pt>
    <dgm:pt modelId="{77FE4116-8420-4170-B772-3A7C105563C9}" type="pres">
      <dgm:prSet presAssocID="{E499027B-1AB1-4553-9634-B9C80AD81FD2}" presName="hierRoot2" presStyleCnt="0">
        <dgm:presLayoutVars>
          <dgm:hierBranch val="init"/>
        </dgm:presLayoutVars>
      </dgm:prSet>
      <dgm:spPr/>
    </dgm:pt>
    <dgm:pt modelId="{4E638477-ABB7-41D5-B896-1197E7CD7B4D}" type="pres">
      <dgm:prSet presAssocID="{E499027B-1AB1-4553-9634-B9C80AD81FD2}" presName="rootComposite" presStyleCnt="0"/>
      <dgm:spPr/>
    </dgm:pt>
    <dgm:pt modelId="{6D443D3C-9F59-4504-86CE-BB7FE106083B}" type="pres">
      <dgm:prSet presAssocID="{E499027B-1AB1-4553-9634-B9C80AD81FD2}" presName="rootText" presStyleLbl="node2" presStyleIdx="3" presStyleCnt="4">
        <dgm:presLayoutVars>
          <dgm:chPref val="3"/>
        </dgm:presLayoutVars>
      </dgm:prSet>
      <dgm:spPr/>
    </dgm:pt>
    <dgm:pt modelId="{050C3B7C-91EA-4B00-B77A-330100ED8E39}" type="pres">
      <dgm:prSet presAssocID="{E499027B-1AB1-4553-9634-B9C80AD81FD2}" presName="rootConnector" presStyleLbl="node2" presStyleIdx="3" presStyleCnt="4"/>
      <dgm:spPr/>
    </dgm:pt>
    <dgm:pt modelId="{8E15CCE9-4047-4014-B0D5-7DF08B748548}" type="pres">
      <dgm:prSet presAssocID="{E499027B-1AB1-4553-9634-B9C80AD81FD2}" presName="hierChild4" presStyleCnt="0"/>
      <dgm:spPr/>
    </dgm:pt>
    <dgm:pt modelId="{5C30E631-08C1-42DD-B615-6C9A6FDEB770}" type="pres">
      <dgm:prSet presAssocID="{E499027B-1AB1-4553-9634-B9C80AD81FD2}" presName="hierChild5" presStyleCnt="0"/>
      <dgm:spPr/>
    </dgm:pt>
    <dgm:pt modelId="{3E70467F-04D2-4670-BABB-03364C6F4C24}" type="pres">
      <dgm:prSet presAssocID="{0295424F-FEF4-451E-9008-66BFC1D18D28}" presName="hierChild3" presStyleCnt="0"/>
      <dgm:spPr/>
    </dgm:pt>
  </dgm:ptLst>
  <dgm:cxnLst>
    <dgm:cxn modelId="{99CD7604-8049-4D6A-83B2-9919AA648ED3}" type="presOf" srcId="{2AB85942-AD54-482B-BA98-4B622F10FF08}" destId="{9777F605-E5FC-49EA-9C4F-04EB69F7DFBF}" srcOrd="1" destOrd="0" presId="urn:microsoft.com/office/officeart/2005/8/layout/orgChart1"/>
    <dgm:cxn modelId="{20620408-182C-4356-B8CD-474A763A184A}" srcId="{DCBA9F53-53B0-476A-A11E-3D6094675A15}" destId="{1146030B-55A4-48A8-AD89-805C94CE0C81}" srcOrd="0" destOrd="0" parTransId="{D4900243-D488-455B-BEAB-6E62A3525B23}" sibTransId="{FA5E985E-8D7E-4B1D-B315-2E88359B8A16}"/>
    <dgm:cxn modelId="{33D31B0C-6823-4187-9585-E87B8C9A29E6}" type="presOf" srcId="{2AB85942-AD54-482B-BA98-4B622F10FF08}" destId="{0DE012AF-FD9B-4812-9234-1BAA9D25EF04}" srcOrd="0" destOrd="0" presId="urn:microsoft.com/office/officeart/2005/8/layout/orgChart1"/>
    <dgm:cxn modelId="{DCD14F1A-0524-4736-A48E-6A690E1DB252}" type="presOf" srcId="{DCBA9F53-53B0-476A-A11E-3D6094675A15}" destId="{C597F376-581A-47F0-B61E-10603E6DB1B6}" srcOrd="0" destOrd="0" presId="urn:microsoft.com/office/officeart/2005/8/layout/orgChart1"/>
    <dgm:cxn modelId="{60FE331B-492D-48D4-9E75-F25FD4A74C65}" type="presOf" srcId="{CB6D25F4-B170-4A9B-B037-706F2665B54A}" destId="{FB594648-8179-49A4-B84F-F939EF8DDC4D}" srcOrd="1" destOrd="0" presId="urn:microsoft.com/office/officeart/2005/8/layout/orgChart1"/>
    <dgm:cxn modelId="{CA25EE1F-8BD8-496E-8DFB-9888B12D0250}" srcId="{0295424F-FEF4-451E-9008-66BFC1D18D28}" destId="{DCBA9F53-53B0-476A-A11E-3D6094675A15}" srcOrd="0" destOrd="0" parTransId="{5E9572AA-16EA-4805-8AB6-544E6D532FD1}" sibTransId="{DB89DA09-7C5A-409B-B2B4-E32A1EC47CE3}"/>
    <dgm:cxn modelId="{1D550823-F759-4C27-8D0C-9205B04D4158}" type="presOf" srcId="{64F13A5E-888D-4373-ACD7-549A334D3402}" destId="{DFB2B587-F058-4C8B-9B57-ED85585B2FCD}" srcOrd="1" destOrd="0" presId="urn:microsoft.com/office/officeart/2005/8/layout/orgChart1"/>
    <dgm:cxn modelId="{B1141024-6536-4199-A67C-68F055F85F55}" type="presOf" srcId="{1146030B-55A4-48A8-AD89-805C94CE0C81}" destId="{0C9207FE-1EBD-47F1-B2E1-17BD31A6B9F0}" srcOrd="1" destOrd="0" presId="urn:microsoft.com/office/officeart/2005/8/layout/orgChart1"/>
    <dgm:cxn modelId="{889FF825-0C04-46A7-97AE-EADB16C57D47}" type="presOf" srcId="{A89DFE81-7F24-4A1F-8494-EA9551A11922}" destId="{85A4422D-B606-444F-AC93-4A9C9E3F1472}" srcOrd="1" destOrd="0" presId="urn:microsoft.com/office/officeart/2005/8/layout/orgChart1"/>
    <dgm:cxn modelId="{CF1CB126-6886-4AA5-90FC-A159070F0E62}" srcId="{0295424F-FEF4-451E-9008-66BFC1D18D28}" destId="{CB6D25F4-B170-4A9B-B037-706F2665B54A}" srcOrd="2" destOrd="0" parTransId="{8F799751-9272-453C-8782-F70A147792C2}" sibTransId="{03D40728-DCB9-49BE-A45B-E32E3E87BCCA}"/>
    <dgm:cxn modelId="{3D156128-89D4-4DDD-B012-C74EA421AB79}" type="presOf" srcId="{765D13AC-371B-4EA9-91BA-0789F7BFEEA4}" destId="{53F44D36-173F-49FE-811F-E6FAA26D1A2F}" srcOrd="0" destOrd="0" presId="urn:microsoft.com/office/officeart/2005/8/layout/orgChart1"/>
    <dgm:cxn modelId="{2A9C7928-F8BB-4D84-A1E9-1B4530B0F26D}" type="presOf" srcId="{765D13AC-371B-4EA9-91BA-0789F7BFEEA4}" destId="{37A26353-E18F-43A9-90A7-CE090BC97E62}" srcOrd="1" destOrd="0" presId="urn:microsoft.com/office/officeart/2005/8/layout/orgChart1"/>
    <dgm:cxn modelId="{091B8831-AEF8-4EAD-A3AF-324787ABFAF4}" srcId="{765D13AC-371B-4EA9-91BA-0789F7BFEEA4}" destId="{A89DFE81-7F24-4A1F-8494-EA9551A11922}" srcOrd="1" destOrd="0" parTransId="{54279F4A-F7D3-41CC-BA5A-B0FB2DAAF66F}" sibTransId="{0BFAC3A1-CC52-4CD0-9633-F0EBC732EDF1}"/>
    <dgm:cxn modelId="{05C53F36-F8FD-4FFB-A9A4-02927226ED94}" type="presOf" srcId="{7D97B5A2-E80A-4B26-8EC9-0037AE03D369}" destId="{05B4824F-CCAF-4202-80D8-405EE310CD01}" srcOrd="0" destOrd="0" presId="urn:microsoft.com/office/officeart/2005/8/layout/orgChart1"/>
    <dgm:cxn modelId="{AB8C8E36-CCE2-4450-9771-777B2E0EB6F2}" type="presOf" srcId="{7D97B5A2-E80A-4B26-8EC9-0037AE03D369}" destId="{746FF3A1-0EFF-4E45-A6F6-6EED6C670BEA}" srcOrd="1" destOrd="0" presId="urn:microsoft.com/office/officeart/2005/8/layout/orgChart1"/>
    <dgm:cxn modelId="{F0A62E38-B9C7-4DBB-8925-AD61077AFB5B}" type="presOf" srcId="{CB6D25F4-B170-4A9B-B037-706F2665B54A}" destId="{F3F87AC3-D7B9-4028-BB2D-233E84C8E3EE}" srcOrd="0" destOrd="0" presId="urn:microsoft.com/office/officeart/2005/8/layout/orgChart1"/>
    <dgm:cxn modelId="{51E4F33A-8EF6-4BEC-9E44-5EC730B3D984}" type="presOf" srcId="{64F13A5E-888D-4373-ACD7-549A334D3402}" destId="{68A442D0-F62E-4A62-9A9B-5A01E93D140E}" srcOrd="0" destOrd="0" presId="urn:microsoft.com/office/officeart/2005/8/layout/orgChart1"/>
    <dgm:cxn modelId="{383EDA40-7B0A-4BA4-9191-1D8B4CF43B80}" type="presOf" srcId="{E499027B-1AB1-4553-9634-B9C80AD81FD2}" destId="{6D443D3C-9F59-4504-86CE-BB7FE106083B}" srcOrd="0" destOrd="0" presId="urn:microsoft.com/office/officeart/2005/8/layout/orgChart1"/>
    <dgm:cxn modelId="{3DF23B5E-B1DA-4712-B53A-EF031DA1454A}" srcId="{2AB85942-AD54-482B-BA98-4B622F10FF08}" destId="{9FD4C0A5-23F2-450E-9893-AEB33E2976E6}" srcOrd="0" destOrd="0" parTransId="{9545F894-E146-4F3F-AF86-CB27EC67413E}" sibTransId="{D4E20328-2EF4-4E52-A94A-B13D6B60E038}"/>
    <dgm:cxn modelId="{7E0FC265-3C8B-4AB2-A8BD-263768C5BEEF}" type="presOf" srcId="{5CFF9B10-768E-4E2F-A57E-8374651E6A64}" destId="{C6541C6A-A52D-45A8-83C4-A8E732EE874E}" srcOrd="0" destOrd="0" presId="urn:microsoft.com/office/officeart/2005/8/layout/orgChart1"/>
    <dgm:cxn modelId="{5A87EC65-7391-4D86-B226-C1159497A60A}" type="presOf" srcId="{A89DFE81-7F24-4A1F-8494-EA9551A11922}" destId="{E4F502F7-E90E-4904-A68A-4F56AC7EA7D2}" srcOrd="0" destOrd="0" presId="urn:microsoft.com/office/officeart/2005/8/layout/orgChart1"/>
    <dgm:cxn modelId="{9009A56D-CE4F-43AD-BAEB-23B3538BE77E}" type="presOf" srcId="{8F799751-9272-453C-8782-F70A147792C2}" destId="{90614D4C-6EA4-48AE-9F02-385D17B8F677}" srcOrd="0" destOrd="0" presId="urn:microsoft.com/office/officeart/2005/8/layout/orgChart1"/>
    <dgm:cxn modelId="{1DD2106E-C8F6-4EAC-A94C-127536608530}" type="presOf" srcId="{D4900243-D488-455B-BEAB-6E62A3525B23}" destId="{E0C46FE0-2E54-4644-BA8E-94715A92AFE6}" srcOrd="0" destOrd="0" presId="urn:microsoft.com/office/officeart/2005/8/layout/orgChart1"/>
    <dgm:cxn modelId="{CDA4F84F-31EA-4883-8C23-97A300D05E04}" type="presOf" srcId="{1146030B-55A4-48A8-AD89-805C94CE0C81}" destId="{6FB1F89B-8616-4B5A-89C4-105B95127BFB}" srcOrd="0" destOrd="0" presId="urn:microsoft.com/office/officeart/2005/8/layout/orgChart1"/>
    <dgm:cxn modelId="{F60F5F70-213E-4BA6-B473-251F67B04142}" type="presOf" srcId="{E99B2801-0FA5-4F71-A41C-1FC436907CA1}" destId="{1D43D1E5-22B9-4D58-957D-AC0083FE204F}" srcOrd="0" destOrd="0" presId="urn:microsoft.com/office/officeart/2005/8/layout/orgChart1"/>
    <dgm:cxn modelId="{871DFC72-5A02-4DF2-83C5-6AC1D27B65D2}" srcId="{8D495EFE-46A1-45D9-9E20-9B7B95C10638}" destId="{0295424F-FEF4-451E-9008-66BFC1D18D28}" srcOrd="0" destOrd="0" parTransId="{ABF6E9E9-967A-416D-A955-C70C33A7737F}" sibTransId="{A4283499-71D0-43B5-8178-9EA18624D3C0}"/>
    <dgm:cxn modelId="{0C022E55-A61A-412F-8A98-BA26FF26DD67}" srcId="{1146030B-55A4-48A8-AD89-805C94CE0C81}" destId="{64F13A5E-888D-4373-ACD7-549A334D3402}" srcOrd="0" destOrd="0" parTransId="{6735D329-D123-429E-841D-59CBECC7550E}" sibTransId="{9B9E5637-5D63-46F9-A27A-FC4329EAC430}"/>
    <dgm:cxn modelId="{A6E6CE59-1227-4028-B346-6C97D7785E88}" type="presOf" srcId="{E71A7E60-DA98-4655-A42F-989B9251923E}" destId="{8FA2369B-3C52-41F8-B0F6-927F5BBD8D4E}" srcOrd="0" destOrd="0" presId="urn:microsoft.com/office/officeart/2005/8/layout/orgChart1"/>
    <dgm:cxn modelId="{47423A5A-9D49-43D5-B634-492B4C909282}" type="presOf" srcId="{8D495EFE-46A1-45D9-9E20-9B7B95C10638}" destId="{C5977B7D-9BB5-4B42-9931-CE92C2ED072D}" srcOrd="0" destOrd="0" presId="urn:microsoft.com/office/officeart/2005/8/layout/orgChart1"/>
    <dgm:cxn modelId="{4129E37D-5753-4B35-98C0-DAD4B3A097E9}" srcId="{AAC1417B-E2E4-4891-815A-045885BC307C}" destId="{7D97B5A2-E80A-4B26-8EC9-0037AE03D369}" srcOrd="0" destOrd="0" parTransId="{EFD08830-C95E-4B12-84EF-2CDA958B48D1}" sibTransId="{2D29ED42-E3E1-44B9-B830-5F5A880E8E3B}"/>
    <dgm:cxn modelId="{30981481-69F9-47BC-9502-B73531D941D6}" srcId="{0295424F-FEF4-451E-9008-66BFC1D18D28}" destId="{AAC1417B-E2E4-4891-815A-045885BC307C}" srcOrd="1" destOrd="0" parTransId="{E71A7E60-DA98-4655-A42F-989B9251923E}" sibTransId="{46609330-7DE6-4199-A671-ACEADF1E76A1}"/>
    <dgm:cxn modelId="{9C1A1295-B5B1-416E-BCC6-73249C7D73B9}" type="presOf" srcId="{9FD4C0A5-23F2-450E-9893-AEB33E2976E6}" destId="{97A01779-7C3A-4F11-A59A-6B9ED9B7C3C7}" srcOrd="0" destOrd="0" presId="urn:microsoft.com/office/officeart/2005/8/layout/orgChart1"/>
    <dgm:cxn modelId="{22D34599-79E1-48BE-9BDC-803F1073DDA2}" type="presOf" srcId="{9FD4C0A5-23F2-450E-9893-AEB33E2976E6}" destId="{0606C86C-B56F-40FD-B04B-86813E4301DF}" srcOrd="1" destOrd="0" presId="urn:microsoft.com/office/officeart/2005/8/layout/orgChart1"/>
    <dgm:cxn modelId="{CFA8FC9D-240A-4E45-ABAF-CC15C81328B8}" type="presOf" srcId="{6735D329-D123-429E-841D-59CBECC7550E}" destId="{C2068D57-A1EE-40F1-AF66-AE876FD4D37F}" srcOrd="0" destOrd="0" presId="urn:microsoft.com/office/officeart/2005/8/layout/orgChart1"/>
    <dgm:cxn modelId="{B98A36B8-0570-4E70-9EEC-F91E172B08B8}" type="presOf" srcId="{54279F4A-F7D3-41CC-BA5A-B0FB2DAAF66F}" destId="{50DB0A06-DFBF-48E2-BE55-5666D4DF37C7}" srcOrd="0" destOrd="0" presId="urn:microsoft.com/office/officeart/2005/8/layout/orgChart1"/>
    <dgm:cxn modelId="{600E6ABF-AF27-4035-8763-1C040D19FF47}" type="presOf" srcId="{DCBA9F53-53B0-476A-A11E-3D6094675A15}" destId="{B151BA19-8692-4C29-B8E0-689AF3CFB3F5}" srcOrd="1" destOrd="0" presId="urn:microsoft.com/office/officeart/2005/8/layout/orgChart1"/>
    <dgm:cxn modelId="{442088C0-8282-424A-8356-0125AA4773FB}" type="presOf" srcId="{E499027B-1AB1-4553-9634-B9C80AD81FD2}" destId="{050C3B7C-91EA-4B00-B77A-330100ED8E39}" srcOrd="1" destOrd="0" presId="urn:microsoft.com/office/officeart/2005/8/layout/orgChart1"/>
    <dgm:cxn modelId="{496A9CC4-1938-4D7A-8577-DB7F0C4EA1C8}" srcId="{0295424F-FEF4-451E-9008-66BFC1D18D28}" destId="{E499027B-1AB1-4553-9634-B9C80AD81FD2}" srcOrd="3" destOrd="0" parTransId="{E99B2801-0FA5-4F71-A41C-1FC436907CA1}" sibTransId="{2881A4AD-951B-49B6-ACA1-43B8B4766A87}"/>
    <dgm:cxn modelId="{B1412DCC-181B-4BBB-83C8-85F845EBC256}" type="presOf" srcId="{0295424F-FEF4-451E-9008-66BFC1D18D28}" destId="{BDBC0B5C-AF57-4306-93F7-0EF0E22BDFB0}" srcOrd="0" destOrd="0" presId="urn:microsoft.com/office/officeart/2005/8/layout/orgChart1"/>
    <dgm:cxn modelId="{3DE4E9DF-EC33-449C-B764-0E65D5259964}" type="presOf" srcId="{AAC1417B-E2E4-4891-815A-045885BC307C}" destId="{09567DB5-8E21-4905-BCA3-03C3DB5A0604}" srcOrd="0" destOrd="0" presId="urn:microsoft.com/office/officeart/2005/8/layout/orgChart1"/>
    <dgm:cxn modelId="{E1D848E3-0B23-41FA-A3C6-64103AAEA2CF}" type="presOf" srcId="{5E9572AA-16EA-4805-8AB6-544E6D532FD1}" destId="{2917747B-F9FE-4299-BD23-2F72FDC9CCA6}" srcOrd="0" destOrd="0" presId="urn:microsoft.com/office/officeart/2005/8/layout/orgChart1"/>
    <dgm:cxn modelId="{DAEDB8E3-8E7A-4CF7-A925-A73F4A324523}" srcId="{765D13AC-371B-4EA9-91BA-0789F7BFEEA4}" destId="{2AB85942-AD54-482B-BA98-4B622F10FF08}" srcOrd="0" destOrd="0" parTransId="{A1342549-1E97-454D-946E-7759ACF8F454}" sibTransId="{403EDA70-B8B3-4F21-BF72-8168595D71F6}"/>
    <dgm:cxn modelId="{B68284E7-7761-4FD0-8206-9567E270E714}" type="presOf" srcId="{A1342549-1E97-454D-946E-7759ACF8F454}" destId="{DB6D8321-021A-47AC-A454-57B843075BC8}" srcOrd="0" destOrd="0" presId="urn:microsoft.com/office/officeart/2005/8/layout/orgChart1"/>
    <dgm:cxn modelId="{11DBEEEC-D15E-4197-B401-550DE66DDD0A}" srcId="{CB6D25F4-B170-4A9B-B037-706F2665B54A}" destId="{765D13AC-371B-4EA9-91BA-0789F7BFEEA4}" srcOrd="0" destOrd="0" parTransId="{5CFF9B10-768E-4E2F-A57E-8374651E6A64}" sibTransId="{BA742076-2FB6-497A-8114-D206504009DB}"/>
    <dgm:cxn modelId="{46A5CFF2-6EFD-411F-AF8D-3F44501BE75B}" type="presOf" srcId="{AAC1417B-E2E4-4891-815A-045885BC307C}" destId="{033EBC99-F02B-409C-AA3C-DF70543F5D41}" srcOrd="1" destOrd="0" presId="urn:microsoft.com/office/officeart/2005/8/layout/orgChart1"/>
    <dgm:cxn modelId="{F6DFB1F4-4F24-4D36-A647-06B0B40D27C4}" type="presOf" srcId="{EFD08830-C95E-4B12-84EF-2CDA958B48D1}" destId="{98895F33-5425-495A-8FC1-4D6916D87EB4}" srcOrd="0" destOrd="0" presId="urn:microsoft.com/office/officeart/2005/8/layout/orgChart1"/>
    <dgm:cxn modelId="{91E51AF6-2FAA-426D-AE20-E196DF709264}" type="presOf" srcId="{9545F894-E146-4F3F-AF86-CB27EC67413E}" destId="{D1CB2913-08F9-425C-A01F-DA6E3992A95E}" srcOrd="0" destOrd="0" presId="urn:microsoft.com/office/officeart/2005/8/layout/orgChart1"/>
    <dgm:cxn modelId="{B894A3F6-B60B-4188-8D6B-F90A65A79E20}" type="presOf" srcId="{0295424F-FEF4-451E-9008-66BFC1D18D28}" destId="{5E5541CD-AFDE-49D1-B3C7-2C76095243E2}" srcOrd="1" destOrd="0" presId="urn:microsoft.com/office/officeart/2005/8/layout/orgChart1"/>
    <dgm:cxn modelId="{1D4EBBD6-21A9-45B0-981F-FB96482DF14B}" type="presParOf" srcId="{C5977B7D-9BB5-4B42-9931-CE92C2ED072D}" destId="{929CAEB7-86EE-4735-AD17-005EADEEE9EC}" srcOrd="0" destOrd="0" presId="urn:microsoft.com/office/officeart/2005/8/layout/orgChart1"/>
    <dgm:cxn modelId="{7F134116-C89E-40C1-9261-92C2128C37CE}" type="presParOf" srcId="{929CAEB7-86EE-4735-AD17-005EADEEE9EC}" destId="{A9627590-A5A1-45FB-9709-E1BABE05C853}" srcOrd="0" destOrd="0" presId="urn:microsoft.com/office/officeart/2005/8/layout/orgChart1"/>
    <dgm:cxn modelId="{D8565C9D-D17C-4E5C-ACCC-995378A5F959}" type="presParOf" srcId="{A9627590-A5A1-45FB-9709-E1BABE05C853}" destId="{BDBC0B5C-AF57-4306-93F7-0EF0E22BDFB0}" srcOrd="0" destOrd="0" presId="urn:microsoft.com/office/officeart/2005/8/layout/orgChart1"/>
    <dgm:cxn modelId="{A6056CEC-95B3-48CA-8F5C-531A58E2F00E}" type="presParOf" srcId="{A9627590-A5A1-45FB-9709-E1BABE05C853}" destId="{5E5541CD-AFDE-49D1-B3C7-2C76095243E2}" srcOrd="1" destOrd="0" presId="urn:microsoft.com/office/officeart/2005/8/layout/orgChart1"/>
    <dgm:cxn modelId="{029FAA9A-D2A2-41CD-97B5-385CA81C051F}" type="presParOf" srcId="{929CAEB7-86EE-4735-AD17-005EADEEE9EC}" destId="{BEF62906-6F2D-4D04-A297-A0800B1C2DC3}" srcOrd="1" destOrd="0" presId="urn:microsoft.com/office/officeart/2005/8/layout/orgChart1"/>
    <dgm:cxn modelId="{CDB07BDC-6A86-45BC-B834-A8F6B9D9257A}" type="presParOf" srcId="{BEF62906-6F2D-4D04-A297-A0800B1C2DC3}" destId="{2917747B-F9FE-4299-BD23-2F72FDC9CCA6}" srcOrd="0" destOrd="0" presId="urn:microsoft.com/office/officeart/2005/8/layout/orgChart1"/>
    <dgm:cxn modelId="{2D7A44A9-4426-4538-ABDF-30C99E4B2F79}" type="presParOf" srcId="{BEF62906-6F2D-4D04-A297-A0800B1C2DC3}" destId="{35FC5564-C14A-4E27-A351-F3F03A0E3F5C}" srcOrd="1" destOrd="0" presId="urn:microsoft.com/office/officeart/2005/8/layout/orgChart1"/>
    <dgm:cxn modelId="{6797E14B-A1BB-46AB-98AC-1D959FF114CB}" type="presParOf" srcId="{35FC5564-C14A-4E27-A351-F3F03A0E3F5C}" destId="{EE14261B-178E-4EC6-A1B2-0B7D68CD7915}" srcOrd="0" destOrd="0" presId="urn:microsoft.com/office/officeart/2005/8/layout/orgChart1"/>
    <dgm:cxn modelId="{77FD26FA-321C-4A73-B19C-0D5B802C037C}" type="presParOf" srcId="{EE14261B-178E-4EC6-A1B2-0B7D68CD7915}" destId="{C597F376-581A-47F0-B61E-10603E6DB1B6}" srcOrd="0" destOrd="0" presId="urn:microsoft.com/office/officeart/2005/8/layout/orgChart1"/>
    <dgm:cxn modelId="{1E6CBF03-55AF-4A83-A47A-771EA3C0D3AD}" type="presParOf" srcId="{EE14261B-178E-4EC6-A1B2-0B7D68CD7915}" destId="{B151BA19-8692-4C29-B8E0-689AF3CFB3F5}" srcOrd="1" destOrd="0" presId="urn:microsoft.com/office/officeart/2005/8/layout/orgChart1"/>
    <dgm:cxn modelId="{F2E97C60-2E89-4340-A609-40AD665981ED}" type="presParOf" srcId="{35FC5564-C14A-4E27-A351-F3F03A0E3F5C}" destId="{516897E9-BEB4-4E16-9166-D50D2A9CE071}" srcOrd="1" destOrd="0" presId="urn:microsoft.com/office/officeart/2005/8/layout/orgChart1"/>
    <dgm:cxn modelId="{14BCBAAF-C627-4ECC-9914-36CCD23EA1BF}" type="presParOf" srcId="{516897E9-BEB4-4E16-9166-D50D2A9CE071}" destId="{E0C46FE0-2E54-4644-BA8E-94715A92AFE6}" srcOrd="0" destOrd="0" presId="urn:microsoft.com/office/officeart/2005/8/layout/orgChart1"/>
    <dgm:cxn modelId="{D51B828C-BFD9-4143-BC4F-2575985D7B78}" type="presParOf" srcId="{516897E9-BEB4-4E16-9166-D50D2A9CE071}" destId="{E092AF99-1700-4D48-A6D5-479D2CEEC229}" srcOrd="1" destOrd="0" presId="urn:microsoft.com/office/officeart/2005/8/layout/orgChart1"/>
    <dgm:cxn modelId="{EA76F198-9A16-4E09-A901-4E39B7CCD3F6}" type="presParOf" srcId="{E092AF99-1700-4D48-A6D5-479D2CEEC229}" destId="{632B6235-4ED8-412F-BA69-52E5C7AF3EFA}" srcOrd="0" destOrd="0" presId="urn:microsoft.com/office/officeart/2005/8/layout/orgChart1"/>
    <dgm:cxn modelId="{F0368831-168D-4D0C-B712-3667C543C870}" type="presParOf" srcId="{632B6235-4ED8-412F-BA69-52E5C7AF3EFA}" destId="{6FB1F89B-8616-4B5A-89C4-105B95127BFB}" srcOrd="0" destOrd="0" presId="urn:microsoft.com/office/officeart/2005/8/layout/orgChart1"/>
    <dgm:cxn modelId="{BF186760-FD01-4D03-B67C-5BF468EBE3C9}" type="presParOf" srcId="{632B6235-4ED8-412F-BA69-52E5C7AF3EFA}" destId="{0C9207FE-1EBD-47F1-B2E1-17BD31A6B9F0}" srcOrd="1" destOrd="0" presId="urn:microsoft.com/office/officeart/2005/8/layout/orgChart1"/>
    <dgm:cxn modelId="{75448CA6-02E5-42F5-9477-8AD5559EFE25}" type="presParOf" srcId="{E092AF99-1700-4D48-A6D5-479D2CEEC229}" destId="{9603E4DA-A259-44A2-9DA9-B7035F7401E6}" srcOrd="1" destOrd="0" presId="urn:microsoft.com/office/officeart/2005/8/layout/orgChart1"/>
    <dgm:cxn modelId="{2578BDDB-BF38-4984-BD24-F89FC51B0466}" type="presParOf" srcId="{9603E4DA-A259-44A2-9DA9-B7035F7401E6}" destId="{C2068D57-A1EE-40F1-AF66-AE876FD4D37F}" srcOrd="0" destOrd="0" presId="urn:microsoft.com/office/officeart/2005/8/layout/orgChart1"/>
    <dgm:cxn modelId="{307513E7-1965-42D6-8E67-918E55D0CF5D}" type="presParOf" srcId="{9603E4DA-A259-44A2-9DA9-B7035F7401E6}" destId="{DCDF61C0-7C17-4221-86BE-AC36937C8F24}" srcOrd="1" destOrd="0" presId="urn:microsoft.com/office/officeart/2005/8/layout/orgChart1"/>
    <dgm:cxn modelId="{666127DF-8D9A-4A35-A935-56296B1EB9F2}" type="presParOf" srcId="{DCDF61C0-7C17-4221-86BE-AC36937C8F24}" destId="{53B27EB7-07CD-4C5B-A938-9FC5A2EBF500}" srcOrd="0" destOrd="0" presId="urn:microsoft.com/office/officeart/2005/8/layout/orgChart1"/>
    <dgm:cxn modelId="{0EE1503B-4EF9-48F2-B87D-1422DAC4DD73}" type="presParOf" srcId="{53B27EB7-07CD-4C5B-A938-9FC5A2EBF500}" destId="{68A442D0-F62E-4A62-9A9B-5A01E93D140E}" srcOrd="0" destOrd="0" presId="urn:microsoft.com/office/officeart/2005/8/layout/orgChart1"/>
    <dgm:cxn modelId="{1ECF89E5-8307-4B09-B2A1-06CFFCFB55F1}" type="presParOf" srcId="{53B27EB7-07CD-4C5B-A938-9FC5A2EBF500}" destId="{DFB2B587-F058-4C8B-9B57-ED85585B2FCD}" srcOrd="1" destOrd="0" presId="urn:microsoft.com/office/officeart/2005/8/layout/orgChart1"/>
    <dgm:cxn modelId="{EAFCBBEF-B93C-4A94-AF75-87F43CC0CB58}" type="presParOf" srcId="{DCDF61C0-7C17-4221-86BE-AC36937C8F24}" destId="{218153E8-4871-4BB4-8469-863547F73B4F}" srcOrd="1" destOrd="0" presId="urn:microsoft.com/office/officeart/2005/8/layout/orgChart1"/>
    <dgm:cxn modelId="{7147615B-28BA-4B5C-94AF-F1B9424E365E}" type="presParOf" srcId="{DCDF61C0-7C17-4221-86BE-AC36937C8F24}" destId="{1DFCF5E3-C311-4D00-9929-F6C293D63213}" srcOrd="2" destOrd="0" presId="urn:microsoft.com/office/officeart/2005/8/layout/orgChart1"/>
    <dgm:cxn modelId="{CB644EE7-69C9-486A-94B6-F6652D16478F}" type="presParOf" srcId="{E092AF99-1700-4D48-A6D5-479D2CEEC229}" destId="{5E97560C-252D-4040-B7D0-9647003D94BF}" srcOrd="2" destOrd="0" presId="urn:microsoft.com/office/officeart/2005/8/layout/orgChart1"/>
    <dgm:cxn modelId="{3D31BB7C-2A36-4AF5-AB01-16C7C7B9E152}" type="presParOf" srcId="{35FC5564-C14A-4E27-A351-F3F03A0E3F5C}" destId="{B66CF5F0-A381-40AF-A89B-7A89CDF2074B}" srcOrd="2" destOrd="0" presId="urn:microsoft.com/office/officeart/2005/8/layout/orgChart1"/>
    <dgm:cxn modelId="{E6208A41-FA7A-48DE-AB04-9A06F87E597F}" type="presParOf" srcId="{BEF62906-6F2D-4D04-A297-A0800B1C2DC3}" destId="{8FA2369B-3C52-41F8-B0F6-927F5BBD8D4E}" srcOrd="2" destOrd="0" presId="urn:microsoft.com/office/officeart/2005/8/layout/orgChart1"/>
    <dgm:cxn modelId="{0A9D189B-32AB-41BE-9AAE-732E3669ABBD}" type="presParOf" srcId="{BEF62906-6F2D-4D04-A297-A0800B1C2DC3}" destId="{B4BAD375-E943-4D9B-A47F-56D4A8DD8CCA}" srcOrd="3" destOrd="0" presId="urn:microsoft.com/office/officeart/2005/8/layout/orgChart1"/>
    <dgm:cxn modelId="{2201FE64-4872-4A3A-B41A-9233DD562173}" type="presParOf" srcId="{B4BAD375-E943-4D9B-A47F-56D4A8DD8CCA}" destId="{E6108402-99C8-4C62-9085-AB45DA0EEC5A}" srcOrd="0" destOrd="0" presId="urn:microsoft.com/office/officeart/2005/8/layout/orgChart1"/>
    <dgm:cxn modelId="{0C666FE3-BACA-4A37-A2A1-3531626AB4BD}" type="presParOf" srcId="{E6108402-99C8-4C62-9085-AB45DA0EEC5A}" destId="{09567DB5-8E21-4905-BCA3-03C3DB5A0604}" srcOrd="0" destOrd="0" presId="urn:microsoft.com/office/officeart/2005/8/layout/orgChart1"/>
    <dgm:cxn modelId="{77BB4DAC-9282-4A5F-B9BF-3E2F45052A73}" type="presParOf" srcId="{E6108402-99C8-4C62-9085-AB45DA0EEC5A}" destId="{033EBC99-F02B-409C-AA3C-DF70543F5D41}" srcOrd="1" destOrd="0" presId="urn:microsoft.com/office/officeart/2005/8/layout/orgChart1"/>
    <dgm:cxn modelId="{CBB919D7-6CB5-46DC-9501-038B09398F66}" type="presParOf" srcId="{B4BAD375-E943-4D9B-A47F-56D4A8DD8CCA}" destId="{59019344-4679-4A7A-BB7A-6AB4C6D7674A}" srcOrd="1" destOrd="0" presId="urn:microsoft.com/office/officeart/2005/8/layout/orgChart1"/>
    <dgm:cxn modelId="{09C3E837-F668-4195-A568-74741C4CD5AF}" type="presParOf" srcId="{59019344-4679-4A7A-BB7A-6AB4C6D7674A}" destId="{98895F33-5425-495A-8FC1-4D6916D87EB4}" srcOrd="0" destOrd="0" presId="urn:microsoft.com/office/officeart/2005/8/layout/orgChart1"/>
    <dgm:cxn modelId="{905A49CF-EA75-41A1-B09E-DB05996A8649}" type="presParOf" srcId="{59019344-4679-4A7A-BB7A-6AB4C6D7674A}" destId="{2278FAC7-6F7C-44C6-B63C-37DF3D7A541D}" srcOrd="1" destOrd="0" presId="urn:microsoft.com/office/officeart/2005/8/layout/orgChart1"/>
    <dgm:cxn modelId="{C493EE13-2233-4A0B-97F9-217134DFEA1D}" type="presParOf" srcId="{2278FAC7-6F7C-44C6-B63C-37DF3D7A541D}" destId="{30DF1A29-3025-4990-9554-7B17C06A5D11}" srcOrd="0" destOrd="0" presId="urn:microsoft.com/office/officeart/2005/8/layout/orgChart1"/>
    <dgm:cxn modelId="{CF484F32-4140-4232-8FC2-8C1A7341D059}" type="presParOf" srcId="{30DF1A29-3025-4990-9554-7B17C06A5D11}" destId="{05B4824F-CCAF-4202-80D8-405EE310CD01}" srcOrd="0" destOrd="0" presId="urn:microsoft.com/office/officeart/2005/8/layout/orgChart1"/>
    <dgm:cxn modelId="{99AB5C0F-1CBB-45FA-BA4C-5E277A34FA5F}" type="presParOf" srcId="{30DF1A29-3025-4990-9554-7B17C06A5D11}" destId="{746FF3A1-0EFF-4E45-A6F6-6EED6C670BEA}" srcOrd="1" destOrd="0" presId="urn:microsoft.com/office/officeart/2005/8/layout/orgChart1"/>
    <dgm:cxn modelId="{706F3266-F178-4FBF-A20F-38B040CF31B3}" type="presParOf" srcId="{2278FAC7-6F7C-44C6-B63C-37DF3D7A541D}" destId="{DD19C15F-15DF-4C9A-900F-FFA7A96ADB17}" srcOrd="1" destOrd="0" presId="urn:microsoft.com/office/officeart/2005/8/layout/orgChart1"/>
    <dgm:cxn modelId="{C3B4E6E1-6AC4-4283-8D09-B8992010854C}" type="presParOf" srcId="{2278FAC7-6F7C-44C6-B63C-37DF3D7A541D}" destId="{A5569042-44B9-4882-90A7-A8F27FA2CA24}" srcOrd="2" destOrd="0" presId="urn:microsoft.com/office/officeart/2005/8/layout/orgChart1"/>
    <dgm:cxn modelId="{02A2B904-883C-490E-A866-07993A0175A7}" type="presParOf" srcId="{B4BAD375-E943-4D9B-A47F-56D4A8DD8CCA}" destId="{0B97D030-A7E5-4895-A2EA-BE7959613D72}" srcOrd="2" destOrd="0" presId="urn:microsoft.com/office/officeart/2005/8/layout/orgChart1"/>
    <dgm:cxn modelId="{86F4D3F0-1FE7-41AE-9D23-3AF5D711B3E4}" type="presParOf" srcId="{BEF62906-6F2D-4D04-A297-A0800B1C2DC3}" destId="{90614D4C-6EA4-48AE-9F02-385D17B8F677}" srcOrd="4" destOrd="0" presId="urn:microsoft.com/office/officeart/2005/8/layout/orgChart1"/>
    <dgm:cxn modelId="{3D3B6BE6-CBB8-40CF-AEF2-85ED9441E568}" type="presParOf" srcId="{BEF62906-6F2D-4D04-A297-A0800B1C2DC3}" destId="{32DD343B-9AEB-4D0F-B5AB-8BD334C42FD9}" srcOrd="5" destOrd="0" presId="urn:microsoft.com/office/officeart/2005/8/layout/orgChart1"/>
    <dgm:cxn modelId="{50A43632-BD9B-4982-B4A5-FD974802661B}" type="presParOf" srcId="{32DD343B-9AEB-4D0F-B5AB-8BD334C42FD9}" destId="{B4A9CF31-E2C8-414B-950C-52D6435ECC9E}" srcOrd="0" destOrd="0" presId="urn:microsoft.com/office/officeart/2005/8/layout/orgChart1"/>
    <dgm:cxn modelId="{9118289D-A476-4EFF-946E-982009EDD802}" type="presParOf" srcId="{B4A9CF31-E2C8-414B-950C-52D6435ECC9E}" destId="{F3F87AC3-D7B9-4028-BB2D-233E84C8E3EE}" srcOrd="0" destOrd="0" presId="urn:microsoft.com/office/officeart/2005/8/layout/orgChart1"/>
    <dgm:cxn modelId="{13FD1364-AD91-48F3-A116-4E3FCF53A024}" type="presParOf" srcId="{B4A9CF31-E2C8-414B-950C-52D6435ECC9E}" destId="{FB594648-8179-49A4-B84F-F939EF8DDC4D}" srcOrd="1" destOrd="0" presId="urn:microsoft.com/office/officeart/2005/8/layout/orgChart1"/>
    <dgm:cxn modelId="{52B577EE-3AD3-43C1-83CA-376F35F60FD5}" type="presParOf" srcId="{32DD343B-9AEB-4D0F-B5AB-8BD334C42FD9}" destId="{E9276B09-56F4-49C0-8FF0-46D0A7912065}" srcOrd="1" destOrd="0" presId="urn:microsoft.com/office/officeart/2005/8/layout/orgChart1"/>
    <dgm:cxn modelId="{1C0D6585-29D5-4DE4-9D88-B0DAED6350EE}" type="presParOf" srcId="{E9276B09-56F4-49C0-8FF0-46D0A7912065}" destId="{C6541C6A-A52D-45A8-83C4-A8E732EE874E}" srcOrd="0" destOrd="0" presId="urn:microsoft.com/office/officeart/2005/8/layout/orgChart1"/>
    <dgm:cxn modelId="{9A00B1A8-20ED-4AAD-8409-C17234E6EA1C}" type="presParOf" srcId="{E9276B09-56F4-49C0-8FF0-46D0A7912065}" destId="{B751767F-8976-4ADC-BDED-4FD2FD839B38}" srcOrd="1" destOrd="0" presId="urn:microsoft.com/office/officeart/2005/8/layout/orgChart1"/>
    <dgm:cxn modelId="{56E8976A-B698-442F-81E5-F78CB0BDCE37}" type="presParOf" srcId="{B751767F-8976-4ADC-BDED-4FD2FD839B38}" destId="{ABF8CDEF-EA93-470F-8C0B-79F5BC414915}" srcOrd="0" destOrd="0" presId="urn:microsoft.com/office/officeart/2005/8/layout/orgChart1"/>
    <dgm:cxn modelId="{58AF0090-38F8-4A71-9BE2-A92752113A7C}" type="presParOf" srcId="{ABF8CDEF-EA93-470F-8C0B-79F5BC414915}" destId="{53F44D36-173F-49FE-811F-E6FAA26D1A2F}" srcOrd="0" destOrd="0" presId="urn:microsoft.com/office/officeart/2005/8/layout/orgChart1"/>
    <dgm:cxn modelId="{0C6C8B02-ACC4-4186-A555-E0B386EC50D7}" type="presParOf" srcId="{ABF8CDEF-EA93-470F-8C0B-79F5BC414915}" destId="{37A26353-E18F-43A9-90A7-CE090BC97E62}" srcOrd="1" destOrd="0" presId="urn:microsoft.com/office/officeart/2005/8/layout/orgChart1"/>
    <dgm:cxn modelId="{BFDB0513-C208-476A-9011-260AA828FBF5}" type="presParOf" srcId="{B751767F-8976-4ADC-BDED-4FD2FD839B38}" destId="{C2F41293-DFCE-45DA-ACBE-A5F0B85BE4ED}" srcOrd="1" destOrd="0" presId="urn:microsoft.com/office/officeart/2005/8/layout/orgChart1"/>
    <dgm:cxn modelId="{7D914CE3-EA92-46DD-A9E8-87FE9FA34C1C}" type="presParOf" srcId="{C2F41293-DFCE-45DA-ACBE-A5F0B85BE4ED}" destId="{DB6D8321-021A-47AC-A454-57B843075BC8}" srcOrd="0" destOrd="0" presId="urn:microsoft.com/office/officeart/2005/8/layout/orgChart1"/>
    <dgm:cxn modelId="{9AD36E47-B5BF-4703-916E-EBDBA7087CB7}" type="presParOf" srcId="{C2F41293-DFCE-45DA-ACBE-A5F0B85BE4ED}" destId="{0C5B29C9-C46B-4C42-8DD6-FF2B6E8CB612}" srcOrd="1" destOrd="0" presId="urn:microsoft.com/office/officeart/2005/8/layout/orgChart1"/>
    <dgm:cxn modelId="{A764939B-9AB7-446A-8C13-D05B269059CC}" type="presParOf" srcId="{0C5B29C9-C46B-4C42-8DD6-FF2B6E8CB612}" destId="{134FEC44-10BF-4884-9DCE-8EDED07383F9}" srcOrd="0" destOrd="0" presId="urn:microsoft.com/office/officeart/2005/8/layout/orgChart1"/>
    <dgm:cxn modelId="{6BB86DBE-C00F-4ED6-AF1C-4C6BFC954987}" type="presParOf" srcId="{134FEC44-10BF-4884-9DCE-8EDED07383F9}" destId="{0DE012AF-FD9B-4812-9234-1BAA9D25EF04}" srcOrd="0" destOrd="0" presId="urn:microsoft.com/office/officeart/2005/8/layout/orgChart1"/>
    <dgm:cxn modelId="{621BBBF1-0BF1-44D3-BECD-D2DBF8ED13A5}" type="presParOf" srcId="{134FEC44-10BF-4884-9DCE-8EDED07383F9}" destId="{9777F605-E5FC-49EA-9C4F-04EB69F7DFBF}" srcOrd="1" destOrd="0" presId="urn:microsoft.com/office/officeart/2005/8/layout/orgChart1"/>
    <dgm:cxn modelId="{4BF0F8F3-3836-4180-9418-CBC50F7AA8B2}" type="presParOf" srcId="{0C5B29C9-C46B-4C42-8DD6-FF2B6E8CB612}" destId="{47327C22-FF58-4FA2-9300-71759D0DF057}" srcOrd="1" destOrd="0" presId="urn:microsoft.com/office/officeart/2005/8/layout/orgChart1"/>
    <dgm:cxn modelId="{C9D5BF11-722E-4102-82D0-35DC4904D9B5}" type="presParOf" srcId="{47327C22-FF58-4FA2-9300-71759D0DF057}" destId="{D1CB2913-08F9-425C-A01F-DA6E3992A95E}" srcOrd="0" destOrd="0" presId="urn:microsoft.com/office/officeart/2005/8/layout/orgChart1"/>
    <dgm:cxn modelId="{1835F83E-F3EE-4DA3-91C8-4934EE75F263}" type="presParOf" srcId="{47327C22-FF58-4FA2-9300-71759D0DF057}" destId="{76815CF6-1FC3-40C4-B3C0-0AC2A73F0EA4}" srcOrd="1" destOrd="0" presId="urn:microsoft.com/office/officeart/2005/8/layout/orgChart1"/>
    <dgm:cxn modelId="{269F4717-7264-4094-BE58-C7E06AF221FF}" type="presParOf" srcId="{76815CF6-1FC3-40C4-B3C0-0AC2A73F0EA4}" destId="{4DA923D5-4321-4299-A527-BF0A53F086F2}" srcOrd="0" destOrd="0" presId="urn:microsoft.com/office/officeart/2005/8/layout/orgChart1"/>
    <dgm:cxn modelId="{DAD857B2-60F3-4C86-B124-C934746DE235}" type="presParOf" srcId="{4DA923D5-4321-4299-A527-BF0A53F086F2}" destId="{97A01779-7C3A-4F11-A59A-6B9ED9B7C3C7}" srcOrd="0" destOrd="0" presId="urn:microsoft.com/office/officeart/2005/8/layout/orgChart1"/>
    <dgm:cxn modelId="{D55CC066-787D-4D83-B0D5-A87C10C2A886}" type="presParOf" srcId="{4DA923D5-4321-4299-A527-BF0A53F086F2}" destId="{0606C86C-B56F-40FD-B04B-86813E4301DF}" srcOrd="1" destOrd="0" presId="urn:microsoft.com/office/officeart/2005/8/layout/orgChart1"/>
    <dgm:cxn modelId="{AD2203E8-1CFD-4847-A8C6-D518ABE6BBD5}" type="presParOf" srcId="{76815CF6-1FC3-40C4-B3C0-0AC2A73F0EA4}" destId="{275A0809-0D11-46D9-A0EF-E73DC6F8B359}" srcOrd="1" destOrd="0" presId="urn:microsoft.com/office/officeart/2005/8/layout/orgChart1"/>
    <dgm:cxn modelId="{5B43CEC8-A550-4020-9246-90F47CE6CDE0}" type="presParOf" srcId="{76815CF6-1FC3-40C4-B3C0-0AC2A73F0EA4}" destId="{C2C80178-5C0E-48E3-A2D5-84424511559B}" srcOrd="2" destOrd="0" presId="urn:microsoft.com/office/officeart/2005/8/layout/orgChart1"/>
    <dgm:cxn modelId="{B5A2490E-35FE-4BDC-87D0-6BB98BBB32C5}" type="presParOf" srcId="{0C5B29C9-C46B-4C42-8DD6-FF2B6E8CB612}" destId="{770F1ABB-119C-41F0-B27C-EEE0CEFB4631}" srcOrd="2" destOrd="0" presId="urn:microsoft.com/office/officeart/2005/8/layout/orgChart1"/>
    <dgm:cxn modelId="{38BAE613-9829-432B-829B-A09E8765A967}" type="presParOf" srcId="{C2F41293-DFCE-45DA-ACBE-A5F0B85BE4ED}" destId="{50DB0A06-DFBF-48E2-BE55-5666D4DF37C7}" srcOrd="2" destOrd="0" presId="urn:microsoft.com/office/officeart/2005/8/layout/orgChart1"/>
    <dgm:cxn modelId="{96311493-2F0C-40D0-8F65-EF9D071A43B4}" type="presParOf" srcId="{C2F41293-DFCE-45DA-ACBE-A5F0B85BE4ED}" destId="{AFED933F-8C6E-4BD7-9809-A5A4CB4DB0C6}" srcOrd="3" destOrd="0" presId="urn:microsoft.com/office/officeart/2005/8/layout/orgChart1"/>
    <dgm:cxn modelId="{9D1641E4-D86C-4572-8620-F018A82480BA}" type="presParOf" srcId="{AFED933F-8C6E-4BD7-9809-A5A4CB4DB0C6}" destId="{FCAFAD2E-8A42-4C32-B7A0-9D2F0ACB460B}" srcOrd="0" destOrd="0" presId="urn:microsoft.com/office/officeart/2005/8/layout/orgChart1"/>
    <dgm:cxn modelId="{F1496065-CCEA-4B8E-9F51-E055D603242A}" type="presParOf" srcId="{FCAFAD2E-8A42-4C32-B7A0-9D2F0ACB460B}" destId="{E4F502F7-E90E-4904-A68A-4F56AC7EA7D2}" srcOrd="0" destOrd="0" presId="urn:microsoft.com/office/officeart/2005/8/layout/orgChart1"/>
    <dgm:cxn modelId="{1843092D-9AB6-42BA-B844-32F269832E70}" type="presParOf" srcId="{FCAFAD2E-8A42-4C32-B7A0-9D2F0ACB460B}" destId="{85A4422D-B606-444F-AC93-4A9C9E3F1472}" srcOrd="1" destOrd="0" presId="urn:microsoft.com/office/officeart/2005/8/layout/orgChart1"/>
    <dgm:cxn modelId="{519124C8-962A-4691-B688-B93AB7174DFE}" type="presParOf" srcId="{AFED933F-8C6E-4BD7-9809-A5A4CB4DB0C6}" destId="{196D2031-B62E-4D7A-ADC3-3139183DCFF6}" srcOrd="1" destOrd="0" presId="urn:microsoft.com/office/officeart/2005/8/layout/orgChart1"/>
    <dgm:cxn modelId="{2129809B-5288-4376-A42A-AA72D003826C}" type="presParOf" srcId="{AFED933F-8C6E-4BD7-9809-A5A4CB4DB0C6}" destId="{327E0BFD-0BE9-444B-862B-5AA16D0617B3}" srcOrd="2" destOrd="0" presId="urn:microsoft.com/office/officeart/2005/8/layout/orgChart1"/>
    <dgm:cxn modelId="{6BE4AE50-12CB-42C1-8D18-C1B136674414}" type="presParOf" srcId="{B751767F-8976-4ADC-BDED-4FD2FD839B38}" destId="{579067C6-0B41-4926-865A-2662ABBAECCA}" srcOrd="2" destOrd="0" presId="urn:microsoft.com/office/officeart/2005/8/layout/orgChart1"/>
    <dgm:cxn modelId="{528F76BE-ADFF-4CA8-AD1A-5AB647463FA1}" type="presParOf" srcId="{32DD343B-9AEB-4D0F-B5AB-8BD334C42FD9}" destId="{832E7B80-5002-455F-9249-6AA2AB7C2063}" srcOrd="2" destOrd="0" presId="urn:microsoft.com/office/officeart/2005/8/layout/orgChart1"/>
    <dgm:cxn modelId="{B1360927-28B0-458C-A1B2-84158A785777}" type="presParOf" srcId="{BEF62906-6F2D-4D04-A297-A0800B1C2DC3}" destId="{1D43D1E5-22B9-4D58-957D-AC0083FE204F}" srcOrd="6" destOrd="0" presId="urn:microsoft.com/office/officeart/2005/8/layout/orgChart1"/>
    <dgm:cxn modelId="{C7EDECAD-BC18-4991-B423-DBA20ACFA724}" type="presParOf" srcId="{BEF62906-6F2D-4D04-A297-A0800B1C2DC3}" destId="{77FE4116-8420-4170-B772-3A7C105563C9}" srcOrd="7" destOrd="0" presId="urn:microsoft.com/office/officeart/2005/8/layout/orgChart1"/>
    <dgm:cxn modelId="{47BD88CD-047A-4DAA-9D40-E8CC999D4CD8}" type="presParOf" srcId="{77FE4116-8420-4170-B772-3A7C105563C9}" destId="{4E638477-ABB7-41D5-B896-1197E7CD7B4D}" srcOrd="0" destOrd="0" presId="urn:microsoft.com/office/officeart/2005/8/layout/orgChart1"/>
    <dgm:cxn modelId="{1BC292EC-4CC1-42A3-AAB3-11ED2CE207AB}" type="presParOf" srcId="{4E638477-ABB7-41D5-B896-1197E7CD7B4D}" destId="{6D443D3C-9F59-4504-86CE-BB7FE106083B}" srcOrd="0" destOrd="0" presId="urn:microsoft.com/office/officeart/2005/8/layout/orgChart1"/>
    <dgm:cxn modelId="{5E49C42B-64D7-495F-8E88-CAF113363170}" type="presParOf" srcId="{4E638477-ABB7-41D5-B896-1197E7CD7B4D}" destId="{050C3B7C-91EA-4B00-B77A-330100ED8E39}" srcOrd="1" destOrd="0" presId="urn:microsoft.com/office/officeart/2005/8/layout/orgChart1"/>
    <dgm:cxn modelId="{1FCEA7B9-C812-4A47-9C4B-EB38CD5588B4}" type="presParOf" srcId="{77FE4116-8420-4170-B772-3A7C105563C9}" destId="{8E15CCE9-4047-4014-B0D5-7DF08B748548}" srcOrd="1" destOrd="0" presId="urn:microsoft.com/office/officeart/2005/8/layout/orgChart1"/>
    <dgm:cxn modelId="{B2638D89-C2AD-4E40-AB4A-EE356C4C56C1}" type="presParOf" srcId="{77FE4116-8420-4170-B772-3A7C105563C9}" destId="{5C30E631-08C1-42DD-B615-6C9A6FDEB770}" srcOrd="2" destOrd="0" presId="urn:microsoft.com/office/officeart/2005/8/layout/orgChart1"/>
    <dgm:cxn modelId="{B8EEF06B-8E39-4F47-8792-1FC201EE257F}" type="presParOf" srcId="{929CAEB7-86EE-4735-AD17-005EADEEE9EC}" destId="{3E70467F-04D2-4670-BABB-03364C6F4C2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773DC2-7F21-4E12-BB9B-48BBAD903EA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C1C618D-BD9D-4933-B468-2C60D312AC87}">
      <dgm:prSet phldrT="[Text]" custT="1"/>
      <dgm:spPr>
        <a:solidFill>
          <a:schemeClr val="accent6"/>
        </a:solidFill>
      </dgm:spPr>
      <dgm:t>
        <a:bodyPr/>
        <a:lstStyle/>
        <a:p>
          <a:pPr rtl="0"/>
          <a:r>
            <a:rPr lang="en-GB" sz="1100"/>
            <a:t>Chief Accountant</a:t>
          </a:r>
          <a:r>
            <a:rPr lang="en-GB" sz="1100">
              <a:latin typeface="Calibri Light" panose="020F0302020204030204"/>
            </a:rPr>
            <a:t> </a:t>
          </a:r>
          <a:endParaRPr lang="en-GB" sz="1100"/>
        </a:p>
        <a:p>
          <a:pPr rtl="0"/>
          <a:r>
            <a:rPr lang="en-GB" sz="1100"/>
            <a:t>1 FTE</a:t>
          </a:r>
          <a:r>
            <a:rPr lang="en-GB" sz="1100">
              <a:latin typeface="Calibri Light" panose="020F0302020204030204"/>
            </a:rPr>
            <a:t> </a:t>
          </a:r>
          <a:r>
            <a:rPr lang="en-GB" sz="1100"/>
            <a:t> HOS L2</a:t>
          </a:r>
        </a:p>
        <a:p>
          <a:r>
            <a:rPr lang="en-GB" sz="1100">
              <a:solidFill>
                <a:srgbClr val="FF0000"/>
              </a:solidFill>
            </a:rPr>
            <a:t>VACANT</a:t>
          </a:r>
          <a:endParaRPr lang="en-GB" sz="1100" dirty="0">
            <a:solidFill>
              <a:srgbClr val="FF0000"/>
            </a:solidFill>
          </a:endParaRPr>
        </a:p>
      </dgm:t>
    </dgm:pt>
    <dgm:pt modelId="{26A2F90B-6F5A-4EB2-B30D-C53559FE464B}" type="parTrans" cxnId="{D770B3DA-4894-4FCF-95EF-443993555439}">
      <dgm:prSet/>
      <dgm:spPr/>
      <dgm:t>
        <a:bodyPr/>
        <a:lstStyle/>
        <a:p>
          <a:endParaRPr lang="en-GB" sz="1100"/>
        </a:p>
      </dgm:t>
    </dgm:pt>
    <dgm:pt modelId="{FC072E8B-B20A-4D57-811E-9B085CABB81C}" type="sibTrans" cxnId="{D770B3DA-4894-4FCF-95EF-443993555439}">
      <dgm:prSet/>
      <dgm:spPr/>
      <dgm:t>
        <a:bodyPr/>
        <a:lstStyle/>
        <a:p>
          <a:endParaRPr lang="en-GB" sz="1100"/>
        </a:p>
      </dgm:t>
    </dgm:pt>
    <dgm:pt modelId="{10EA606B-1F52-414C-9B73-F952609262B9}">
      <dgm:prSet phldrT="[Text]" custT="1"/>
      <dgm:spPr/>
      <dgm:t>
        <a:bodyPr/>
        <a:lstStyle/>
        <a:p>
          <a:pPr rtl="0"/>
          <a:r>
            <a:rPr lang="en-GB" sz="1100"/>
            <a:t>Systems Accounting</a:t>
          </a:r>
          <a:r>
            <a:rPr lang="en-GB" sz="1100">
              <a:latin typeface="Calibri Light" panose="020F0302020204030204"/>
            </a:rPr>
            <a:t> </a:t>
          </a:r>
          <a:r>
            <a:rPr lang="en-GB" sz="1100"/>
            <a:t> &amp; Process Improvement Manager</a:t>
          </a:r>
        </a:p>
        <a:p>
          <a:r>
            <a:rPr lang="en-GB" sz="1100"/>
            <a:t>1 FTE PO9</a:t>
          </a:r>
          <a:endParaRPr lang="en-GB" sz="1100" dirty="0">
            <a:solidFill>
              <a:schemeClr val="tx1"/>
            </a:solidFill>
          </a:endParaRPr>
        </a:p>
      </dgm:t>
    </dgm:pt>
    <dgm:pt modelId="{B20A1707-2715-465B-B582-8EBC17AE8394}" type="parTrans" cxnId="{87B20F94-3CAD-4167-AF80-21B5943689C1}">
      <dgm:prSet/>
      <dgm:spPr/>
      <dgm:t>
        <a:bodyPr/>
        <a:lstStyle/>
        <a:p>
          <a:endParaRPr lang="en-GB" sz="1100"/>
        </a:p>
      </dgm:t>
    </dgm:pt>
    <dgm:pt modelId="{CA16DB0C-C4A4-4826-ABF6-7D461E9F9F43}" type="sibTrans" cxnId="{87B20F94-3CAD-4167-AF80-21B5943689C1}">
      <dgm:prSet/>
      <dgm:spPr/>
      <dgm:t>
        <a:bodyPr/>
        <a:lstStyle/>
        <a:p>
          <a:endParaRPr lang="en-GB" sz="1100"/>
        </a:p>
      </dgm:t>
    </dgm:pt>
    <dgm:pt modelId="{F6BF0F3D-39E9-4088-8365-6258BDF19B91}">
      <dgm:prSet phldrT="[Text]" custT="1"/>
      <dgm:spPr/>
      <dgm:t>
        <a:bodyPr/>
        <a:lstStyle/>
        <a:p>
          <a:r>
            <a:rPr lang="en-GB" sz="1100" dirty="0"/>
            <a:t>Senior Financial Accountant</a:t>
          </a:r>
        </a:p>
        <a:p>
          <a:r>
            <a:rPr lang="en-GB" sz="1100"/>
            <a:t>(Capital)</a:t>
          </a:r>
        </a:p>
        <a:p>
          <a:r>
            <a:rPr lang="en-GB" sz="1100" dirty="0"/>
            <a:t>1 FTE PO9</a:t>
          </a:r>
        </a:p>
      </dgm:t>
    </dgm:pt>
    <dgm:pt modelId="{BA64C4E1-9F62-4051-AE3B-8DD6E500DA2B}" type="parTrans" cxnId="{8762C25E-A492-4771-BA51-D4D3AB19A4B0}">
      <dgm:prSet/>
      <dgm:spPr/>
      <dgm:t>
        <a:bodyPr/>
        <a:lstStyle/>
        <a:p>
          <a:endParaRPr lang="en-GB" sz="1100"/>
        </a:p>
      </dgm:t>
    </dgm:pt>
    <dgm:pt modelId="{94AB812A-4024-4F56-9831-CBFC38B1FCAF}" type="sibTrans" cxnId="{8762C25E-A492-4771-BA51-D4D3AB19A4B0}">
      <dgm:prSet/>
      <dgm:spPr/>
      <dgm:t>
        <a:bodyPr/>
        <a:lstStyle/>
        <a:p>
          <a:endParaRPr lang="en-GB" sz="1100"/>
        </a:p>
      </dgm:t>
    </dgm:pt>
    <dgm:pt modelId="{85B2977B-38FE-4459-B355-0792AF2C8A34}">
      <dgm:prSet phldrT="[Text]" custT="1"/>
      <dgm:spPr/>
      <dgm:t>
        <a:bodyPr/>
        <a:lstStyle/>
        <a:p>
          <a:pPr rtl="0"/>
          <a:r>
            <a:rPr lang="en-GB" sz="1100"/>
            <a:t>Senior Financial Accountant</a:t>
          </a:r>
          <a:r>
            <a:rPr lang="en-GB" sz="1100">
              <a:latin typeface="Calibri Light" panose="020F0302020204030204"/>
            </a:rPr>
            <a:t> </a:t>
          </a:r>
          <a:endParaRPr lang="en-GB" sz="1100"/>
        </a:p>
        <a:p>
          <a:r>
            <a:rPr lang="en-GB" sz="1100"/>
            <a:t>(Financial Reporting)</a:t>
          </a:r>
        </a:p>
        <a:p>
          <a:r>
            <a:rPr lang="en-GB" sz="1100"/>
            <a:t>1 FTE PO9</a:t>
          </a:r>
          <a:endParaRPr lang="en-GB" sz="1100" dirty="0">
            <a:solidFill>
              <a:schemeClr val="tx1"/>
            </a:solidFill>
          </a:endParaRPr>
        </a:p>
      </dgm:t>
    </dgm:pt>
    <dgm:pt modelId="{16304D2E-14F1-4989-8CCA-8F6B97406175}" type="parTrans" cxnId="{9D7074EF-E2E6-47C4-8B5D-B8825EE6B914}">
      <dgm:prSet/>
      <dgm:spPr/>
      <dgm:t>
        <a:bodyPr/>
        <a:lstStyle/>
        <a:p>
          <a:endParaRPr lang="en-GB" sz="1100"/>
        </a:p>
      </dgm:t>
    </dgm:pt>
    <dgm:pt modelId="{4CFFC22A-D028-4309-82D4-E506D807A206}" type="sibTrans" cxnId="{9D7074EF-E2E6-47C4-8B5D-B8825EE6B914}">
      <dgm:prSet/>
      <dgm:spPr/>
      <dgm:t>
        <a:bodyPr/>
        <a:lstStyle/>
        <a:p>
          <a:endParaRPr lang="en-GB" sz="1100"/>
        </a:p>
      </dgm:t>
    </dgm:pt>
    <dgm:pt modelId="{084EA781-867D-45A7-A0A1-0D1639748B74}">
      <dgm:prSet custT="1"/>
      <dgm:spPr/>
      <dgm:t>
        <a:bodyPr/>
        <a:lstStyle/>
        <a:p>
          <a:r>
            <a:rPr lang="en-GB" sz="1100"/>
            <a:t>Principal Accountant</a:t>
          </a:r>
        </a:p>
        <a:p>
          <a:r>
            <a:rPr lang="en-GB" sz="1100"/>
            <a:t>(Technical &amp; Reporting)</a:t>
          </a:r>
        </a:p>
        <a:p>
          <a:r>
            <a:rPr lang="en-GB" sz="1100"/>
            <a:t>1 FTE PO7</a:t>
          </a:r>
          <a:endParaRPr lang="en-GB" sz="1100" dirty="0">
            <a:solidFill>
              <a:schemeClr val="tx1"/>
            </a:solidFill>
          </a:endParaRPr>
        </a:p>
      </dgm:t>
    </dgm:pt>
    <dgm:pt modelId="{4A939282-B90F-4354-83FA-E74FD26A0641}" type="parTrans" cxnId="{D112D855-B92A-4046-B0A8-DD8CB188DFBD}">
      <dgm:prSet/>
      <dgm:spPr/>
      <dgm:t>
        <a:bodyPr/>
        <a:lstStyle/>
        <a:p>
          <a:endParaRPr lang="en-GB" sz="1100"/>
        </a:p>
      </dgm:t>
    </dgm:pt>
    <dgm:pt modelId="{F97310C5-0CF3-468F-B6EF-BEB62BD3EB02}" type="sibTrans" cxnId="{D112D855-B92A-4046-B0A8-DD8CB188DFBD}">
      <dgm:prSet/>
      <dgm:spPr/>
      <dgm:t>
        <a:bodyPr/>
        <a:lstStyle/>
        <a:p>
          <a:endParaRPr lang="en-GB" sz="1100"/>
        </a:p>
      </dgm:t>
    </dgm:pt>
    <dgm:pt modelId="{C438930B-2A20-42A6-8712-578ADB6922B8}">
      <dgm:prSet custT="1"/>
      <dgm:spPr/>
      <dgm:t>
        <a:bodyPr/>
        <a:lstStyle/>
        <a:p>
          <a:r>
            <a:rPr lang="en-GB" sz="1100"/>
            <a:t>Accountant</a:t>
          </a:r>
        </a:p>
        <a:p>
          <a:r>
            <a:rPr lang="en-GB" sz="1100"/>
            <a:t>1 FTE PO2</a:t>
          </a:r>
          <a:endParaRPr lang="en-GB" sz="1100" dirty="0">
            <a:solidFill>
              <a:schemeClr val="tx1"/>
            </a:solidFill>
          </a:endParaRPr>
        </a:p>
      </dgm:t>
    </dgm:pt>
    <dgm:pt modelId="{819A6214-C784-4BF1-A475-3D51F4438319}" type="parTrans" cxnId="{0E45127B-FC5C-4E63-834F-32332FA9D71E}">
      <dgm:prSet/>
      <dgm:spPr/>
      <dgm:t>
        <a:bodyPr/>
        <a:lstStyle/>
        <a:p>
          <a:endParaRPr lang="en-GB" sz="1100"/>
        </a:p>
      </dgm:t>
    </dgm:pt>
    <dgm:pt modelId="{055D8ED5-1AB4-445A-A0B0-272F9C1B77CB}" type="sibTrans" cxnId="{0E45127B-FC5C-4E63-834F-32332FA9D71E}">
      <dgm:prSet/>
      <dgm:spPr/>
      <dgm:t>
        <a:bodyPr/>
        <a:lstStyle/>
        <a:p>
          <a:endParaRPr lang="en-GB" sz="1100"/>
        </a:p>
      </dgm:t>
    </dgm:pt>
    <dgm:pt modelId="{67F0B754-2B51-4D49-A87E-046962CE02A5}">
      <dgm:prSet custT="1"/>
      <dgm:spPr/>
      <dgm:t>
        <a:bodyPr/>
        <a:lstStyle/>
        <a:p>
          <a:r>
            <a:rPr lang="en-GB" sz="1100"/>
            <a:t>Principal Systems Accountant</a:t>
          </a:r>
        </a:p>
        <a:p>
          <a:r>
            <a:rPr lang="en-GB" sz="1100"/>
            <a:t>1 FTE PO7</a:t>
          </a:r>
          <a:endParaRPr lang="en-GB" sz="1100" dirty="0">
            <a:solidFill>
              <a:schemeClr val="tx1"/>
            </a:solidFill>
          </a:endParaRPr>
        </a:p>
      </dgm:t>
    </dgm:pt>
    <dgm:pt modelId="{7A96929A-06FB-4D7D-B7E9-598A537E3863}" type="parTrans" cxnId="{420BC427-7A34-4B7B-B7DE-07D24462BFDC}">
      <dgm:prSet/>
      <dgm:spPr/>
      <dgm:t>
        <a:bodyPr/>
        <a:lstStyle/>
        <a:p>
          <a:endParaRPr lang="en-GB" sz="1100"/>
        </a:p>
      </dgm:t>
    </dgm:pt>
    <dgm:pt modelId="{FEF6FB1A-EB1B-4D79-88F8-69D166973EBA}" type="sibTrans" cxnId="{420BC427-7A34-4B7B-B7DE-07D24462BFDC}">
      <dgm:prSet/>
      <dgm:spPr/>
      <dgm:t>
        <a:bodyPr/>
        <a:lstStyle/>
        <a:p>
          <a:endParaRPr lang="en-GB" sz="1100"/>
        </a:p>
      </dgm:t>
    </dgm:pt>
    <dgm:pt modelId="{D108FC32-1A2E-4660-BC7B-26110923D709}">
      <dgm:prSet custT="1"/>
      <dgm:spPr/>
      <dgm:t>
        <a:bodyPr/>
        <a:lstStyle/>
        <a:p>
          <a:pPr rtl="0"/>
          <a:r>
            <a:rPr lang="en-US" sz="1100"/>
            <a:t>Accountant 3 FTE PO2</a:t>
          </a:r>
          <a:r>
            <a:rPr lang="en-US" sz="1100">
              <a:latin typeface="Calibri Light" panose="020F0302020204030204"/>
            </a:rPr>
            <a:t> </a:t>
          </a:r>
          <a:endParaRPr lang="en-US" sz="1100"/>
        </a:p>
        <a:p>
          <a:r>
            <a:rPr lang="en-US" sz="1100"/>
            <a:t>(to work across Services and Corporate)</a:t>
          </a:r>
          <a:r>
            <a:rPr lang="en-GB" sz="1100">
              <a:latin typeface="Calibri Light" panose="020F0302020204030204"/>
            </a:rPr>
            <a:t> </a:t>
          </a:r>
          <a:endParaRPr lang="en-GB" sz="1100" dirty="0"/>
        </a:p>
      </dgm:t>
    </dgm:pt>
    <dgm:pt modelId="{3CE20067-A8CC-4373-BC0E-E611107716DA}" type="parTrans" cxnId="{B1F3C9F1-BD4E-479B-9959-A813C296595A}">
      <dgm:prSet/>
      <dgm:spPr/>
      <dgm:t>
        <a:bodyPr/>
        <a:lstStyle/>
        <a:p>
          <a:endParaRPr lang="en-GB" sz="1100"/>
        </a:p>
      </dgm:t>
    </dgm:pt>
    <dgm:pt modelId="{3EB17ABD-2DC8-48F4-86FC-4F9D22BB66CE}" type="sibTrans" cxnId="{B1F3C9F1-BD4E-479B-9959-A813C296595A}">
      <dgm:prSet/>
      <dgm:spPr/>
      <dgm:t>
        <a:bodyPr/>
        <a:lstStyle/>
        <a:p>
          <a:endParaRPr lang="en-GB" sz="1100"/>
        </a:p>
      </dgm:t>
    </dgm:pt>
    <dgm:pt modelId="{325EBE60-F9C9-4D31-B1C4-A54DF08CE491}">
      <dgm:prSet/>
      <dgm:spPr>
        <a:solidFill>
          <a:schemeClr val="accent6"/>
        </a:solidFill>
      </dgm:spPr>
      <dgm:t>
        <a:bodyPr/>
        <a:lstStyle/>
        <a:p>
          <a:r>
            <a:rPr lang="en-US"/>
            <a:t>Accountant 1 FTE PO2</a:t>
          </a:r>
        </a:p>
        <a:p>
          <a:r>
            <a:rPr lang="en-US"/>
            <a:t>(to work across Services and Corporate)</a:t>
          </a:r>
        </a:p>
        <a:p>
          <a:r>
            <a:rPr lang="en-US">
              <a:solidFill>
                <a:srgbClr val="FF0000"/>
              </a:solidFill>
            </a:rPr>
            <a:t>VACANT</a:t>
          </a:r>
          <a:endParaRPr lang="en-GB">
            <a:solidFill>
              <a:srgbClr val="FF0000"/>
            </a:solidFill>
          </a:endParaRPr>
        </a:p>
      </dgm:t>
    </dgm:pt>
    <dgm:pt modelId="{81B47831-B333-4166-9AB4-42260DEB295A}" type="parTrans" cxnId="{6CF63D2C-65C1-4C56-9C5C-BFB55414441B}">
      <dgm:prSet/>
      <dgm:spPr/>
      <dgm:t>
        <a:bodyPr/>
        <a:lstStyle/>
        <a:p>
          <a:endParaRPr lang="en-GB"/>
        </a:p>
      </dgm:t>
    </dgm:pt>
    <dgm:pt modelId="{8AABC805-A775-4921-890A-CA715B8FB772}" type="sibTrans" cxnId="{6CF63D2C-65C1-4C56-9C5C-BFB55414441B}">
      <dgm:prSet/>
      <dgm:spPr/>
      <dgm:t>
        <a:bodyPr/>
        <a:lstStyle/>
        <a:p>
          <a:endParaRPr lang="en-GB"/>
        </a:p>
      </dgm:t>
    </dgm:pt>
    <dgm:pt modelId="{83F23256-433C-4168-A68D-121A3B8D838B}" type="pres">
      <dgm:prSet presAssocID="{CA773DC2-7F21-4E12-BB9B-48BBAD903E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95ED381-B657-4003-9740-51E55DD93B6E}" type="pres">
      <dgm:prSet presAssocID="{3C1C618D-BD9D-4933-B468-2C60D312AC87}" presName="hierRoot1" presStyleCnt="0">
        <dgm:presLayoutVars>
          <dgm:hierBranch val="init"/>
        </dgm:presLayoutVars>
      </dgm:prSet>
      <dgm:spPr/>
    </dgm:pt>
    <dgm:pt modelId="{C7E0E4EF-CEBD-4B5C-9042-03A0875C85D4}" type="pres">
      <dgm:prSet presAssocID="{3C1C618D-BD9D-4933-B468-2C60D312AC87}" presName="rootComposite1" presStyleCnt="0"/>
      <dgm:spPr/>
    </dgm:pt>
    <dgm:pt modelId="{E7C1496F-5BFD-40FA-88A7-07C5F118A79B}" type="pres">
      <dgm:prSet presAssocID="{3C1C618D-BD9D-4933-B468-2C60D312AC87}" presName="rootText1" presStyleLbl="node0" presStyleIdx="0" presStyleCnt="1" custScaleX="149457">
        <dgm:presLayoutVars>
          <dgm:chPref val="3"/>
        </dgm:presLayoutVars>
      </dgm:prSet>
      <dgm:spPr/>
    </dgm:pt>
    <dgm:pt modelId="{AF451533-2284-4114-A518-B32B751AC2DB}" type="pres">
      <dgm:prSet presAssocID="{3C1C618D-BD9D-4933-B468-2C60D312AC87}" presName="rootConnector1" presStyleLbl="node1" presStyleIdx="0" presStyleCnt="0"/>
      <dgm:spPr/>
    </dgm:pt>
    <dgm:pt modelId="{9B9F72F9-2FF3-4D24-A7DE-6D988860B476}" type="pres">
      <dgm:prSet presAssocID="{3C1C618D-BD9D-4933-B468-2C60D312AC87}" presName="hierChild2" presStyleCnt="0"/>
      <dgm:spPr/>
    </dgm:pt>
    <dgm:pt modelId="{5CF2F2E5-267B-4D06-9681-67C1326D5203}" type="pres">
      <dgm:prSet presAssocID="{B20A1707-2715-465B-B582-8EBC17AE8394}" presName="Name37" presStyleLbl="parChTrans1D2" presStyleIdx="0" presStyleCnt="3"/>
      <dgm:spPr/>
    </dgm:pt>
    <dgm:pt modelId="{B82320C4-D46E-4D69-A936-BA4EDC442BDF}" type="pres">
      <dgm:prSet presAssocID="{10EA606B-1F52-414C-9B73-F952609262B9}" presName="hierRoot2" presStyleCnt="0">
        <dgm:presLayoutVars>
          <dgm:hierBranch val="init"/>
        </dgm:presLayoutVars>
      </dgm:prSet>
      <dgm:spPr/>
    </dgm:pt>
    <dgm:pt modelId="{0BC4F0B4-D3D4-4A2F-B044-6E17C6372E65}" type="pres">
      <dgm:prSet presAssocID="{10EA606B-1F52-414C-9B73-F952609262B9}" presName="rootComposite" presStyleCnt="0"/>
      <dgm:spPr/>
    </dgm:pt>
    <dgm:pt modelId="{C02BA767-5F4E-4804-9645-DA2320E2EC5E}" type="pres">
      <dgm:prSet presAssocID="{10EA606B-1F52-414C-9B73-F952609262B9}" presName="rootText" presStyleLbl="node2" presStyleIdx="0" presStyleCnt="3" custScaleX="139162">
        <dgm:presLayoutVars>
          <dgm:chPref val="3"/>
        </dgm:presLayoutVars>
      </dgm:prSet>
      <dgm:spPr/>
    </dgm:pt>
    <dgm:pt modelId="{8B5791C0-0D87-4C0F-9B50-5B7B7EE02E6B}" type="pres">
      <dgm:prSet presAssocID="{10EA606B-1F52-414C-9B73-F952609262B9}" presName="rootConnector" presStyleLbl="node2" presStyleIdx="0" presStyleCnt="3"/>
      <dgm:spPr/>
    </dgm:pt>
    <dgm:pt modelId="{DFC94F9C-DEDC-4C7A-9927-960178E51640}" type="pres">
      <dgm:prSet presAssocID="{10EA606B-1F52-414C-9B73-F952609262B9}" presName="hierChild4" presStyleCnt="0"/>
      <dgm:spPr/>
    </dgm:pt>
    <dgm:pt modelId="{A0D663E1-0B2B-4402-BFA9-9402C8848711}" type="pres">
      <dgm:prSet presAssocID="{7A96929A-06FB-4D7D-B7E9-598A537E3863}" presName="Name37" presStyleLbl="parChTrans1D3" presStyleIdx="0" presStyleCnt="2"/>
      <dgm:spPr/>
    </dgm:pt>
    <dgm:pt modelId="{A53EE9E4-1FC4-444C-8C57-C899104FB91B}" type="pres">
      <dgm:prSet presAssocID="{67F0B754-2B51-4D49-A87E-046962CE02A5}" presName="hierRoot2" presStyleCnt="0">
        <dgm:presLayoutVars>
          <dgm:hierBranch val="init"/>
        </dgm:presLayoutVars>
      </dgm:prSet>
      <dgm:spPr/>
    </dgm:pt>
    <dgm:pt modelId="{0409EF50-216A-48B7-9219-D41F7770FC8F}" type="pres">
      <dgm:prSet presAssocID="{67F0B754-2B51-4D49-A87E-046962CE02A5}" presName="rootComposite" presStyleCnt="0"/>
      <dgm:spPr/>
    </dgm:pt>
    <dgm:pt modelId="{AAE9EEBC-252E-44A7-B8BF-37EF3910C029}" type="pres">
      <dgm:prSet presAssocID="{67F0B754-2B51-4D49-A87E-046962CE02A5}" presName="rootText" presStyleLbl="node3" presStyleIdx="0" presStyleCnt="2" custScaleX="142395">
        <dgm:presLayoutVars>
          <dgm:chPref val="3"/>
        </dgm:presLayoutVars>
      </dgm:prSet>
      <dgm:spPr/>
    </dgm:pt>
    <dgm:pt modelId="{DD632815-F0FA-4EF3-A413-19674D587EE8}" type="pres">
      <dgm:prSet presAssocID="{67F0B754-2B51-4D49-A87E-046962CE02A5}" presName="rootConnector" presStyleLbl="node3" presStyleIdx="0" presStyleCnt="2"/>
      <dgm:spPr/>
    </dgm:pt>
    <dgm:pt modelId="{44A0BA8D-4225-4D87-8DE1-E74BE20376CC}" type="pres">
      <dgm:prSet presAssocID="{67F0B754-2B51-4D49-A87E-046962CE02A5}" presName="hierChild4" presStyleCnt="0"/>
      <dgm:spPr/>
    </dgm:pt>
    <dgm:pt modelId="{3FCB6146-E11F-4629-9AC1-7EB7FBB574E8}" type="pres">
      <dgm:prSet presAssocID="{3CE20067-A8CC-4373-BC0E-E611107716DA}" presName="Name37" presStyleLbl="parChTrans1D4" presStyleIdx="0" presStyleCnt="3"/>
      <dgm:spPr/>
    </dgm:pt>
    <dgm:pt modelId="{B8823E0D-E513-4422-B4F9-1C9D97243E6A}" type="pres">
      <dgm:prSet presAssocID="{D108FC32-1A2E-4660-BC7B-26110923D709}" presName="hierRoot2" presStyleCnt="0">
        <dgm:presLayoutVars>
          <dgm:hierBranch val="init"/>
        </dgm:presLayoutVars>
      </dgm:prSet>
      <dgm:spPr/>
    </dgm:pt>
    <dgm:pt modelId="{D7CD4E33-36D1-413C-AEEC-2F5BE08D93A2}" type="pres">
      <dgm:prSet presAssocID="{D108FC32-1A2E-4660-BC7B-26110923D709}" presName="rootComposite" presStyleCnt="0"/>
      <dgm:spPr/>
    </dgm:pt>
    <dgm:pt modelId="{A9743705-4474-4F21-A29F-D901D16C208C}" type="pres">
      <dgm:prSet presAssocID="{D108FC32-1A2E-4660-BC7B-26110923D709}" presName="rootText" presStyleLbl="node4" presStyleIdx="0" presStyleCnt="3" custScaleX="159184">
        <dgm:presLayoutVars>
          <dgm:chPref val="3"/>
        </dgm:presLayoutVars>
      </dgm:prSet>
      <dgm:spPr/>
    </dgm:pt>
    <dgm:pt modelId="{27AAD800-50C4-4F58-BFBF-9F4987337AEF}" type="pres">
      <dgm:prSet presAssocID="{D108FC32-1A2E-4660-BC7B-26110923D709}" presName="rootConnector" presStyleLbl="node4" presStyleIdx="0" presStyleCnt="3"/>
      <dgm:spPr/>
    </dgm:pt>
    <dgm:pt modelId="{23726CEA-3535-4EC7-ABA2-26E35F5F811C}" type="pres">
      <dgm:prSet presAssocID="{D108FC32-1A2E-4660-BC7B-26110923D709}" presName="hierChild4" presStyleCnt="0"/>
      <dgm:spPr/>
    </dgm:pt>
    <dgm:pt modelId="{3C59447D-E277-415F-9BB7-21FC0EC3B3AE}" type="pres">
      <dgm:prSet presAssocID="{D108FC32-1A2E-4660-BC7B-26110923D709}" presName="hierChild5" presStyleCnt="0"/>
      <dgm:spPr/>
    </dgm:pt>
    <dgm:pt modelId="{56C37B73-4C15-45B7-AD9C-409096587772}" type="pres">
      <dgm:prSet presAssocID="{81B47831-B333-4166-9AB4-42260DEB295A}" presName="Name37" presStyleLbl="parChTrans1D4" presStyleIdx="1" presStyleCnt="3"/>
      <dgm:spPr/>
    </dgm:pt>
    <dgm:pt modelId="{60FDE9A2-30AF-47C4-B82B-128FD4FA466F}" type="pres">
      <dgm:prSet presAssocID="{325EBE60-F9C9-4D31-B1C4-A54DF08CE491}" presName="hierRoot2" presStyleCnt="0">
        <dgm:presLayoutVars>
          <dgm:hierBranch val="init"/>
        </dgm:presLayoutVars>
      </dgm:prSet>
      <dgm:spPr/>
    </dgm:pt>
    <dgm:pt modelId="{1401C96F-032F-4CB1-8A94-39EAF3495025}" type="pres">
      <dgm:prSet presAssocID="{325EBE60-F9C9-4D31-B1C4-A54DF08CE491}" presName="rootComposite" presStyleCnt="0"/>
      <dgm:spPr/>
    </dgm:pt>
    <dgm:pt modelId="{231D54F3-B2F9-4982-9696-C6699D0B7601}" type="pres">
      <dgm:prSet presAssocID="{325EBE60-F9C9-4D31-B1C4-A54DF08CE491}" presName="rootText" presStyleLbl="node4" presStyleIdx="1" presStyleCnt="3" custScaleX="159733">
        <dgm:presLayoutVars>
          <dgm:chPref val="3"/>
        </dgm:presLayoutVars>
      </dgm:prSet>
      <dgm:spPr/>
    </dgm:pt>
    <dgm:pt modelId="{E522C193-DB49-47CE-BB7F-EEDEEA38149B}" type="pres">
      <dgm:prSet presAssocID="{325EBE60-F9C9-4D31-B1C4-A54DF08CE491}" presName="rootConnector" presStyleLbl="node4" presStyleIdx="1" presStyleCnt="3"/>
      <dgm:spPr/>
    </dgm:pt>
    <dgm:pt modelId="{890329E5-F6B6-412A-9041-E8E0843F499F}" type="pres">
      <dgm:prSet presAssocID="{325EBE60-F9C9-4D31-B1C4-A54DF08CE491}" presName="hierChild4" presStyleCnt="0"/>
      <dgm:spPr/>
    </dgm:pt>
    <dgm:pt modelId="{CB12FF2D-3554-4DA0-9F2C-FB4CDF5414B8}" type="pres">
      <dgm:prSet presAssocID="{325EBE60-F9C9-4D31-B1C4-A54DF08CE491}" presName="hierChild5" presStyleCnt="0"/>
      <dgm:spPr/>
    </dgm:pt>
    <dgm:pt modelId="{3A3FEF0F-65C6-4B96-BFDC-A690B9E2960F}" type="pres">
      <dgm:prSet presAssocID="{67F0B754-2B51-4D49-A87E-046962CE02A5}" presName="hierChild5" presStyleCnt="0"/>
      <dgm:spPr/>
    </dgm:pt>
    <dgm:pt modelId="{E1DCF7F8-0D39-4054-9AFC-720561291E2C}" type="pres">
      <dgm:prSet presAssocID="{10EA606B-1F52-414C-9B73-F952609262B9}" presName="hierChild5" presStyleCnt="0"/>
      <dgm:spPr/>
    </dgm:pt>
    <dgm:pt modelId="{4D1EF686-2765-4BD7-BE0F-AAF57FBB95A9}" type="pres">
      <dgm:prSet presAssocID="{BA64C4E1-9F62-4051-AE3B-8DD6E500DA2B}" presName="Name37" presStyleLbl="parChTrans1D2" presStyleIdx="1" presStyleCnt="3"/>
      <dgm:spPr/>
    </dgm:pt>
    <dgm:pt modelId="{FB55366D-193E-4F01-A4CA-3934AF404ADA}" type="pres">
      <dgm:prSet presAssocID="{F6BF0F3D-39E9-4088-8365-6258BDF19B91}" presName="hierRoot2" presStyleCnt="0">
        <dgm:presLayoutVars>
          <dgm:hierBranch val="init"/>
        </dgm:presLayoutVars>
      </dgm:prSet>
      <dgm:spPr/>
    </dgm:pt>
    <dgm:pt modelId="{7D3F9BDF-3FB4-454C-BC0E-7CA4C9697F2D}" type="pres">
      <dgm:prSet presAssocID="{F6BF0F3D-39E9-4088-8365-6258BDF19B91}" presName="rootComposite" presStyleCnt="0"/>
      <dgm:spPr/>
    </dgm:pt>
    <dgm:pt modelId="{F54BC2E3-A46F-453D-90E3-2CD5F5677642}" type="pres">
      <dgm:prSet presAssocID="{F6BF0F3D-39E9-4088-8365-6258BDF19B91}" presName="rootText" presStyleLbl="node2" presStyleIdx="1" presStyleCnt="3" custScaleX="148782">
        <dgm:presLayoutVars>
          <dgm:chPref val="3"/>
        </dgm:presLayoutVars>
      </dgm:prSet>
      <dgm:spPr/>
    </dgm:pt>
    <dgm:pt modelId="{2B006643-262C-4352-AACB-02B609D8BC59}" type="pres">
      <dgm:prSet presAssocID="{F6BF0F3D-39E9-4088-8365-6258BDF19B91}" presName="rootConnector" presStyleLbl="node2" presStyleIdx="1" presStyleCnt="3"/>
      <dgm:spPr/>
    </dgm:pt>
    <dgm:pt modelId="{57641EC7-4527-4040-BB73-B6F2741A393B}" type="pres">
      <dgm:prSet presAssocID="{F6BF0F3D-39E9-4088-8365-6258BDF19B91}" presName="hierChild4" presStyleCnt="0"/>
      <dgm:spPr/>
    </dgm:pt>
    <dgm:pt modelId="{BE233C57-F99E-4177-A7EC-F6238E80D5D4}" type="pres">
      <dgm:prSet presAssocID="{F6BF0F3D-39E9-4088-8365-6258BDF19B91}" presName="hierChild5" presStyleCnt="0"/>
      <dgm:spPr/>
    </dgm:pt>
    <dgm:pt modelId="{C42DC191-F9A9-4E4C-B46B-CF09E01A4AE9}" type="pres">
      <dgm:prSet presAssocID="{16304D2E-14F1-4989-8CCA-8F6B97406175}" presName="Name37" presStyleLbl="parChTrans1D2" presStyleIdx="2" presStyleCnt="3"/>
      <dgm:spPr/>
    </dgm:pt>
    <dgm:pt modelId="{55A54E0C-D19B-48BA-B55C-0F6C0BBA2655}" type="pres">
      <dgm:prSet presAssocID="{85B2977B-38FE-4459-B355-0792AF2C8A34}" presName="hierRoot2" presStyleCnt="0">
        <dgm:presLayoutVars>
          <dgm:hierBranch val="init"/>
        </dgm:presLayoutVars>
      </dgm:prSet>
      <dgm:spPr/>
    </dgm:pt>
    <dgm:pt modelId="{063EE60C-7CDB-475F-8DC6-43E5152F1AFD}" type="pres">
      <dgm:prSet presAssocID="{85B2977B-38FE-4459-B355-0792AF2C8A34}" presName="rootComposite" presStyleCnt="0"/>
      <dgm:spPr/>
    </dgm:pt>
    <dgm:pt modelId="{13E670D8-55E8-42D8-B869-40D5FB949795}" type="pres">
      <dgm:prSet presAssocID="{85B2977B-38FE-4459-B355-0792AF2C8A34}" presName="rootText" presStyleLbl="node2" presStyleIdx="2" presStyleCnt="3" custScaleX="130346">
        <dgm:presLayoutVars>
          <dgm:chPref val="3"/>
        </dgm:presLayoutVars>
      </dgm:prSet>
      <dgm:spPr/>
    </dgm:pt>
    <dgm:pt modelId="{4D42C7B0-BA03-4CC3-B9E6-306838824B39}" type="pres">
      <dgm:prSet presAssocID="{85B2977B-38FE-4459-B355-0792AF2C8A34}" presName="rootConnector" presStyleLbl="node2" presStyleIdx="2" presStyleCnt="3"/>
      <dgm:spPr/>
    </dgm:pt>
    <dgm:pt modelId="{2DAC7D62-4D37-42A2-91F3-A8EC87A6DE2A}" type="pres">
      <dgm:prSet presAssocID="{85B2977B-38FE-4459-B355-0792AF2C8A34}" presName="hierChild4" presStyleCnt="0"/>
      <dgm:spPr/>
    </dgm:pt>
    <dgm:pt modelId="{4AC46367-19D2-4295-A4A2-FF13744C94A7}" type="pres">
      <dgm:prSet presAssocID="{4A939282-B90F-4354-83FA-E74FD26A0641}" presName="Name37" presStyleLbl="parChTrans1D3" presStyleIdx="1" presStyleCnt="2"/>
      <dgm:spPr/>
    </dgm:pt>
    <dgm:pt modelId="{F640252C-A845-4A2D-ACB3-02ECBCDCEBAB}" type="pres">
      <dgm:prSet presAssocID="{084EA781-867D-45A7-A0A1-0D1639748B74}" presName="hierRoot2" presStyleCnt="0">
        <dgm:presLayoutVars>
          <dgm:hierBranch val="init"/>
        </dgm:presLayoutVars>
      </dgm:prSet>
      <dgm:spPr/>
    </dgm:pt>
    <dgm:pt modelId="{7C4C7ABF-A792-4D38-9FEB-935D560A7836}" type="pres">
      <dgm:prSet presAssocID="{084EA781-867D-45A7-A0A1-0D1639748B74}" presName="rootComposite" presStyleCnt="0"/>
      <dgm:spPr/>
    </dgm:pt>
    <dgm:pt modelId="{48E21201-0C47-45BD-9E66-AF5533679606}" type="pres">
      <dgm:prSet presAssocID="{084EA781-867D-45A7-A0A1-0D1639748B74}" presName="rootText" presStyleLbl="node3" presStyleIdx="1" presStyleCnt="2" custScaleX="129996">
        <dgm:presLayoutVars>
          <dgm:chPref val="3"/>
        </dgm:presLayoutVars>
      </dgm:prSet>
      <dgm:spPr/>
    </dgm:pt>
    <dgm:pt modelId="{AD290241-D548-4D4E-9F92-2CEA677885B6}" type="pres">
      <dgm:prSet presAssocID="{084EA781-867D-45A7-A0A1-0D1639748B74}" presName="rootConnector" presStyleLbl="node3" presStyleIdx="1" presStyleCnt="2"/>
      <dgm:spPr/>
    </dgm:pt>
    <dgm:pt modelId="{84A64308-0A34-42B7-9BF0-D6C527FD7078}" type="pres">
      <dgm:prSet presAssocID="{084EA781-867D-45A7-A0A1-0D1639748B74}" presName="hierChild4" presStyleCnt="0"/>
      <dgm:spPr/>
    </dgm:pt>
    <dgm:pt modelId="{D19E8E48-8479-487D-905A-ECEFD9CF7CEA}" type="pres">
      <dgm:prSet presAssocID="{819A6214-C784-4BF1-A475-3D51F4438319}" presName="Name37" presStyleLbl="parChTrans1D4" presStyleIdx="2" presStyleCnt="3"/>
      <dgm:spPr/>
    </dgm:pt>
    <dgm:pt modelId="{BA318F85-C269-4A32-AEFE-9872467A7AE8}" type="pres">
      <dgm:prSet presAssocID="{C438930B-2A20-42A6-8712-578ADB6922B8}" presName="hierRoot2" presStyleCnt="0">
        <dgm:presLayoutVars>
          <dgm:hierBranch val="init"/>
        </dgm:presLayoutVars>
      </dgm:prSet>
      <dgm:spPr/>
    </dgm:pt>
    <dgm:pt modelId="{21193A09-2BCB-482A-AB7E-0064F7C72756}" type="pres">
      <dgm:prSet presAssocID="{C438930B-2A20-42A6-8712-578ADB6922B8}" presName="rootComposite" presStyleCnt="0"/>
      <dgm:spPr/>
    </dgm:pt>
    <dgm:pt modelId="{BA0574F3-BF28-44CC-9C7C-22F456E8DD7D}" type="pres">
      <dgm:prSet presAssocID="{C438930B-2A20-42A6-8712-578ADB6922B8}" presName="rootText" presStyleLbl="node4" presStyleIdx="2" presStyleCnt="3" custScaleX="128289">
        <dgm:presLayoutVars>
          <dgm:chPref val="3"/>
        </dgm:presLayoutVars>
      </dgm:prSet>
      <dgm:spPr/>
    </dgm:pt>
    <dgm:pt modelId="{474C5089-A86E-4426-B45C-AC387814E04E}" type="pres">
      <dgm:prSet presAssocID="{C438930B-2A20-42A6-8712-578ADB6922B8}" presName="rootConnector" presStyleLbl="node4" presStyleIdx="2" presStyleCnt="3"/>
      <dgm:spPr/>
    </dgm:pt>
    <dgm:pt modelId="{0EA2290B-C589-4DAA-91DC-89F5D9BF13C0}" type="pres">
      <dgm:prSet presAssocID="{C438930B-2A20-42A6-8712-578ADB6922B8}" presName="hierChild4" presStyleCnt="0"/>
      <dgm:spPr/>
    </dgm:pt>
    <dgm:pt modelId="{201FF3F3-3A38-4F0A-AF74-193DD86250FB}" type="pres">
      <dgm:prSet presAssocID="{C438930B-2A20-42A6-8712-578ADB6922B8}" presName="hierChild5" presStyleCnt="0"/>
      <dgm:spPr/>
    </dgm:pt>
    <dgm:pt modelId="{43463056-E301-4F46-8EAB-C07DEF7A78AD}" type="pres">
      <dgm:prSet presAssocID="{084EA781-867D-45A7-A0A1-0D1639748B74}" presName="hierChild5" presStyleCnt="0"/>
      <dgm:spPr/>
    </dgm:pt>
    <dgm:pt modelId="{FE262600-4D71-4E6B-9456-3D70566ECC06}" type="pres">
      <dgm:prSet presAssocID="{85B2977B-38FE-4459-B355-0792AF2C8A34}" presName="hierChild5" presStyleCnt="0"/>
      <dgm:spPr/>
    </dgm:pt>
    <dgm:pt modelId="{232CB6AA-47E3-4796-9AA1-139568B773E9}" type="pres">
      <dgm:prSet presAssocID="{3C1C618D-BD9D-4933-B468-2C60D312AC87}" presName="hierChild3" presStyleCnt="0"/>
      <dgm:spPr/>
    </dgm:pt>
  </dgm:ptLst>
  <dgm:cxnLst>
    <dgm:cxn modelId="{8B25A007-493C-4CBD-8E7E-DD638DBD06CB}" type="presOf" srcId="{67F0B754-2B51-4D49-A87E-046962CE02A5}" destId="{DD632815-F0FA-4EF3-A413-19674D587EE8}" srcOrd="1" destOrd="0" presId="urn:microsoft.com/office/officeart/2005/8/layout/orgChart1"/>
    <dgm:cxn modelId="{AC849208-C6D0-450D-A573-7D928BC81561}" type="presOf" srcId="{F6BF0F3D-39E9-4088-8365-6258BDF19B91}" destId="{2B006643-262C-4352-AACB-02B609D8BC59}" srcOrd="1" destOrd="0" presId="urn:microsoft.com/office/officeart/2005/8/layout/orgChart1"/>
    <dgm:cxn modelId="{7837EC09-9F76-44A7-91E4-F1A9257A92C5}" type="presOf" srcId="{3C1C618D-BD9D-4933-B468-2C60D312AC87}" destId="{AF451533-2284-4114-A518-B32B751AC2DB}" srcOrd="1" destOrd="0" presId="urn:microsoft.com/office/officeart/2005/8/layout/orgChart1"/>
    <dgm:cxn modelId="{3123660E-FB92-4D93-AB21-92B225ADDDFF}" type="presOf" srcId="{BA64C4E1-9F62-4051-AE3B-8DD6E500DA2B}" destId="{4D1EF686-2765-4BD7-BE0F-AAF57FBB95A9}" srcOrd="0" destOrd="0" presId="urn:microsoft.com/office/officeart/2005/8/layout/orgChart1"/>
    <dgm:cxn modelId="{FAD4660F-60F5-41C8-8713-0DFE6473A3D5}" type="presOf" srcId="{3C1C618D-BD9D-4933-B468-2C60D312AC87}" destId="{E7C1496F-5BFD-40FA-88A7-07C5F118A79B}" srcOrd="0" destOrd="0" presId="urn:microsoft.com/office/officeart/2005/8/layout/orgChart1"/>
    <dgm:cxn modelId="{85752813-3ECF-46C1-9A23-040282EBEB0B}" type="presOf" srcId="{084EA781-867D-45A7-A0A1-0D1639748B74}" destId="{AD290241-D548-4D4E-9F92-2CEA677885B6}" srcOrd="1" destOrd="0" presId="urn:microsoft.com/office/officeart/2005/8/layout/orgChart1"/>
    <dgm:cxn modelId="{A1C5D11C-05D9-49D5-B39C-D0153EEE6FB4}" type="presOf" srcId="{C438930B-2A20-42A6-8712-578ADB6922B8}" destId="{BA0574F3-BF28-44CC-9C7C-22F456E8DD7D}" srcOrd="0" destOrd="0" presId="urn:microsoft.com/office/officeart/2005/8/layout/orgChart1"/>
    <dgm:cxn modelId="{18907123-3429-48E8-A8B4-B62115ADBD4F}" type="presOf" srcId="{10EA606B-1F52-414C-9B73-F952609262B9}" destId="{8B5791C0-0D87-4C0F-9B50-5B7B7EE02E6B}" srcOrd="1" destOrd="0" presId="urn:microsoft.com/office/officeart/2005/8/layout/orgChart1"/>
    <dgm:cxn modelId="{420BC427-7A34-4B7B-B7DE-07D24462BFDC}" srcId="{10EA606B-1F52-414C-9B73-F952609262B9}" destId="{67F0B754-2B51-4D49-A87E-046962CE02A5}" srcOrd="0" destOrd="0" parTransId="{7A96929A-06FB-4D7D-B7E9-598A537E3863}" sibTransId="{FEF6FB1A-EB1B-4D79-88F8-69D166973EBA}"/>
    <dgm:cxn modelId="{6CF63D2C-65C1-4C56-9C5C-BFB55414441B}" srcId="{67F0B754-2B51-4D49-A87E-046962CE02A5}" destId="{325EBE60-F9C9-4D31-B1C4-A54DF08CE491}" srcOrd="1" destOrd="0" parTransId="{81B47831-B333-4166-9AB4-42260DEB295A}" sibTransId="{8AABC805-A775-4921-890A-CA715B8FB772}"/>
    <dgm:cxn modelId="{31BC9B35-AA78-4B60-B63A-08457CCD80C5}" type="presOf" srcId="{F6BF0F3D-39E9-4088-8365-6258BDF19B91}" destId="{F54BC2E3-A46F-453D-90E3-2CD5F5677642}" srcOrd="0" destOrd="0" presId="urn:microsoft.com/office/officeart/2005/8/layout/orgChart1"/>
    <dgm:cxn modelId="{44792D37-B01D-49F2-9EFB-7002BBA87D9A}" type="presOf" srcId="{B20A1707-2715-465B-B582-8EBC17AE8394}" destId="{5CF2F2E5-267B-4D06-9681-67C1326D5203}" srcOrd="0" destOrd="0" presId="urn:microsoft.com/office/officeart/2005/8/layout/orgChart1"/>
    <dgm:cxn modelId="{B3F5E63B-836D-41C7-90DC-037EE24AF55A}" type="presOf" srcId="{85B2977B-38FE-4459-B355-0792AF2C8A34}" destId="{4D42C7B0-BA03-4CC3-B9E6-306838824B39}" srcOrd="1" destOrd="0" presId="urn:microsoft.com/office/officeart/2005/8/layout/orgChart1"/>
    <dgm:cxn modelId="{8762C25E-A492-4771-BA51-D4D3AB19A4B0}" srcId="{3C1C618D-BD9D-4933-B468-2C60D312AC87}" destId="{F6BF0F3D-39E9-4088-8365-6258BDF19B91}" srcOrd="1" destOrd="0" parTransId="{BA64C4E1-9F62-4051-AE3B-8DD6E500DA2B}" sibTransId="{94AB812A-4024-4F56-9831-CBFC38B1FCAF}"/>
    <dgm:cxn modelId="{E191C561-7FA0-40D2-9DC7-DC50B9C6F800}" type="presOf" srcId="{D108FC32-1A2E-4660-BC7B-26110923D709}" destId="{27AAD800-50C4-4F58-BFBF-9F4987337AEF}" srcOrd="1" destOrd="0" presId="urn:microsoft.com/office/officeart/2005/8/layout/orgChart1"/>
    <dgm:cxn modelId="{D8BAFD43-8647-4E5F-872D-02BE61EC2B25}" type="presOf" srcId="{084EA781-867D-45A7-A0A1-0D1639748B74}" destId="{48E21201-0C47-45BD-9E66-AF5533679606}" srcOrd="0" destOrd="0" presId="urn:microsoft.com/office/officeart/2005/8/layout/orgChart1"/>
    <dgm:cxn modelId="{8C511167-83FF-4113-AE35-AE8550D6134F}" type="presOf" srcId="{3CE20067-A8CC-4373-BC0E-E611107716DA}" destId="{3FCB6146-E11F-4629-9AC1-7EB7FBB574E8}" srcOrd="0" destOrd="0" presId="urn:microsoft.com/office/officeart/2005/8/layout/orgChart1"/>
    <dgm:cxn modelId="{C07AD24B-F308-46A1-9B8A-C8ADE0248869}" type="presOf" srcId="{81B47831-B333-4166-9AB4-42260DEB295A}" destId="{56C37B73-4C15-45B7-AD9C-409096587772}" srcOrd="0" destOrd="0" presId="urn:microsoft.com/office/officeart/2005/8/layout/orgChart1"/>
    <dgm:cxn modelId="{923E3D4C-6AD8-4AA9-8C30-D628983F3091}" type="presOf" srcId="{4A939282-B90F-4354-83FA-E74FD26A0641}" destId="{4AC46367-19D2-4295-A4A2-FF13744C94A7}" srcOrd="0" destOrd="0" presId="urn:microsoft.com/office/officeart/2005/8/layout/orgChart1"/>
    <dgm:cxn modelId="{66881C71-FD0D-4080-B6CE-E890DCD31DA9}" type="presOf" srcId="{7A96929A-06FB-4D7D-B7E9-598A537E3863}" destId="{A0D663E1-0B2B-4402-BFA9-9402C8848711}" srcOrd="0" destOrd="0" presId="urn:microsoft.com/office/officeart/2005/8/layout/orgChart1"/>
    <dgm:cxn modelId="{B7A94F72-F177-416E-BA4F-D541E9F62481}" type="presOf" srcId="{C438930B-2A20-42A6-8712-578ADB6922B8}" destId="{474C5089-A86E-4426-B45C-AC387814E04E}" srcOrd="1" destOrd="0" presId="urn:microsoft.com/office/officeart/2005/8/layout/orgChart1"/>
    <dgm:cxn modelId="{73335555-8A0B-445B-819E-9C84032094B4}" type="presOf" srcId="{D108FC32-1A2E-4660-BC7B-26110923D709}" destId="{A9743705-4474-4F21-A29F-D901D16C208C}" srcOrd="0" destOrd="0" presId="urn:microsoft.com/office/officeart/2005/8/layout/orgChart1"/>
    <dgm:cxn modelId="{D112D855-B92A-4046-B0A8-DD8CB188DFBD}" srcId="{85B2977B-38FE-4459-B355-0792AF2C8A34}" destId="{084EA781-867D-45A7-A0A1-0D1639748B74}" srcOrd="0" destOrd="0" parTransId="{4A939282-B90F-4354-83FA-E74FD26A0641}" sibTransId="{F97310C5-0CF3-468F-B6EF-BEB62BD3EB02}"/>
    <dgm:cxn modelId="{BB18DD7A-C1A0-4338-AF8F-A92AA4CBF183}" type="presOf" srcId="{CA773DC2-7F21-4E12-BB9B-48BBAD903EA2}" destId="{83F23256-433C-4168-A68D-121A3B8D838B}" srcOrd="0" destOrd="0" presId="urn:microsoft.com/office/officeart/2005/8/layout/orgChart1"/>
    <dgm:cxn modelId="{0E45127B-FC5C-4E63-834F-32332FA9D71E}" srcId="{084EA781-867D-45A7-A0A1-0D1639748B74}" destId="{C438930B-2A20-42A6-8712-578ADB6922B8}" srcOrd="0" destOrd="0" parTransId="{819A6214-C784-4BF1-A475-3D51F4438319}" sibTransId="{055D8ED5-1AB4-445A-A0B0-272F9C1B77CB}"/>
    <dgm:cxn modelId="{87B20F94-3CAD-4167-AF80-21B5943689C1}" srcId="{3C1C618D-BD9D-4933-B468-2C60D312AC87}" destId="{10EA606B-1F52-414C-9B73-F952609262B9}" srcOrd="0" destOrd="0" parTransId="{B20A1707-2715-465B-B582-8EBC17AE8394}" sibTransId="{CA16DB0C-C4A4-4826-ABF6-7D461E9F9F43}"/>
    <dgm:cxn modelId="{1F9B109B-64E8-413E-8140-5F26569A4679}" type="presOf" srcId="{16304D2E-14F1-4989-8CCA-8F6B97406175}" destId="{C42DC191-F9A9-4E4C-B46B-CF09E01A4AE9}" srcOrd="0" destOrd="0" presId="urn:microsoft.com/office/officeart/2005/8/layout/orgChart1"/>
    <dgm:cxn modelId="{939BE59B-BA6C-4369-A3FA-462B99AAED3F}" type="presOf" srcId="{85B2977B-38FE-4459-B355-0792AF2C8A34}" destId="{13E670D8-55E8-42D8-B869-40D5FB949795}" srcOrd="0" destOrd="0" presId="urn:microsoft.com/office/officeart/2005/8/layout/orgChart1"/>
    <dgm:cxn modelId="{E4B7BDA3-3322-47B6-88FE-E3D168BCED01}" type="presOf" srcId="{325EBE60-F9C9-4D31-B1C4-A54DF08CE491}" destId="{231D54F3-B2F9-4982-9696-C6699D0B7601}" srcOrd="0" destOrd="0" presId="urn:microsoft.com/office/officeart/2005/8/layout/orgChart1"/>
    <dgm:cxn modelId="{F604DDBB-85FE-442C-BB88-26E00B067E0C}" type="presOf" srcId="{67F0B754-2B51-4D49-A87E-046962CE02A5}" destId="{AAE9EEBC-252E-44A7-B8BF-37EF3910C029}" srcOrd="0" destOrd="0" presId="urn:microsoft.com/office/officeart/2005/8/layout/orgChart1"/>
    <dgm:cxn modelId="{D6BAF5BD-E72A-4F38-99E1-D46A5B9E49D5}" type="presOf" srcId="{819A6214-C784-4BF1-A475-3D51F4438319}" destId="{D19E8E48-8479-487D-905A-ECEFD9CF7CEA}" srcOrd="0" destOrd="0" presId="urn:microsoft.com/office/officeart/2005/8/layout/orgChart1"/>
    <dgm:cxn modelId="{7AEC18D3-A69B-4566-980C-24124F8D13E5}" type="presOf" srcId="{10EA606B-1F52-414C-9B73-F952609262B9}" destId="{C02BA767-5F4E-4804-9645-DA2320E2EC5E}" srcOrd="0" destOrd="0" presId="urn:microsoft.com/office/officeart/2005/8/layout/orgChart1"/>
    <dgm:cxn modelId="{D770B3DA-4894-4FCF-95EF-443993555439}" srcId="{CA773DC2-7F21-4E12-BB9B-48BBAD903EA2}" destId="{3C1C618D-BD9D-4933-B468-2C60D312AC87}" srcOrd="0" destOrd="0" parTransId="{26A2F90B-6F5A-4EB2-B30D-C53559FE464B}" sibTransId="{FC072E8B-B20A-4D57-811E-9B085CABB81C}"/>
    <dgm:cxn modelId="{D999F5DF-93D8-4434-83FD-92B08AB2ECF9}" type="presOf" srcId="{325EBE60-F9C9-4D31-B1C4-A54DF08CE491}" destId="{E522C193-DB49-47CE-BB7F-EEDEEA38149B}" srcOrd="1" destOrd="0" presId="urn:microsoft.com/office/officeart/2005/8/layout/orgChart1"/>
    <dgm:cxn modelId="{9D7074EF-E2E6-47C4-8B5D-B8825EE6B914}" srcId="{3C1C618D-BD9D-4933-B468-2C60D312AC87}" destId="{85B2977B-38FE-4459-B355-0792AF2C8A34}" srcOrd="2" destOrd="0" parTransId="{16304D2E-14F1-4989-8CCA-8F6B97406175}" sibTransId="{4CFFC22A-D028-4309-82D4-E506D807A206}"/>
    <dgm:cxn modelId="{B1F3C9F1-BD4E-479B-9959-A813C296595A}" srcId="{67F0B754-2B51-4D49-A87E-046962CE02A5}" destId="{D108FC32-1A2E-4660-BC7B-26110923D709}" srcOrd="0" destOrd="0" parTransId="{3CE20067-A8CC-4373-BC0E-E611107716DA}" sibTransId="{3EB17ABD-2DC8-48F4-86FC-4F9D22BB66CE}"/>
    <dgm:cxn modelId="{9C211E98-75AB-4E33-A436-F59E79F7E72C}" type="presParOf" srcId="{83F23256-433C-4168-A68D-121A3B8D838B}" destId="{595ED381-B657-4003-9740-51E55DD93B6E}" srcOrd="0" destOrd="0" presId="urn:microsoft.com/office/officeart/2005/8/layout/orgChart1"/>
    <dgm:cxn modelId="{A8380AD3-FBA5-43E9-8E41-3EBCFC3109DD}" type="presParOf" srcId="{595ED381-B657-4003-9740-51E55DD93B6E}" destId="{C7E0E4EF-CEBD-4B5C-9042-03A0875C85D4}" srcOrd="0" destOrd="0" presId="urn:microsoft.com/office/officeart/2005/8/layout/orgChart1"/>
    <dgm:cxn modelId="{C2F05614-0424-4FA2-8356-1499A4586BA6}" type="presParOf" srcId="{C7E0E4EF-CEBD-4B5C-9042-03A0875C85D4}" destId="{E7C1496F-5BFD-40FA-88A7-07C5F118A79B}" srcOrd="0" destOrd="0" presId="urn:microsoft.com/office/officeart/2005/8/layout/orgChart1"/>
    <dgm:cxn modelId="{D7BA320F-ECA6-4DBB-BA37-B920B744B1ED}" type="presParOf" srcId="{C7E0E4EF-CEBD-4B5C-9042-03A0875C85D4}" destId="{AF451533-2284-4114-A518-B32B751AC2DB}" srcOrd="1" destOrd="0" presId="urn:microsoft.com/office/officeart/2005/8/layout/orgChart1"/>
    <dgm:cxn modelId="{39076E91-EB0F-47AA-8251-BD929A550CC3}" type="presParOf" srcId="{595ED381-B657-4003-9740-51E55DD93B6E}" destId="{9B9F72F9-2FF3-4D24-A7DE-6D988860B476}" srcOrd="1" destOrd="0" presId="urn:microsoft.com/office/officeart/2005/8/layout/orgChart1"/>
    <dgm:cxn modelId="{37C87EA9-C6B1-4347-8CEC-191FFCB26219}" type="presParOf" srcId="{9B9F72F9-2FF3-4D24-A7DE-6D988860B476}" destId="{5CF2F2E5-267B-4D06-9681-67C1326D5203}" srcOrd="0" destOrd="0" presId="urn:microsoft.com/office/officeart/2005/8/layout/orgChart1"/>
    <dgm:cxn modelId="{5E15C51F-2DBD-4A90-B3A6-183D506D70A3}" type="presParOf" srcId="{9B9F72F9-2FF3-4D24-A7DE-6D988860B476}" destId="{B82320C4-D46E-4D69-A936-BA4EDC442BDF}" srcOrd="1" destOrd="0" presId="urn:microsoft.com/office/officeart/2005/8/layout/orgChart1"/>
    <dgm:cxn modelId="{8B35BA1B-49A8-4745-BA09-5697EBAACD1B}" type="presParOf" srcId="{B82320C4-D46E-4D69-A936-BA4EDC442BDF}" destId="{0BC4F0B4-D3D4-4A2F-B044-6E17C6372E65}" srcOrd="0" destOrd="0" presId="urn:microsoft.com/office/officeart/2005/8/layout/orgChart1"/>
    <dgm:cxn modelId="{6EFD64E5-5217-482C-A975-2E6733544E9B}" type="presParOf" srcId="{0BC4F0B4-D3D4-4A2F-B044-6E17C6372E65}" destId="{C02BA767-5F4E-4804-9645-DA2320E2EC5E}" srcOrd="0" destOrd="0" presId="urn:microsoft.com/office/officeart/2005/8/layout/orgChart1"/>
    <dgm:cxn modelId="{F48A35BC-32FE-4B25-869B-DBC9CCCC5F75}" type="presParOf" srcId="{0BC4F0B4-D3D4-4A2F-B044-6E17C6372E65}" destId="{8B5791C0-0D87-4C0F-9B50-5B7B7EE02E6B}" srcOrd="1" destOrd="0" presId="urn:microsoft.com/office/officeart/2005/8/layout/orgChart1"/>
    <dgm:cxn modelId="{83E25ECE-611B-4AB3-8C9B-6D468FD63179}" type="presParOf" srcId="{B82320C4-D46E-4D69-A936-BA4EDC442BDF}" destId="{DFC94F9C-DEDC-4C7A-9927-960178E51640}" srcOrd="1" destOrd="0" presId="urn:microsoft.com/office/officeart/2005/8/layout/orgChart1"/>
    <dgm:cxn modelId="{8CD2518C-B6E2-4771-B03D-5247BBB8E690}" type="presParOf" srcId="{DFC94F9C-DEDC-4C7A-9927-960178E51640}" destId="{A0D663E1-0B2B-4402-BFA9-9402C8848711}" srcOrd="0" destOrd="0" presId="urn:microsoft.com/office/officeart/2005/8/layout/orgChart1"/>
    <dgm:cxn modelId="{EB8BAFC8-509A-4E55-B5F6-B6C6BF635477}" type="presParOf" srcId="{DFC94F9C-DEDC-4C7A-9927-960178E51640}" destId="{A53EE9E4-1FC4-444C-8C57-C899104FB91B}" srcOrd="1" destOrd="0" presId="urn:microsoft.com/office/officeart/2005/8/layout/orgChart1"/>
    <dgm:cxn modelId="{F8DC06B8-2C55-4D26-981D-3D0766B28EBB}" type="presParOf" srcId="{A53EE9E4-1FC4-444C-8C57-C899104FB91B}" destId="{0409EF50-216A-48B7-9219-D41F7770FC8F}" srcOrd="0" destOrd="0" presId="urn:microsoft.com/office/officeart/2005/8/layout/orgChart1"/>
    <dgm:cxn modelId="{D85984CD-2076-4ABF-A67A-108D03479451}" type="presParOf" srcId="{0409EF50-216A-48B7-9219-D41F7770FC8F}" destId="{AAE9EEBC-252E-44A7-B8BF-37EF3910C029}" srcOrd="0" destOrd="0" presId="urn:microsoft.com/office/officeart/2005/8/layout/orgChart1"/>
    <dgm:cxn modelId="{80A53CC3-2216-40BF-A5F0-41B687AB620D}" type="presParOf" srcId="{0409EF50-216A-48B7-9219-D41F7770FC8F}" destId="{DD632815-F0FA-4EF3-A413-19674D587EE8}" srcOrd="1" destOrd="0" presId="urn:microsoft.com/office/officeart/2005/8/layout/orgChart1"/>
    <dgm:cxn modelId="{CDE0861A-3633-41F7-9389-B9F076ABDFAB}" type="presParOf" srcId="{A53EE9E4-1FC4-444C-8C57-C899104FB91B}" destId="{44A0BA8D-4225-4D87-8DE1-E74BE20376CC}" srcOrd="1" destOrd="0" presId="urn:microsoft.com/office/officeart/2005/8/layout/orgChart1"/>
    <dgm:cxn modelId="{7EC0EE54-BA56-4F5A-9546-B5E5872ABC88}" type="presParOf" srcId="{44A0BA8D-4225-4D87-8DE1-E74BE20376CC}" destId="{3FCB6146-E11F-4629-9AC1-7EB7FBB574E8}" srcOrd="0" destOrd="0" presId="urn:microsoft.com/office/officeart/2005/8/layout/orgChart1"/>
    <dgm:cxn modelId="{F1547434-D7D5-4AB6-9A64-91CF87D2D77E}" type="presParOf" srcId="{44A0BA8D-4225-4D87-8DE1-E74BE20376CC}" destId="{B8823E0D-E513-4422-B4F9-1C9D97243E6A}" srcOrd="1" destOrd="0" presId="urn:microsoft.com/office/officeart/2005/8/layout/orgChart1"/>
    <dgm:cxn modelId="{9A7F3E02-44BB-491E-B933-54112868E96C}" type="presParOf" srcId="{B8823E0D-E513-4422-B4F9-1C9D97243E6A}" destId="{D7CD4E33-36D1-413C-AEEC-2F5BE08D93A2}" srcOrd="0" destOrd="0" presId="urn:microsoft.com/office/officeart/2005/8/layout/orgChart1"/>
    <dgm:cxn modelId="{A80E6B54-B89B-471A-920F-96B9D3894204}" type="presParOf" srcId="{D7CD4E33-36D1-413C-AEEC-2F5BE08D93A2}" destId="{A9743705-4474-4F21-A29F-D901D16C208C}" srcOrd="0" destOrd="0" presId="urn:microsoft.com/office/officeart/2005/8/layout/orgChart1"/>
    <dgm:cxn modelId="{2819456F-FA7A-4BDB-BD5D-57D601BA9E77}" type="presParOf" srcId="{D7CD4E33-36D1-413C-AEEC-2F5BE08D93A2}" destId="{27AAD800-50C4-4F58-BFBF-9F4987337AEF}" srcOrd="1" destOrd="0" presId="urn:microsoft.com/office/officeart/2005/8/layout/orgChart1"/>
    <dgm:cxn modelId="{5D4DBF38-614A-4EFE-B2EA-62E1856FDC2B}" type="presParOf" srcId="{B8823E0D-E513-4422-B4F9-1C9D97243E6A}" destId="{23726CEA-3535-4EC7-ABA2-26E35F5F811C}" srcOrd="1" destOrd="0" presId="urn:microsoft.com/office/officeart/2005/8/layout/orgChart1"/>
    <dgm:cxn modelId="{ACA85FD2-909F-4332-91AB-EA9F35520BB8}" type="presParOf" srcId="{B8823E0D-E513-4422-B4F9-1C9D97243E6A}" destId="{3C59447D-E277-415F-9BB7-21FC0EC3B3AE}" srcOrd="2" destOrd="0" presId="urn:microsoft.com/office/officeart/2005/8/layout/orgChart1"/>
    <dgm:cxn modelId="{9E506D9B-C53E-46DF-9445-227ED7CA5AD9}" type="presParOf" srcId="{44A0BA8D-4225-4D87-8DE1-E74BE20376CC}" destId="{56C37B73-4C15-45B7-AD9C-409096587772}" srcOrd="2" destOrd="0" presId="urn:microsoft.com/office/officeart/2005/8/layout/orgChart1"/>
    <dgm:cxn modelId="{9251EEB5-1ABE-4E5A-B648-1C4CFB296598}" type="presParOf" srcId="{44A0BA8D-4225-4D87-8DE1-E74BE20376CC}" destId="{60FDE9A2-30AF-47C4-B82B-128FD4FA466F}" srcOrd="3" destOrd="0" presId="urn:microsoft.com/office/officeart/2005/8/layout/orgChart1"/>
    <dgm:cxn modelId="{81821F69-C521-4CC0-95E4-183BD461CAEB}" type="presParOf" srcId="{60FDE9A2-30AF-47C4-B82B-128FD4FA466F}" destId="{1401C96F-032F-4CB1-8A94-39EAF3495025}" srcOrd="0" destOrd="0" presId="urn:microsoft.com/office/officeart/2005/8/layout/orgChart1"/>
    <dgm:cxn modelId="{D51FE442-24D3-4E7E-AF01-BB04E4A19D96}" type="presParOf" srcId="{1401C96F-032F-4CB1-8A94-39EAF3495025}" destId="{231D54F3-B2F9-4982-9696-C6699D0B7601}" srcOrd="0" destOrd="0" presId="urn:microsoft.com/office/officeart/2005/8/layout/orgChart1"/>
    <dgm:cxn modelId="{F0B3F599-D775-4287-8C4D-709A33F4EF30}" type="presParOf" srcId="{1401C96F-032F-4CB1-8A94-39EAF3495025}" destId="{E522C193-DB49-47CE-BB7F-EEDEEA38149B}" srcOrd="1" destOrd="0" presId="urn:microsoft.com/office/officeart/2005/8/layout/orgChart1"/>
    <dgm:cxn modelId="{E0ECBAE8-1B32-4BB1-BEB6-A68BB0821687}" type="presParOf" srcId="{60FDE9A2-30AF-47C4-B82B-128FD4FA466F}" destId="{890329E5-F6B6-412A-9041-E8E0843F499F}" srcOrd="1" destOrd="0" presId="urn:microsoft.com/office/officeart/2005/8/layout/orgChart1"/>
    <dgm:cxn modelId="{E3A07E5A-B575-4F91-96AA-0841B4D0E801}" type="presParOf" srcId="{60FDE9A2-30AF-47C4-B82B-128FD4FA466F}" destId="{CB12FF2D-3554-4DA0-9F2C-FB4CDF5414B8}" srcOrd="2" destOrd="0" presId="urn:microsoft.com/office/officeart/2005/8/layout/orgChart1"/>
    <dgm:cxn modelId="{BC747940-0241-4931-8CBB-8ADAD32175C2}" type="presParOf" srcId="{A53EE9E4-1FC4-444C-8C57-C899104FB91B}" destId="{3A3FEF0F-65C6-4B96-BFDC-A690B9E2960F}" srcOrd="2" destOrd="0" presId="urn:microsoft.com/office/officeart/2005/8/layout/orgChart1"/>
    <dgm:cxn modelId="{09CCC8CB-C0FC-4CCF-9503-BFBA20462181}" type="presParOf" srcId="{B82320C4-D46E-4D69-A936-BA4EDC442BDF}" destId="{E1DCF7F8-0D39-4054-9AFC-720561291E2C}" srcOrd="2" destOrd="0" presId="urn:microsoft.com/office/officeart/2005/8/layout/orgChart1"/>
    <dgm:cxn modelId="{4C72C049-E87F-4FCC-8FB5-34228E7B3826}" type="presParOf" srcId="{9B9F72F9-2FF3-4D24-A7DE-6D988860B476}" destId="{4D1EF686-2765-4BD7-BE0F-AAF57FBB95A9}" srcOrd="2" destOrd="0" presId="urn:microsoft.com/office/officeart/2005/8/layout/orgChart1"/>
    <dgm:cxn modelId="{835A8551-8925-4B2C-891F-0B6A8B9D4F31}" type="presParOf" srcId="{9B9F72F9-2FF3-4D24-A7DE-6D988860B476}" destId="{FB55366D-193E-4F01-A4CA-3934AF404ADA}" srcOrd="3" destOrd="0" presId="urn:microsoft.com/office/officeart/2005/8/layout/orgChart1"/>
    <dgm:cxn modelId="{5B323840-AC01-43DF-9B35-10433DE1B895}" type="presParOf" srcId="{FB55366D-193E-4F01-A4CA-3934AF404ADA}" destId="{7D3F9BDF-3FB4-454C-BC0E-7CA4C9697F2D}" srcOrd="0" destOrd="0" presId="urn:microsoft.com/office/officeart/2005/8/layout/orgChart1"/>
    <dgm:cxn modelId="{C7D8E377-9312-47A8-B665-86BE6E5E6AAF}" type="presParOf" srcId="{7D3F9BDF-3FB4-454C-BC0E-7CA4C9697F2D}" destId="{F54BC2E3-A46F-453D-90E3-2CD5F5677642}" srcOrd="0" destOrd="0" presId="urn:microsoft.com/office/officeart/2005/8/layout/orgChart1"/>
    <dgm:cxn modelId="{064E8082-6701-420F-AE9F-8096D865BD74}" type="presParOf" srcId="{7D3F9BDF-3FB4-454C-BC0E-7CA4C9697F2D}" destId="{2B006643-262C-4352-AACB-02B609D8BC59}" srcOrd="1" destOrd="0" presId="urn:microsoft.com/office/officeart/2005/8/layout/orgChart1"/>
    <dgm:cxn modelId="{A126C57E-5CDB-474B-A2D7-F929A734F591}" type="presParOf" srcId="{FB55366D-193E-4F01-A4CA-3934AF404ADA}" destId="{57641EC7-4527-4040-BB73-B6F2741A393B}" srcOrd="1" destOrd="0" presId="urn:microsoft.com/office/officeart/2005/8/layout/orgChart1"/>
    <dgm:cxn modelId="{46A12632-A344-481B-A432-643E2AC8A460}" type="presParOf" srcId="{FB55366D-193E-4F01-A4CA-3934AF404ADA}" destId="{BE233C57-F99E-4177-A7EC-F6238E80D5D4}" srcOrd="2" destOrd="0" presId="urn:microsoft.com/office/officeart/2005/8/layout/orgChart1"/>
    <dgm:cxn modelId="{AAF24126-06CC-4C50-A889-BDF27F98593F}" type="presParOf" srcId="{9B9F72F9-2FF3-4D24-A7DE-6D988860B476}" destId="{C42DC191-F9A9-4E4C-B46B-CF09E01A4AE9}" srcOrd="4" destOrd="0" presId="urn:microsoft.com/office/officeart/2005/8/layout/orgChart1"/>
    <dgm:cxn modelId="{DF4B656A-5F1F-4376-8177-234F4088DE81}" type="presParOf" srcId="{9B9F72F9-2FF3-4D24-A7DE-6D988860B476}" destId="{55A54E0C-D19B-48BA-B55C-0F6C0BBA2655}" srcOrd="5" destOrd="0" presId="urn:microsoft.com/office/officeart/2005/8/layout/orgChart1"/>
    <dgm:cxn modelId="{853ACD5F-FDA7-4E2D-AD88-0C75E90FB7FB}" type="presParOf" srcId="{55A54E0C-D19B-48BA-B55C-0F6C0BBA2655}" destId="{063EE60C-7CDB-475F-8DC6-43E5152F1AFD}" srcOrd="0" destOrd="0" presId="urn:microsoft.com/office/officeart/2005/8/layout/orgChart1"/>
    <dgm:cxn modelId="{9877B0BF-AC42-47FA-86F6-8F0D88B527D4}" type="presParOf" srcId="{063EE60C-7CDB-475F-8DC6-43E5152F1AFD}" destId="{13E670D8-55E8-42D8-B869-40D5FB949795}" srcOrd="0" destOrd="0" presId="urn:microsoft.com/office/officeart/2005/8/layout/orgChart1"/>
    <dgm:cxn modelId="{B16258FD-E9C5-4FEA-A9DF-B45F9B4E1B2B}" type="presParOf" srcId="{063EE60C-7CDB-475F-8DC6-43E5152F1AFD}" destId="{4D42C7B0-BA03-4CC3-B9E6-306838824B39}" srcOrd="1" destOrd="0" presId="urn:microsoft.com/office/officeart/2005/8/layout/orgChart1"/>
    <dgm:cxn modelId="{156FB492-CB14-4A7F-B6F7-9720E7227F63}" type="presParOf" srcId="{55A54E0C-D19B-48BA-B55C-0F6C0BBA2655}" destId="{2DAC7D62-4D37-42A2-91F3-A8EC87A6DE2A}" srcOrd="1" destOrd="0" presId="urn:microsoft.com/office/officeart/2005/8/layout/orgChart1"/>
    <dgm:cxn modelId="{21E70FFB-8EE3-4E5E-A72F-B363E2D54591}" type="presParOf" srcId="{2DAC7D62-4D37-42A2-91F3-A8EC87A6DE2A}" destId="{4AC46367-19D2-4295-A4A2-FF13744C94A7}" srcOrd="0" destOrd="0" presId="urn:microsoft.com/office/officeart/2005/8/layout/orgChart1"/>
    <dgm:cxn modelId="{A1278F79-7BD5-46AC-82DF-65B7CFC8ABCA}" type="presParOf" srcId="{2DAC7D62-4D37-42A2-91F3-A8EC87A6DE2A}" destId="{F640252C-A845-4A2D-ACB3-02ECBCDCEBAB}" srcOrd="1" destOrd="0" presId="urn:microsoft.com/office/officeart/2005/8/layout/orgChart1"/>
    <dgm:cxn modelId="{09739191-395E-4F97-9905-2FBA564B2194}" type="presParOf" srcId="{F640252C-A845-4A2D-ACB3-02ECBCDCEBAB}" destId="{7C4C7ABF-A792-4D38-9FEB-935D560A7836}" srcOrd="0" destOrd="0" presId="urn:microsoft.com/office/officeart/2005/8/layout/orgChart1"/>
    <dgm:cxn modelId="{6FBABE91-9EAF-499B-93E8-F1587E9A5014}" type="presParOf" srcId="{7C4C7ABF-A792-4D38-9FEB-935D560A7836}" destId="{48E21201-0C47-45BD-9E66-AF5533679606}" srcOrd="0" destOrd="0" presId="urn:microsoft.com/office/officeart/2005/8/layout/orgChart1"/>
    <dgm:cxn modelId="{38C28CDF-BDEB-4E0C-86F1-2A15A7CECBA6}" type="presParOf" srcId="{7C4C7ABF-A792-4D38-9FEB-935D560A7836}" destId="{AD290241-D548-4D4E-9F92-2CEA677885B6}" srcOrd="1" destOrd="0" presId="urn:microsoft.com/office/officeart/2005/8/layout/orgChart1"/>
    <dgm:cxn modelId="{561C58B8-AAF5-4FA6-860B-EEE3BC85BC9B}" type="presParOf" srcId="{F640252C-A845-4A2D-ACB3-02ECBCDCEBAB}" destId="{84A64308-0A34-42B7-9BF0-D6C527FD7078}" srcOrd="1" destOrd="0" presId="urn:microsoft.com/office/officeart/2005/8/layout/orgChart1"/>
    <dgm:cxn modelId="{ACDCB6EE-2E20-49FB-B37E-E1B284EE8D96}" type="presParOf" srcId="{84A64308-0A34-42B7-9BF0-D6C527FD7078}" destId="{D19E8E48-8479-487D-905A-ECEFD9CF7CEA}" srcOrd="0" destOrd="0" presId="urn:microsoft.com/office/officeart/2005/8/layout/orgChart1"/>
    <dgm:cxn modelId="{BB578F9A-1B9C-430B-9A3D-068C8157515D}" type="presParOf" srcId="{84A64308-0A34-42B7-9BF0-D6C527FD7078}" destId="{BA318F85-C269-4A32-AEFE-9872467A7AE8}" srcOrd="1" destOrd="0" presId="urn:microsoft.com/office/officeart/2005/8/layout/orgChart1"/>
    <dgm:cxn modelId="{3D4F6B9A-E0CB-4780-AB08-484A1ACE7FEB}" type="presParOf" srcId="{BA318F85-C269-4A32-AEFE-9872467A7AE8}" destId="{21193A09-2BCB-482A-AB7E-0064F7C72756}" srcOrd="0" destOrd="0" presId="urn:microsoft.com/office/officeart/2005/8/layout/orgChart1"/>
    <dgm:cxn modelId="{FA4E8C89-FBFB-4AF4-A4DE-41F5074CF5DE}" type="presParOf" srcId="{21193A09-2BCB-482A-AB7E-0064F7C72756}" destId="{BA0574F3-BF28-44CC-9C7C-22F456E8DD7D}" srcOrd="0" destOrd="0" presId="urn:microsoft.com/office/officeart/2005/8/layout/orgChart1"/>
    <dgm:cxn modelId="{50984B74-AB85-45E1-8D5D-3B16B1B4037A}" type="presParOf" srcId="{21193A09-2BCB-482A-AB7E-0064F7C72756}" destId="{474C5089-A86E-4426-B45C-AC387814E04E}" srcOrd="1" destOrd="0" presId="urn:microsoft.com/office/officeart/2005/8/layout/orgChart1"/>
    <dgm:cxn modelId="{9269CF17-EE84-41DA-AE38-EDFD8C32D747}" type="presParOf" srcId="{BA318F85-C269-4A32-AEFE-9872467A7AE8}" destId="{0EA2290B-C589-4DAA-91DC-89F5D9BF13C0}" srcOrd="1" destOrd="0" presId="urn:microsoft.com/office/officeart/2005/8/layout/orgChart1"/>
    <dgm:cxn modelId="{E2D54814-C1DC-4EB0-95A6-9B28C9A263E7}" type="presParOf" srcId="{BA318F85-C269-4A32-AEFE-9872467A7AE8}" destId="{201FF3F3-3A38-4F0A-AF74-193DD86250FB}" srcOrd="2" destOrd="0" presId="urn:microsoft.com/office/officeart/2005/8/layout/orgChart1"/>
    <dgm:cxn modelId="{56620FEC-4CEE-4C6F-A29A-75A7FB76AD08}" type="presParOf" srcId="{F640252C-A845-4A2D-ACB3-02ECBCDCEBAB}" destId="{43463056-E301-4F46-8EAB-C07DEF7A78AD}" srcOrd="2" destOrd="0" presId="urn:microsoft.com/office/officeart/2005/8/layout/orgChart1"/>
    <dgm:cxn modelId="{CCE41D06-E79A-4294-8745-BBB9576EE0ED}" type="presParOf" srcId="{55A54E0C-D19B-48BA-B55C-0F6C0BBA2655}" destId="{FE262600-4D71-4E6B-9456-3D70566ECC06}" srcOrd="2" destOrd="0" presId="urn:microsoft.com/office/officeart/2005/8/layout/orgChart1"/>
    <dgm:cxn modelId="{B8D96473-7283-464B-8921-CC03FFF2DCBC}" type="presParOf" srcId="{595ED381-B657-4003-9740-51E55DD93B6E}" destId="{232CB6AA-47E3-4796-9AA1-139568B773E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DE2D3-9209-40F1-A63C-C12D0D4C0D2B}">
      <dsp:nvSpPr>
        <dsp:cNvPr id="0" name=""/>
        <dsp:cNvSpPr/>
      </dsp:nvSpPr>
      <dsp:spPr>
        <a:xfrm>
          <a:off x="2166843" y="1854640"/>
          <a:ext cx="3410491" cy="724277"/>
        </a:xfrm>
        <a:custGeom>
          <a:avLst/>
          <a:gdLst/>
          <a:ahLst/>
          <a:cxnLst/>
          <a:rect l="0" t="0" r="0" b="0"/>
          <a:pathLst>
            <a:path>
              <a:moveTo>
                <a:pt x="3410491" y="0"/>
              </a:moveTo>
              <a:lnTo>
                <a:pt x="3410491" y="724277"/>
              </a:lnTo>
              <a:lnTo>
                <a:pt x="0" y="724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58279-1608-4C88-8BF6-92F7C0667517}">
      <dsp:nvSpPr>
        <dsp:cNvPr id="0" name=""/>
        <dsp:cNvSpPr/>
      </dsp:nvSpPr>
      <dsp:spPr>
        <a:xfrm>
          <a:off x="8671227" y="4029555"/>
          <a:ext cx="229744" cy="70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549"/>
              </a:lnTo>
              <a:lnTo>
                <a:pt x="229744" y="7045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AE621-BB1D-4503-B068-C42AAB6DE348}">
      <dsp:nvSpPr>
        <dsp:cNvPr id="0" name=""/>
        <dsp:cNvSpPr/>
      </dsp:nvSpPr>
      <dsp:spPr>
        <a:xfrm>
          <a:off x="5577334" y="1854640"/>
          <a:ext cx="3706545" cy="1409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8278"/>
              </a:lnTo>
              <a:lnTo>
                <a:pt x="3706545" y="1248278"/>
              </a:lnTo>
              <a:lnTo>
                <a:pt x="3706545" y="14090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39D0F-0309-40AD-96EB-D593DEBFB24D}">
      <dsp:nvSpPr>
        <dsp:cNvPr id="0" name=""/>
        <dsp:cNvSpPr/>
      </dsp:nvSpPr>
      <dsp:spPr>
        <a:xfrm>
          <a:off x="6817955" y="4029555"/>
          <a:ext cx="229744" cy="70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549"/>
              </a:lnTo>
              <a:lnTo>
                <a:pt x="229744" y="7045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1B391F-9B58-40BD-9BA2-9D9531A907F5}">
      <dsp:nvSpPr>
        <dsp:cNvPr id="0" name=""/>
        <dsp:cNvSpPr/>
      </dsp:nvSpPr>
      <dsp:spPr>
        <a:xfrm>
          <a:off x="5577334" y="1854640"/>
          <a:ext cx="1853272" cy="1409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8278"/>
              </a:lnTo>
              <a:lnTo>
                <a:pt x="1853272" y="1248278"/>
              </a:lnTo>
              <a:lnTo>
                <a:pt x="1853272" y="14090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3571F-0429-4D5D-AFF8-FAF89573BC30}">
      <dsp:nvSpPr>
        <dsp:cNvPr id="0" name=""/>
        <dsp:cNvSpPr/>
      </dsp:nvSpPr>
      <dsp:spPr>
        <a:xfrm>
          <a:off x="4964682" y="4029555"/>
          <a:ext cx="229744" cy="70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549"/>
              </a:lnTo>
              <a:lnTo>
                <a:pt x="229744" y="7045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82373-3573-4650-9219-1263E364BB2A}">
      <dsp:nvSpPr>
        <dsp:cNvPr id="0" name=""/>
        <dsp:cNvSpPr/>
      </dsp:nvSpPr>
      <dsp:spPr>
        <a:xfrm>
          <a:off x="5531614" y="1854640"/>
          <a:ext cx="91440" cy="14090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090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1676FB-C6AC-4CE7-B8C0-AACC89EF3D83}">
      <dsp:nvSpPr>
        <dsp:cNvPr id="0" name=""/>
        <dsp:cNvSpPr/>
      </dsp:nvSpPr>
      <dsp:spPr>
        <a:xfrm>
          <a:off x="3111410" y="4029555"/>
          <a:ext cx="229744" cy="70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549"/>
              </a:lnTo>
              <a:lnTo>
                <a:pt x="229744" y="7045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9F51C9-9D68-4B30-AF13-5553E85DD119}">
      <dsp:nvSpPr>
        <dsp:cNvPr id="0" name=""/>
        <dsp:cNvSpPr/>
      </dsp:nvSpPr>
      <dsp:spPr>
        <a:xfrm>
          <a:off x="3724062" y="1854640"/>
          <a:ext cx="1853272" cy="1409099"/>
        </a:xfrm>
        <a:custGeom>
          <a:avLst/>
          <a:gdLst/>
          <a:ahLst/>
          <a:cxnLst/>
          <a:rect l="0" t="0" r="0" b="0"/>
          <a:pathLst>
            <a:path>
              <a:moveTo>
                <a:pt x="1853272" y="0"/>
              </a:moveTo>
              <a:lnTo>
                <a:pt x="1853272" y="1248278"/>
              </a:lnTo>
              <a:lnTo>
                <a:pt x="0" y="1248278"/>
              </a:lnTo>
              <a:lnTo>
                <a:pt x="0" y="14090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0FC1F0-C0F6-45D1-B870-D929F5FFAFD8}">
      <dsp:nvSpPr>
        <dsp:cNvPr id="0" name=""/>
        <dsp:cNvSpPr/>
      </dsp:nvSpPr>
      <dsp:spPr>
        <a:xfrm>
          <a:off x="1258137" y="4029555"/>
          <a:ext cx="229744" cy="70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549"/>
              </a:lnTo>
              <a:lnTo>
                <a:pt x="229744" y="7045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663E1-0B2B-4402-BFA9-9402C8848711}">
      <dsp:nvSpPr>
        <dsp:cNvPr id="0" name=""/>
        <dsp:cNvSpPr/>
      </dsp:nvSpPr>
      <dsp:spPr>
        <a:xfrm>
          <a:off x="1870789" y="1854640"/>
          <a:ext cx="3706545" cy="1409099"/>
        </a:xfrm>
        <a:custGeom>
          <a:avLst/>
          <a:gdLst/>
          <a:ahLst/>
          <a:cxnLst/>
          <a:rect l="0" t="0" r="0" b="0"/>
          <a:pathLst>
            <a:path>
              <a:moveTo>
                <a:pt x="3706545" y="0"/>
              </a:moveTo>
              <a:lnTo>
                <a:pt x="3706545" y="1248278"/>
              </a:lnTo>
              <a:lnTo>
                <a:pt x="0" y="1248278"/>
              </a:lnTo>
              <a:lnTo>
                <a:pt x="0" y="14090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1DA6D-C605-4C10-A870-1B23E997B189}">
      <dsp:nvSpPr>
        <dsp:cNvPr id="0" name=""/>
        <dsp:cNvSpPr/>
      </dsp:nvSpPr>
      <dsp:spPr>
        <a:xfrm>
          <a:off x="5531614" y="767182"/>
          <a:ext cx="91440" cy="321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16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5CAD04-DF1C-4BB4-BF2A-2712787DEF77}">
      <dsp:nvSpPr>
        <dsp:cNvPr id="0" name=""/>
        <dsp:cNvSpPr/>
      </dsp:nvSpPr>
      <dsp:spPr>
        <a:xfrm>
          <a:off x="4811519" y="1367"/>
          <a:ext cx="1531630" cy="76581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Strategic Director of Resources (S151)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 FTE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0000"/>
              </a:solidFill>
            </a:rPr>
            <a:t>VACANT</a:t>
          </a:r>
          <a:endParaRPr lang="en-GB" sz="1100" kern="1200" dirty="0">
            <a:solidFill>
              <a:srgbClr val="FF0000"/>
            </a:solidFill>
          </a:endParaRPr>
        </a:p>
      </dsp:txBody>
      <dsp:txXfrm>
        <a:off x="4811519" y="1367"/>
        <a:ext cx="1531630" cy="765815"/>
      </dsp:txXfrm>
    </dsp:sp>
    <dsp:sp modelId="{40103C78-00C5-4873-8AEE-4844D4271812}">
      <dsp:nvSpPr>
        <dsp:cNvPr id="0" name=""/>
        <dsp:cNvSpPr/>
      </dsp:nvSpPr>
      <dsp:spPr>
        <a:xfrm>
          <a:off x="4811519" y="1088824"/>
          <a:ext cx="1531630" cy="76581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Director of Finance</a:t>
          </a:r>
          <a:r>
            <a:rPr lang="en-US" sz="1100" kern="1200" dirty="0">
              <a:latin typeface="Calibri Light" panose="020F0302020204030204"/>
            </a:rPr>
            <a:t> 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Financial Services (D151)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 FTE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0000"/>
              </a:solidFill>
            </a:rPr>
            <a:t>VACANT</a:t>
          </a:r>
          <a:endParaRPr lang="en-GB" sz="1100" kern="1200" dirty="0">
            <a:solidFill>
              <a:srgbClr val="FF0000"/>
            </a:solidFill>
          </a:endParaRPr>
        </a:p>
      </dsp:txBody>
      <dsp:txXfrm>
        <a:off x="4811519" y="1088824"/>
        <a:ext cx="1531630" cy="765815"/>
      </dsp:txXfrm>
    </dsp:sp>
    <dsp:sp modelId="{AAE9EEBC-252E-44A7-B8BF-37EF3910C029}">
      <dsp:nvSpPr>
        <dsp:cNvPr id="0" name=""/>
        <dsp:cNvSpPr/>
      </dsp:nvSpPr>
      <dsp:spPr>
        <a:xfrm>
          <a:off x="1104974" y="3263739"/>
          <a:ext cx="1531630" cy="76581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Head of Finance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latin typeface="Calibri Light" panose="020F0302020204030204"/>
            </a:rPr>
            <a:t> </a:t>
          </a:r>
          <a:r>
            <a:rPr lang="en-GB" sz="1100" kern="1200" dirty="0"/>
            <a:t>Place &amp; Inclusive Growth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</a:t>
          </a:r>
        </a:p>
      </dsp:txBody>
      <dsp:txXfrm>
        <a:off x="1104974" y="3263739"/>
        <a:ext cx="1531630" cy="765815"/>
      </dsp:txXfrm>
    </dsp:sp>
    <dsp:sp modelId="{8781D77B-331F-4DB4-8D45-41EA11036178}">
      <dsp:nvSpPr>
        <dsp:cNvPr id="0" name=""/>
        <dsp:cNvSpPr/>
      </dsp:nvSpPr>
      <dsp:spPr>
        <a:xfrm>
          <a:off x="1487881" y="4351197"/>
          <a:ext cx="1531630" cy="7658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Team</a:t>
          </a:r>
          <a:r>
            <a:rPr lang="en-US" sz="1100" kern="1200" dirty="0">
              <a:latin typeface="Calibri Light" panose="020F0302020204030204"/>
            </a:rPr>
            <a:t> </a:t>
          </a:r>
          <a:r>
            <a:rPr lang="en-US" sz="1100" kern="1200" dirty="0"/>
            <a:t> FTE: 6</a:t>
          </a:r>
          <a:endParaRPr lang="en-GB" sz="1100" kern="1200" dirty="0"/>
        </a:p>
      </dsp:txBody>
      <dsp:txXfrm>
        <a:off x="1487881" y="4351197"/>
        <a:ext cx="1531630" cy="765815"/>
      </dsp:txXfrm>
    </dsp:sp>
    <dsp:sp modelId="{906BAF37-74FB-42F4-A31A-2A5DA4D3CD25}">
      <dsp:nvSpPr>
        <dsp:cNvPr id="0" name=""/>
        <dsp:cNvSpPr/>
      </dsp:nvSpPr>
      <dsp:spPr>
        <a:xfrm>
          <a:off x="2958246" y="3263739"/>
          <a:ext cx="1531630" cy="76581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Head of Finance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People &amp; Resilience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 FTE</a:t>
          </a:r>
          <a:endParaRPr lang="en-GB" sz="1100" kern="1200" dirty="0"/>
        </a:p>
      </dsp:txBody>
      <dsp:txXfrm>
        <a:off x="2958246" y="3263739"/>
        <a:ext cx="1531630" cy="765815"/>
      </dsp:txXfrm>
    </dsp:sp>
    <dsp:sp modelId="{120C6A4F-BE82-4816-BBC1-9A4E931A8F17}">
      <dsp:nvSpPr>
        <dsp:cNvPr id="0" name=""/>
        <dsp:cNvSpPr/>
      </dsp:nvSpPr>
      <dsp:spPr>
        <a:xfrm>
          <a:off x="3341154" y="4351197"/>
          <a:ext cx="1531630" cy="7658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Team FTE: 12</a:t>
          </a:r>
          <a:endParaRPr lang="en-GB" sz="1100" kern="1200" dirty="0"/>
        </a:p>
      </dsp:txBody>
      <dsp:txXfrm>
        <a:off x="3341154" y="4351197"/>
        <a:ext cx="1531630" cy="765815"/>
      </dsp:txXfrm>
    </dsp:sp>
    <dsp:sp modelId="{F600B03B-B3EE-4D06-8964-7C168C619A5A}">
      <dsp:nvSpPr>
        <dsp:cNvPr id="0" name=""/>
        <dsp:cNvSpPr/>
      </dsp:nvSpPr>
      <dsp:spPr>
        <a:xfrm>
          <a:off x="4811519" y="3263739"/>
          <a:ext cx="1531630" cy="76581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Head of Finance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Corporate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</a:t>
          </a:r>
        </a:p>
      </dsp:txBody>
      <dsp:txXfrm>
        <a:off x="4811519" y="3263739"/>
        <a:ext cx="1531630" cy="765815"/>
      </dsp:txXfrm>
    </dsp:sp>
    <dsp:sp modelId="{79377467-0461-4A84-BD0F-8646005C2856}">
      <dsp:nvSpPr>
        <dsp:cNvPr id="0" name=""/>
        <dsp:cNvSpPr/>
      </dsp:nvSpPr>
      <dsp:spPr>
        <a:xfrm>
          <a:off x="5194427" y="4351197"/>
          <a:ext cx="1531630" cy="7658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Team FTE: 5</a:t>
          </a:r>
          <a:endParaRPr lang="en-GB" sz="1100" kern="1200" dirty="0"/>
        </a:p>
      </dsp:txBody>
      <dsp:txXfrm>
        <a:off x="5194427" y="4351197"/>
        <a:ext cx="1531630" cy="765815"/>
      </dsp:txXfrm>
    </dsp:sp>
    <dsp:sp modelId="{472C5D0F-9D59-4FF7-8204-9AF00BED835A}">
      <dsp:nvSpPr>
        <dsp:cNvPr id="0" name=""/>
        <dsp:cNvSpPr/>
      </dsp:nvSpPr>
      <dsp:spPr>
        <a:xfrm>
          <a:off x="6664792" y="3263739"/>
          <a:ext cx="1531630" cy="7658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Head of Finance Investments, Treasury and Pensions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</a:t>
          </a:r>
          <a:r>
            <a:rPr lang="en-GB" sz="1100" kern="1200" dirty="0">
              <a:latin typeface="Calibri Light" panose="020F0302020204030204"/>
            </a:rPr>
            <a:t> </a:t>
          </a:r>
          <a:endParaRPr lang="en-GB" sz="1100" kern="1200" dirty="0"/>
        </a:p>
      </dsp:txBody>
      <dsp:txXfrm>
        <a:off x="6664792" y="3263739"/>
        <a:ext cx="1531630" cy="765815"/>
      </dsp:txXfrm>
    </dsp:sp>
    <dsp:sp modelId="{CF6D167D-B8D1-4F93-8103-C2E0B826B03D}">
      <dsp:nvSpPr>
        <dsp:cNvPr id="0" name=""/>
        <dsp:cNvSpPr/>
      </dsp:nvSpPr>
      <dsp:spPr>
        <a:xfrm>
          <a:off x="7047699" y="4351197"/>
          <a:ext cx="1531630" cy="7658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Team FTE: 12</a:t>
          </a:r>
          <a:endParaRPr lang="en-GB" sz="1100" kern="1200" dirty="0"/>
        </a:p>
      </dsp:txBody>
      <dsp:txXfrm>
        <a:off x="7047699" y="4351197"/>
        <a:ext cx="1531630" cy="765815"/>
      </dsp:txXfrm>
    </dsp:sp>
    <dsp:sp modelId="{79A47751-0960-44AD-A690-9D69641D600F}">
      <dsp:nvSpPr>
        <dsp:cNvPr id="0" name=""/>
        <dsp:cNvSpPr/>
      </dsp:nvSpPr>
      <dsp:spPr>
        <a:xfrm>
          <a:off x="8518064" y="3263739"/>
          <a:ext cx="1531630" cy="76581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Chief Accountant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Financial Accounting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 FTE</a:t>
          </a:r>
        </a:p>
      </dsp:txBody>
      <dsp:txXfrm>
        <a:off x="8518064" y="3263739"/>
        <a:ext cx="1531630" cy="765815"/>
      </dsp:txXfrm>
    </dsp:sp>
    <dsp:sp modelId="{3E16A05F-2BF0-41A7-8128-C5179B00B29E}">
      <dsp:nvSpPr>
        <dsp:cNvPr id="0" name=""/>
        <dsp:cNvSpPr/>
      </dsp:nvSpPr>
      <dsp:spPr>
        <a:xfrm>
          <a:off x="8900972" y="4351197"/>
          <a:ext cx="1531630" cy="7658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Team FTE: 10</a:t>
          </a:r>
          <a:endParaRPr lang="en-GB" sz="1100" kern="1200" dirty="0"/>
        </a:p>
      </dsp:txBody>
      <dsp:txXfrm>
        <a:off x="8900972" y="4351197"/>
        <a:ext cx="1531630" cy="765815"/>
      </dsp:txXfrm>
    </dsp:sp>
    <dsp:sp modelId="{6A9EE38A-6A49-4567-A299-FD61D82AAB58}">
      <dsp:nvSpPr>
        <dsp:cNvPr id="0" name=""/>
        <dsp:cNvSpPr/>
      </dsp:nvSpPr>
      <dsp:spPr>
        <a:xfrm>
          <a:off x="0" y="2196009"/>
          <a:ext cx="2166843" cy="7658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CIPFA Trainee 2 FTE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(on a rotation </a:t>
          </a:r>
          <a:r>
            <a:rPr lang="en-US" sz="1100" kern="1200" err="1"/>
            <a:t>programme</a:t>
          </a:r>
          <a:r>
            <a:rPr lang="en-US" sz="1100" kern="1200"/>
            <a:t>)</a:t>
          </a:r>
          <a:r>
            <a:rPr lang="en-US" sz="1100" kern="1200">
              <a:latin typeface="Calibri Light" panose="020F0302020204030204"/>
            </a:rPr>
            <a:t> </a:t>
          </a:r>
          <a:endParaRPr lang="en-GB" sz="1100" kern="1200" dirty="0"/>
        </a:p>
      </dsp:txBody>
      <dsp:txXfrm>
        <a:off x="0" y="2196009"/>
        <a:ext cx="2166843" cy="765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EF6A1-7781-495A-A67F-1031CCB4A5C1}">
      <dsp:nvSpPr>
        <dsp:cNvPr id="0" name=""/>
        <dsp:cNvSpPr/>
      </dsp:nvSpPr>
      <dsp:spPr>
        <a:xfrm>
          <a:off x="7290278" y="3059247"/>
          <a:ext cx="379149" cy="1162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2725"/>
              </a:lnTo>
              <a:lnTo>
                <a:pt x="379149" y="11627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7A1303-822F-4DB4-9025-6AA49706062F}">
      <dsp:nvSpPr>
        <dsp:cNvPr id="0" name=""/>
        <dsp:cNvSpPr/>
      </dsp:nvSpPr>
      <dsp:spPr>
        <a:xfrm>
          <a:off x="5242869" y="1264605"/>
          <a:ext cx="3058474" cy="530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404"/>
              </a:lnTo>
              <a:lnTo>
                <a:pt x="3058474" y="265404"/>
              </a:lnTo>
              <a:lnTo>
                <a:pt x="3058474" y="5308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68BD7A-8C4B-49D3-9FFE-EAF60201A848}">
      <dsp:nvSpPr>
        <dsp:cNvPr id="0" name=""/>
        <dsp:cNvSpPr/>
      </dsp:nvSpPr>
      <dsp:spPr>
        <a:xfrm>
          <a:off x="4245884" y="3059247"/>
          <a:ext cx="365068" cy="1162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2725"/>
              </a:lnTo>
              <a:lnTo>
                <a:pt x="365068" y="11627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BD93E-FB5C-437D-A3C1-F5B53FC87CB0}">
      <dsp:nvSpPr>
        <dsp:cNvPr id="0" name=""/>
        <dsp:cNvSpPr/>
      </dsp:nvSpPr>
      <dsp:spPr>
        <a:xfrm>
          <a:off x="5173679" y="1264605"/>
          <a:ext cx="91440" cy="530809"/>
        </a:xfrm>
        <a:custGeom>
          <a:avLst/>
          <a:gdLst/>
          <a:ahLst/>
          <a:cxnLst/>
          <a:rect l="0" t="0" r="0" b="0"/>
          <a:pathLst>
            <a:path>
              <a:moveTo>
                <a:pt x="69189" y="0"/>
              </a:moveTo>
              <a:lnTo>
                <a:pt x="69189" y="265404"/>
              </a:lnTo>
              <a:lnTo>
                <a:pt x="45720" y="265404"/>
              </a:lnTo>
              <a:lnTo>
                <a:pt x="45720" y="5308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127F3-E497-4C4E-97D0-F3D0E71190C6}">
      <dsp:nvSpPr>
        <dsp:cNvPr id="0" name=""/>
        <dsp:cNvSpPr/>
      </dsp:nvSpPr>
      <dsp:spPr>
        <a:xfrm>
          <a:off x="1173328" y="3059247"/>
          <a:ext cx="379149" cy="1162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2725"/>
              </a:lnTo>
              <a:lnTo>
                <a:pt x="379149" y="11627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0F74D-129A-44B9-B2DA-687A57437D11}">
      <dsp:nvSpPr>
        <dsp:cNvPr id="0" name=""/>
        <dsp:cNvSpPr/>
      </dsp:nvSpPr>
      <dsp:spPr>
        <a:xfrm>
          <a:off x="2184394" y="1264605"/>
          <a:ext cx="3058474" cy="530809"/>
        </a:xfrm>
        <a:custGeom>
          <a:avLst/>
          <a:gdLst/>
          <a:ahLst/>
          <a:cxnLst/>
          <a:rect l="0" t="0" r="0" b="0"/>
          <a:pathLst>
            <a:path>
              <a:moveTo>
                <a:pt x="3058474" y="0"/>
              </a:moveTo>
              <a:lnTo>
                <a:pt x="3058474" y="265404"/>
              </a:lnTo>
              <a:lnTo>
                <a:pt x="0" y="265404"/>
              </a:lnTo>
              <a:lnTo>
                <a:pt x="0" y="5308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9AB103-7A99-407D-81CB-8824C53F76CE}">
      <dsp:nvSpPr>
        <dsp:cNvPr id="0" name=""/>
        <dsp:cNvSpPr/>
      </dsp:nvSpPr>
      <dsp:spPr>
        <a:xfrm>
          <a:off x="3979036" y="772"/>
          <a:ext cx="2527665" cy="1263832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Head of Finance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HOS L2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3979036" y="772"/>
        <a:ext cx="2527665" cy="1263832"/>
      </dsp:txXfrm>
    </dsp:sp>
    <dsp:sp modelId="{7D2A2484-ABD1-4135-972E-E4B6446EEA9D}">
      <dsp:nvSpPr>
        <dsp:cNvPr id="0" name=""/>
        <dsp:cNvSpPr/>
      </dsp:nvSpPr>
      <dsp:spPr>
        <a:xfrm>
          <a:off x="920562" y="1795414"/>
          <a:ext cx="2527665" cy="12638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PO9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920562" y="1795414"/>
        <a:ext cx="2527665" cy="1263832"/>
      </dsp:txXfrm>
    </dsp:sp>
    <dsp:sp modelId="{C0ACA1FB-45BB-4B87-ACA8-AFF4A6BCEA6D}">
      <dsp:nvSpPr>
        <dsp:cNvPr id="0" name=""/>
        <dsp:cNvSpPr/>
      </dsp:nvSpPr>
      <dsp:spPr>
        <a:xfrm>
          <a:off x="1552478" y="3590056"/>
          <a:ext cx="2527665" cy="1263832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1 FTE PO7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1552478" y="3590056"/>
        <a:ext cx="2527665" cy="1263832"/>
      </dsp:txXfrm>
    </dsp:sp>
    <dsp:sp modelId="{37F1CBBD-AE02-4F6E-9E0C-37CE72969C40}">
      <dsp:nvSpPr>
        <dsp:cNvPr id="0" name=""/>
        <dsp:cNvSpPr/>
      </dsp:nvSpPr>
      <dsp:spPr>
        <a:xfrm>
          <a:off x="4002506" y="1795414"/>
          <a:ext cx="2433787" cy="1263832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P09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4002506" y="1795414"/>
        <a:ext cx="2433787" cy="1263832"/>
      </dsp:txXfrm>
    </dsp:sp>
    <dsp:sp modelId="{0880A80D-8F97-4F43-AAC3-7D660D8055DB}">
      <dsp:nvSpPr>
        <dsp:cNvPr id="0" name=""/>
        <dsp:cNvSpPr/>
      </dsp:nvSpPr>
      <dsp:spPr>
        <a:xfrm>
          <a:off x="4610953" y="3590056"/>
          <a:ext cx="2527665" cy="1263832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PO7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4610953" y="3590056"/>
        <a:ext cx="2527665" cy="1263832"/>
      </dsp:txXfrm>
    </dsp:sp>
    <dsp:sp modelId="{D4CF923B-663A-43F1-8DCC-691CA31BEB3E}">
      <dsp:nvSpPr>
        <dsp:cNvPr id="0" name=""/>
        <dsp:cNvSpPr/>
      </dsp:nvSpPr>
      <dsp:spPr>
        <a:xfrm>
          <a:off x="7037511" y="1795414"/>
          <a:ext cx="2527665" cy="1263832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PO9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7037511" y="1795414"/>
        <a:ext cx="2527665" cy="1263832"/>
      </dsp:txXfrm>
    </dsp:sp>
    <dsp:sp modelId="{ECAFCA9F-6CFA-42EA-92EB-E7BB136F1733}">
      <dsp:nvSpPr>
        <dsp:cNvPr id="0" name=""/>
        <dsp:cNvSpPr/>
      </dsp:nvSpPr>
      <dsp:spPr>
        <a:xfrm>
          <a:off x="7669427" y="3590056"/>
          <a:ext cx="2527665" cy="12638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PO7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7669427" y="3590056"/>
        <a:ext cx="2527665" cy="12638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890FE-FA77-4F3E-902B-841AA15336CC}">
      <dsp:nvSpPr>
        <dsp:cNvPr id="0" name=""/>
        <dsp:cNvSpPr/>
      </dsp:nvSpPr>
      <dsp:spPr>
        <a:xfrm>
          <a:off x="8609914" y="3611146"/>
          <a:ext cx="315724" cy="864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4552"/>
              </a:lnTo>
              <a:lnTo>
                <a:pt x="315724" y="8645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C37B8C-7617-42D1-8F1C-D877C47D5A97}">
      <dsp:nvSpPr>
        <dsp:cNvPr id="0" name=""/>
        <dsp:cNvSpPr/>
      </dsp:nvSpPr>
      <dsp:spPr>
        <a:xfrm>
          <a:off x="8314771" y="2276729"/>
          <a:ext cx="1137074" cy="394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343"/>
              </a:lnTo>
              <a:lnTo>
                <a:pt x="1137074" y="197343"/>
              </a:lnTo>
              <a:lnTo>
                <a:pt x="1137074" y="3946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F1685-5E94-4CAE-B6CB-0B407C6E6DE7}">
      <dsp:nvSpPr>
        <dsp:cNvPr id="0" name=""/>
        <dsp:cNvSpPr/>
      </dsp:nvSpPr>
      <dsp:spPr>
        <a:xfrm>
          <a:off x="6313229" y="3611146"/>
          <a:ext cx="281919" cy="864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4552"/>
              </a:lnTo>
              <a:lnTo>
                <a:pt x="281919" y="8645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D34623-6625-4660-92B6-A3B7F09CE904}">
      <dsp:nvSpPr>
        <dsp:cNvPr id="0" name=""/>
        <dsp:cNvSpPr/>
      </dsp:nvSpPr>
      <dsp:spPr>
        <a:xfrm>
          <a:off x="7065014" y="2276729"/>
          <a:ext cx="1249757" cy="394686"/>
        </a:xfrm>
        <a:custGeom>
          <a:avLst/>
          <a:gdLst/>
          <a:ahLst/>
          <a:cxnLst/>
          <a:rect l="0" t="0" r="0" b="0"/>
          <a:pathLst>
            <a:path>
              <a:moveTo>
                <a:pt x="1249757" y="0"/>
              </a:moveTo>
              <a:lnTo>
                <a:pt x="1249757" y="197343"/>
              </a:lnTo>
              <a:lnTo>
                <a:pt x="0" y="197343"/>
              </a:lnTo>
              <a:lnTo>
                <a:pt x="0" y="3946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0B31AC-4DEB-4432-88F0-70333384E285}">
      <dsp:nvSpPr>
        <dsp:cNvPr id="0" name=""/>
        <dsp:cNvSpPr/>
      </dsp:nvSpPr>
      <dsp:spPr>
        <a:xfrm>
          <a:off x="5180812" y="942311"/>
          <a:ext cx="3133959" cy="394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343"/>
              </a:lnTo>
              <a:lnTo>
                <a:pt x="3133959" y="197343"/>
              </a:lnTo>
              <a:lnTo>
                <a:pt x="3133959" y="3946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54E3C7-E63B-4E39-A58D-E40C167E8523}">
      <dsp:nvSpPr>
        <dsp:cNvPr id="0" name=""/>
        <dsp:cNvSpPr/>
      </dsp:nvSpPr>
      <dsp:spPr>
        <a:xfrm>
          <a:off x="3569216" y="2276729"/>
          <a:ext cx="281919" cy="2198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8969"/>
              </a:lnTo>
              <a:lnTo>
                <a:pt x="281919" y="21989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8C37D-7AFE-414B-8D34-6AD75CB9A88D}">
      <dsp:nvSpPr>
        <dsp:cNvPr id="0" name=""/>
        <dsp:cNvSpPr/>
      </dsp:nvSpPr>
      <dsp:spPr>
        <a:xfrm>
          <a:off x="3569216" y="2276729"/>
          <a:ext cx="281919" cy="864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4552"/>
              </a:lnTo>
              <a:lnTo>
                <a:pt x="281919" y="8645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0F74D-129A-44B9-B2DA-687A57437D11}">
      <dsp:nvSpPr>
        <dsp:cNvPr id="0" name=""/>
        <dsp:cNvSpPr/>
      </dsp:nvSpPr>
      <dsp:spPr>
        <a:xfrm>
          <a:off x="4321000" y="942311"/>
          <a:ext cx="859811" cy="394686"/>
        </a:xfrm>
        <a:custGeom>
          <a:avLst/>
          <a:gdLst/>
          <a:ahLst/>
          <a:cxnLst/>
          <a:rect l="0" t="0" r="0" b="0"/>
          <a:pathLst>
            <a:path>
              <a:moveTo>
                <a:pt x="859811" y="0"/>
              </a:moveTo>
              <a:lnTo>
                <a:pt x="859811" y="197343"/>
              </a:lnTo>
              <a:lnTo>
                <a:pt x="0" y="197343"/>
              </a:lnTo>
              <a:lnTo>
                <a:pt x="0" y="3946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DBF123-76C6-480B-BBCF-478AFE549E2D}">
      <dsp:nvSpPr>
        <dsp:cNvPr id="0" name=""/>
        <dsp:cNvSpPr/>
      </dsp:nvSpPr>
      <dsp:spPr>
        <a:xfrm>
          <a:off x="1295068" y="2276729"/>
          <a:ext cx="272108" cy="874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4372"/>
              </a:lnTo>
              <a:lnTo>
                <a:pt x="272108" y="8743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53FFF1-1F40-484F-9038-8AC1CEEACC3B}">
      <dsp:nvSpPr>
        <dsp:cNvPr id="0" name=""/>
        <dsp:cNvSpPr/>
      </dsp:nvSpPr>
      <dsp:spPr>
        <a:xfrm>
          <a:off x="2046852" y="942311"/>
          <a:ext cx="3133959" cy="394686"/>
        </a:xfrm>
        <a:custGeom>
          <a:avLst/>
          <a:gdLst/>
          <a:ahLst/>
          <a:cxnLst/>
          <a:rect l="0" t="0" r="0" b="0"/>
          <a:pathLst>
            <a:path>
              <a:moveTo>
                <a:pt x="3133959" y="0"/>
              </a:moveTo>
              <a:lnTo>
                <a:pt x="3133959" y="197343"/>
              </a:lnTo>
              <a:lnTo>
                <a:pt x="0" y="197343"/>
              </a:lnTo>
              <a:lnTo>
                <a:pt x="0" y="3946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9AB103-7A99-407D-81CB-8824C53F76CE}">
      <dsp:nvSpPr>
        <dsp:cNvPr id="0" name=""/>
        <dsp:cNvSpPr/>
      </dsp:nvSpPr>
      <dsp:spPr>
        <a:xfrm>
          <a:off x="4241081" y="2580"/>
          <a:ext cx="1879461" cy="93973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Head of Finance</a:t>
          </a:r>
          <a:r>
            <a:rPr lang="en-GB" sz="1100" kern="1200" dirty="0">
              <a:latin typeface="Calibri Light" panose="020F0302020204030204"/>
            </a:rPr>
            <a:t> </a:t>
          </a:r>
          <a:endParaRPr lang="en-GB" sz="1100" kern="1200" dirty="0"/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</a:t>
          </a:r>
          <a:r>
            <a:rPr lang="en-GB" sz="1100" kern="1200" dirty="0">
              <a:latin typeface="Calibri Light" panose="020F0302020204030204"/>
            </a:rPr>
            <a:t> </a:t>
          </a:r>
          <a:r>
            <a:rPr lang="en-GB" sz="1100" kern="1200" dirty="0"/>
            <a:t> HOS L2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4241081" y="2580"/>
        <a:ext cx="1879461" cy="939730"/>
      </dsp:txXfrm>
    </dsp:sp>
    <dsp:sp modelId="{2E0B52B7-2962-479B-ACC7-4381B3E21B73}">
      <dsp:nvSpPr>
        <dsp:cNvPr id="0" name=""/>
        <dsp:cNvSpPr/>
      </dsp:nvSpPr>
      <dsp:spPr>
        <a:xfrm>
          <a:off x="1107122" y="1336998"/>
          <a:ext cx="1879461" cy="93973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PO9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1107122" y="1336998"/>
        <a:ext cx="1879461" cy="939730"/>
      </dsp:txXfrm>
    </dsp:sp>
    <dsp:sp modelId="{0C7147BB-7F3B-4EC4-9EAE-6E9F0A81B771}">
      <dsp:nvSpPr>
        <dsp:cNvPr id="0" name=""/>
        <dsp:cNvSpPr/>
      </dsp:nvSpPr>
      <dsp:spPr>
        <a:xfrm>
          <a:off x="1567176" y="2681236"/>
          <a:ext cx="1879461" cy="939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2 FTE PO7</a:t>
          </a:r>
          <a:endParaRPr lang="en-GB" sz="1100" kern="1200" dirty="0">
            <a:latin typeface="+mn-lt"/>
            <a:ea typeface="+mn-lt"/>
            <a:cs typeface="+mn-lt"/>
          </a:endParaRPr>
        </a:p>
      </dsp:txBody>
      <dsp:txXfrm>
        <a:off x="1567176" y="2681236"/>
        <a:ext cx="1879461" cy="939730"/>
      </dsp:txXfrm>
    </dsp:sp>
    <dsp:sp modelId="{7D2A2484-ABD1-4135-972E-E4B6446EEA9D}">
      <dsp:nvSpPr>
        <dsp:cNvPr id="0" name=""/>
        <dsp:cNvSpPr/>
      </dsp:nvSpPr>
      <dsp:spPr>
        <a:xfrm>
          <a:off x="3381270" y="1336998"/>
          <a:ext cx="1879461" cy="93973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Senior 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1 FTE  PO9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solidFill>
                <a:srgbClr val="FF0000"/>
              </a:solidFill>
            </a:rPr>
            <a:t>VACANT</a:t>
          </a:r>
        </a:p>
      </dsp:txBody>
      <dsp:txXfrm>
        <a:off x="3381270" y="1336998"/>
        <a:ext cx="1879461" cy="939730"/>
      </dsp:txXfrm>
    </dsp:sp>
    <dsp:sp modelId="{F4AE531E-9DA6-4158-95F2-7E97CB73196D}">
      <dsp:nvSpPr>
        <dsp:cNvPr id="0" name=""/>
        <dsp:cNvSpPr/>
      </dsp:nvSpPr>
      <dsp:spPr>
        <a:xfrm>
          <a:off x="3851135" y="2671415"/>
          <a:ext cx="1879461" cy="939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PO7</a:t>
          </a:r>
          <a:endParaRPr lang="en-GB" sz="1100" kern="1200" dirty="0">
            <a:solidFill>
              <a:srgbClr val="FF0000"/>
            </a:solidFill>
            <a:latin typeface="+mn-lt"/>
            <a:ea typeface="+mn-lt"/>
            <a:cs typeface="+mn-lt"/>
          </a:endParaRPr>
        </a:p>
      </dsp:txBody>
      <dsp:txXfrm>
        <a:off x="3851135" y="2671415"/>
        <a:ext cx="1879461" cy="939730"/>
      </dsp:txXfrm>
    </dsp:sp>
    <dsp:sp modelId="{A07A4F6D-1E03-4FE3-98C0-A8AD6C70B244}">
      <dsp:nvSpPr>
        <dsp:cNvPr id="0" name=""/>
        <dsp:cNvSpPr/>
      </dsp:nvSpPr>
      <dsp:spPr>
        <a:xfrm>
          <a:off x="3851135" y="4005833"/>
          <a:ext cx="1879461" cy="93973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PO7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3851135" y="4005833"/>
        <a:ext cx="1879461" cy="939730"/>
      </dsp:txXfrm>
    </dsp:sp>
    <dsp:sp modelId="{4E4DCB3E-1BBB-442B-B074-2F04E2F8A418}">
      <dsp:nvSpPr>
        <dsp:cNvPr id="0" name=""/>
        <dsp:cNvSpPr/>
      </dsp:nvSpPr>
      <dsp:spPr>
        <a:xfrm>
          <a:off x="7375040" y="1336998"/>
          <a:ext cx="1879461" cy="939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PO9</a:t>
          </a:r>
          <a:endParaRPr lang="en-GB" sz="1100" kern="1200" dirty="0">
            <a:solidFill>
              <a:schemeClr val="tx1"/>
            </a:solidFill>
            <a:latin typeface="+mn-lt"/>
            <a:ea typeface="+mn-lt"/>
            <a:cs typeface="+mn-lt"/>
          </a:endParaRPr>
        </a:p>
      </dsp:txBody>
      <dsp:txXfrm>
        <a:off x="7375040" y="1336998"/>
        <a:ext cx="1879461" cy="939730"/>
      </dsp:txXfrm>
    </dsp:sp>
    <dsp:sp modelId="{F2AD6D51-8148-4780-94A5-E70EB0DB3C4E}">
      <dsp:nvSpPr>
        <dsp:cNvPr id="0" name=""/>
        <dsp:cNvSpPr/>
      </dsp:nvSpPr>
      <dsp:spPr>
        <a:xfrm>
          <a:off x="6125283" y="2671415"/>
          <a:ext cx="1879461" cy="939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PO7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6125283" y="2671415"/>
        <a:ext cx="1879461" cy="939730"/>
      </dsp:txXfrm>
    </dsp:sp>
    <dsp:sp modelId="{50E35BDB-43AE-4A69-8CED-C7E2695F410B}">
      <dsp:nvSpPr>
        <dsp:cNvPr id="0" name=""/>
        <dsp:cNvSpPr/>
      </dsp:nvSpPr>
      <dsp:spPr>
        <a:xfrm>
          <a:off x="6595148" y="4005833"/>
          <a:ext cx="1879461" cy="939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Accountancy Assistant/ AAT Trainee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 FTE Scale 5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6595148" y="4005833"/>
        <a:ext cx="1879461" cy="939730"/>
      </dsp:txXfrm>
    </dsp:sp>
    <dsp:sp modelId="{88265F40-6D59-4B1E-A5DA-3E6578FA2174}">
      <dsp:nvSpPr>
        <dsp:cNvPr id="0" name=""/>
        <dsp:cNvSpPr/>
      </dsp:nvSpPr>
      <dsp:spPr>
        <a:xfrm>
          <a:off x="8399431" y="2671415"/>
          <a:ext cx="2104827" cy="939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Schools Specialist Finance Business Partner</a:t>
          </a:r>
          <a:r>
            <a:rPr lang="en-US" sz="1100" kern="1200" dirty="0">
              <a:latin typeface="Calibri Light" panose="020F0302020204030204"/>
            </a:rPr>
            <a:t> </a:t>
          </a:r>
          <a:endParaRPr lang="en-US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PO8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8399431" y="2671415"/>
        <a:ext cx="2104827" cy="939730"/>
      </dsp:txXfrm>
    </dsp:sp>
    <dsp:sp modelId="{951E28D9-B24F-40E5-970F-6F77551491D4}">
      <dsp:nvSpPr>
        <dsp:cNvPr id="0" name=""/>
        <dsp:cNvSpPr/>
      </dsp:nvSpPr>
      <dsp:spPr>
        <a:xfrm>
          <a:off x="8925638" y="4005833"/>
          <a:ext cx="1879461" cy="939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Accountant (Schools)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2 FTE PO4</a:t>
          </a:r>
        </a:p>
      </dsp:txBody>
      <dsp:txXfrm>
        <a:off x="8925638" y="4005833"/>
        <a:ext cx="1879461" cy="9397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36C57C-0A73-47AC-807A-D67F9BC58208}">
      <dsp:nvSpPr>
        <dsp:cNvPr id="0" name=""/>
        <dsp:cNvSpPr/>
      </dsp:nvSpPr>
      <dsp:spPr>
        <a:xfrm>
          <a:off x="5134531" y="2110644"/>
          <a:ext cx="261580" cy="2040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0325"/>
              </a:lnTo>
              <a:lnTo>
                <a:pt x="261580" y="20403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B3DB9E-1CD3-4655-8FC2-785D872BFDDD}">
      <dsp:nvSpPr>
        <dsp:cNvPr id="0" name=""/>
        <dsp:cNvSpPr/>
      </dsp:nvSpPr>
      <dsp:spPr>
        <a:xfrm>
          <a:off x="5134531" y="2110644"/>
          <a:ext cx="261580" cy="802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2179"/>
              </a:lnTo>
              <a:lnTo>
                <a:pt x="261580" y="80217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8BAD6-B4E9-474F-BB9F-22F3BA45923D}">
      <dsp:nvSpPr>
        <dsp:cNvPr id="0" name=""/>
        <dsp:cNvSpPr/>
      </dsp:nvSpPr>
      <dsp:spPr>
        <a:xfrm>
          <a:off x="4777038" y="872498"/>
          <a:ext cx="1055039" cy="366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106"/>
              </a:lnTo>
              <a:lnTo>
                <a:pt x="1055039" y="183106"/>
              </a:lnTo>
              <a:lnTo>
                <a:pt x="1055039" y="366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0F74D-129A-44B9-B2DA-687A57437D11}">
      <dsp:nvSpPr>
        <dsp:cNvPr id="0" name=""/>
        <dsp:cNvSpPr/>
      </dsp:nvSpPr>
      <dsp:spPr>
        <a:xfrm>
          <a:off x="3721998" y="872498"/>
          <a:ext cx="1055039" cy="366212"/>
        </a:xfrm>
        <a:custGeom>
          <a:avLst/>
          <a:gdLst/>
          <a:ahLst/>
          <a:cxnLst/>
          <a:rect l="0" t="0" r="0" b="0"/>
          <a:pathLst>
            <a:path>
              <a:moveTo>
                <a:pt x="1055039" y="0"/>
              </a:moveTo>
              <a:lnTo>
                <a:pt x="1055039" y="183106"/>
              </a:lnTo>
              <a:lnTo>
                <a:pt x="0" y="183106"/>
              </a:lnTo>
              <a:lnTo>
                <a:pt x="0" y="366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9AB103-7A99-407D-81CB-8824C53F76CE}">
      <dsp:nvSpPr>
        <dsp:cNvPr id="0" name=""/>
        <dsp:cNvSpPr/>
      </dsp:nvSpPr>
      <dsp:spPr>
        <a:xfrm>
          <a:off x="3905104" y="564"/>
          <a:ext cx="1743867" cy="87193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Head of Finance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Corporate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HOS L2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3905104" y="564"/>
        <a:ext cx="1743867" cy="871933"/>
      </dsp:txXfrm>
    </dsp:sp>
    <dsp:sp modelId="{7D2A2484-ABD1-4135-972E-E4B6446EEA9D}">
      <dsp:nvSpPr>
        <dsp:cNvPr id="0" name=""/>
        <dsp:cNvSpPr/>
      </dsp:nvSpPr>
      <dsp:spPr>
        <a:xfrm>
          <a:off x="2850064" y="1238710"/>
          <a:ext cx="1743867" cy="87193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Financial Planning &amp; Analysis Accountant</a:t>
          </a:r>
          <a:r>
            <a:rPr lang="en-GB" sz="1100" kern="1200" dirty="0">
              <a:latin typeface="Calibri Light" panose="020F0302020204030204"/>
            </a:rPr>
            <a:t> </a:t>
          </a:r>
          <a:endParaRPr lang="en-GB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PO7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2850064" y="1238710"/>
        <a:ext cx="1743867" cy="871933"/>
      </dsp:txXfrm>
    </dsp:sp>
    <dsp:sp modelId="{3109C62A-8527-4DA4-8750-ABB59062DB7C}">
      <dsp:nvSpPr>
        <dsp:cNvPr id="0" name=""/>
        <dsp:cNvSpPr/>
      </dsp:nvSpPr>
      <dsp:spPr>
        <a:xfrm>
          <a:off x="4960144" y="1238710"/>
          <a:ext cx="1743867" cy="8719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Senior 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 FTE PO9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4960144" y="1238710"/>
        <a:ext cx="1743867" cy="871933"/>
      </dsp:txXfrm>
    </dsp:sp>
    <dsp:sp modelId="{D2EAFE1D-E53F-46EE-B7F5-27C839B9A629}">
      <dsp:nvSpPr>
        <dsp:cNvPr id="0" name=""/>
        <dsp:cNvSpPr/>
      </dsp:nvSpPr>
      <dsp:spPr>
        <a:xfrm>
          <a:off x="5396111" y="2476856"/>
          <a:ext cx="1743867" cy="8719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Finance Business Partner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2 FTE PO7</a:t>
          </a:r>
          <a:endParaRPr lang="en-GB" sz="1100" kern="1200">
            <a:solidFill>
              <a:schemeClr val="tx1"/>
            </a:solidFill>
          </a:endParaRPr>
        </a:p>
      </dsp:txBody>
      <dsp:txXfrm>
        <a:off x="5396111" y="2476856"/>
        <a:ext cx="1743867" cy="871933"/>
      </dsp:txXfrm>
    </dsp:sp>
    <dsp:sp modelId="{DAB38828-9C97-4A13-B96B-4A9B0A0C7BCD}">
      <dsp:nvSpPr>
        <dsp:cNvPr id="0" name=""/>
        <dsp:cNvSpPr/>
      </dsp:nvSpPr>
      <dsp:spPr>
        <a:xfrm>
          <a:off x="5396111" y="3715002"/>
          <a:ext cx="1743867" cy="87193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Finance Business Partner - Capital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 FTE PO7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0000"/>
              </a:solidFill>
            </a:rPr>
            <a:t>VACANT</a:t>
          </a:r>
          <a:endParaRPr lang="en-GB" sz="1100" kern="1200" dirty="0">
            <a:solidFill>
              <a:srgbClr val="FF0000"/>
            </a:solidFill>
          </a:endParaRPr>
        </a:p>
      </dsp:txBody>
      <dsp:txXfrm>
        <a:off x="5396111" y="3715002"/>
        <a:ext cx="1743867" cy="8719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3D1E5-22B9-4D58-957D-AC0083FE204F}">
      <dsp:nvSpPr>
        <dsp:cNvPr id="0" name=""/>
        <dsp:cNvSpPr/>
      </dsp:nvSpPr>
      <dsp:spPr>
        <a:xfrm>
          <a:off x="5890708" y="794119"/>
          <a:ext cx="3076011" cy="332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485"/>
              </a:lnTo>
              <a:lnTo>
                <a:pt x="3076011" y="166485"/>
              </a:lnTo>
              <a:lnTo>
                <a:pt x="3076011" y="332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B0A06-DFBF-48E2-BE55-5666D4DF37C7}">
      <dsp:nvSpPr>
        <dsp:cNvPr id="0" name=""/>
        <dsp:cNvSpPr/>
      </dsp:nvSpPr>
      <dsp:spPr>
        <a:xfrm>
          <a:off x="7048176" y="3045632"/>
          <a:ext cx="959271" cy="332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485"/>
              </a:lnTo>
              <a:lnTo>
                <a:pt x="959271" y="166485"/>
              </a:lnTo>
              <a:lnTo>
                <a:pt x="959271" y="332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B2913-08F9-425C-A01F-DA6E3992A95E}">
      <dsp:nvSpPr>
        <dsp:cNvPr id="0" name=""/>
        <dsp:cNvSpPr/>
      </dsp:nvSpPr>
      <dsp:spPr>
        <a:xfrm>
          <a:off x="5454675" y="4171389"/>
          <a:ext cx="237835" cy="729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9363"/>
              </a:lnTo>
              <a:lnTo>
                <a:pt x="237835" y="7293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6D8321-021A-47AC-A454-57B843075BC8}">
      <dsp:nvSpPr>
        <dsp:cNvPr id="0" name=""/>
        <dsp:cNvSpPr/>
      </dsp:nvSpPr>
      <dsp:spPr>
        <a:xfrm>
          <a:off x="6088905" y="3045632"/>
          <a:ext cx="959271" cy="332970"/>
        </a:xfrm>
        <a:custGeom>
          <a:avLst/>
          <a:gdLst/>
          <a:ahLst/>
          <a:cxnLst/>
          <a:rect l="0" t="0" r="0" b="0"/>
          <a:pathLst>
            <a:path>
              <a:moveTo>
                <a:pt x="959271" y="0"/>
              </a:moveTo>
              <a:lnTo>
                <a:pt x="959271" y="166485"/>
              </a:lnTo>
              <a:lnTo>
                <a:pt x="0" y="166485"/>
              </a:lnTo>
              <a:lnTo>
                <a:pt x="0" y="332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41C6A-A52D-45A8-83C4-A8E732EE874E}">
      <dsp:nvSpPr>
        <dsp:cNvPr id="0" name=""/>
        <dsp:cNvSpPr/>
      </dsp:nvSpPr>
      <dsp:spPr>
        <a:xfrm>
          <a:off x="7002456" y="1919876"/>
          <a:ext cx="91440" cy="3329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2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14D4C-6EA4-48AE-9F02-385D17B8F677}">
      <dsp:nvSpPr>
        <dsp:cNvPr id="0" name=""/>
        <dsp:cNvSpPr/>
      </dsp:nvSpPr>
      <dsp:spPr>
        <a:xfrm>
          <a:off x="5890708" y="794119"/>
          <a:ext cx="1157468" cy="332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485"/>
              </a:lnTo>
              <a:lnTo>
                <a:pt x="1157468" y="166485"/>
              </a:lnTo>
              <a:lnTo>
                <a:pt x="1157468" y="332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95F33-5425-495A-8FC1-4D6916D87EB4}">
      <dsp:nvSpPr>
        <dsp:cNvPr id="0" name=""/>
        <dsp:cNvSpPr/>
      </dsp:nvSpPr>
      <dsp:spPr>
        <a:xfrm>
          <a:off x="4099011" y="1919876"/>
          <a:ext cx="237835" cy="729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9363"/>
              </a:lnTo>
              <a:lnTo>
                <a:pt x="237835" y="7293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2369B-3C52-41F8-B0F6-927F5BBD8D4E}">
      <dsp:nvSpPr>
        <dsp:cNvPr id="0" name=""/>
        <dsp:cNvSpPr/>
      </dsp:nvSpPr>
      <dsp:spPr>
        <a:xfrm>
          <a:off x="4733240" y="794119"/>
          <a:ext cx="1157468" cy="332970"/>
        </a:xfrm>
        <a:custGeom>
          <a:avLst/>
          <a:gdLst/>
          <a:ahLst/>
          <a:cxnLst/>
          <a:rect l="0" t="0" r="0" b="0"/>
          <a:pathLst>
            <a:path>
              <a:moveTo>
                <a:pt x="1157468" y="0"/>
              </a:moveTo>
              <a:lnTo>
                <a:pt x="1157468" y="166485"/>
              </a:lnTo>
              <a:lnTo>
                <a:pt x="0" y="166485"/>
              </a:lnTo>
              <a:lnTo>
                <a:pt x="0" y="332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68D57-A1EE-40F1-AF66-AE876FD4D37F}">
      <dsp:nvSpPr>
        <dsp:cNvPr id="0" name=""/>
        <dsp:cNvSpPr/>
      </dsp:nvSpPr>
      <dsp:spPr>
        <a:xfrm>
          <a:off x="2180468" y="3045632"/>
          <a:ext cx="237835" cy="729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9363"/>
              </a:lnTo>
              <a:lnTo>
                <a:pt x="237835" y="7293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46FE0-2E54-4644-BA8E-94715A92AFE6}">
      <dsp:nvSpPr>
        <dsp:cNvPr id="0" name=""/>
        <dsp:cNvSpPr/>
      </dsp:nvSpPr>
      <dsp:spPr>
        <a:xfrm>
          <a:off x="2768977" y="1919876"/>
          <a:ext cx="91440" cy="3329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2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17747B-F9FE-4299-BD23-2F72FDC9CCA6}">
      <dsp:nvSpPr>
        <dsp:cNvPr id="0" name=""/>
        <dsp:cNvSpPr/>
      </dsp:nvSpPr>
      <dsp:spPr>
        <a:xfrm>
          <a:off x="2814697" y="794119"/>
          <a:ext cx="3076011" cy="332970"/>
        </a:xfrm>
        <a:custGeom>
          <a:avLst/>
          <a:gdLst/>
          <a:ahLst/>
          <a:cxnLst/>
          <a:rect l="0" t="0" r="0" b="0"/>
          <a:pathLst>
            <a:path>
              <a:moveTo>
                <a:pt x="3076011" y="0"/>
              </a:moveTo>
              <a:lnTo>
                <a:pt x="3076011" y="166485"/>
              </a:lnTo>
              <a:lnTo>
                <a:pt x="0" y="166485"/>
              </a:lnTo>
              <a:lnTo>
                <a:pt x="0" y="332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BC0B5C-AF57-4306-93F7-0EF0E22BDFB0}">
      <dsp:nvSpPr>
        <dsp:cNvPr id="0" name=""/>
        <dsp:cNvSpPr/>
      </dsp:nvSpPr>
      <dsp:spPr>
        <a:xfrm>
          <a:off x="5097922" y="1332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Head of Finance - Investments, Treasury and Pensions 1 FTE HOS L2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5097922" y="1332"/>
        <a:ext cx="1585572" cy="792786"/>
      </dsp:txXfrm>
    </dsp:sp>
    <dsp:sp modelId="{C597F376-581A-47F0-B61E-10603E6DB1B6}">
      <dsp:nvSpPr>
        <dsp:cNvPr id="0" name=""/>
        <dsp:cNvSpPr/>
      </dsp:nvSpPr>
      <dsp:spPr>
        <a:xfrm>
          <a:off x="2021910" y="1127089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Treasury Accountant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PO5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2021910" y="1127089"/>
        <a:ext cx="1585572" cy="792786"/>
      </dsp:txXfrm>
    </dsp:sp>
    <dsp:sp modelId="{6FB1F89B-8616-4B5A-89C4-105B95127BFB}">
      <dsp:nvSpPr>
        <dsp:cNvPr id="0" name=""/>
        <dsp:cNvSpPr/>
      </dsp:nvSpPr>
      <dsp:spPr>
        <a:xfrm>
          <a:off x="2021910" y="2252846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Treasury Accountant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SO2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2021910" y="2252846"/>
        <a:ext cx="1585572" cy="792786"/>
      </dsp:txXfrm>
    </dsp:sp>
    <dsp:sp modelId="{68A442D0-F62E-4A62-9A9B-5A01E93D140E}">
      <dsp:nvSpPr>
        <dsp:cNvPr id="0" name=""/>
        <dsp:cNvSpPr/>
      </dsp:nvSpPr>
      <dsp:spPr>
        <a:xfrm>
          <a:off x="2418304" y="3378602"/>
          <a:ext cx="1585572" cy="792786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Accountancy Assistant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SC6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2418304" y="3378602"/>
        <a:ext cx="1585572" cy="792786"/>
      </dsp:txXfrm>
    </dsp:sp>
    <dsp:sp modelId="{09567DB5-8E21-4905-BCA3-03C3DB5A0604}">
      <dsp:nvSpPr>
        <dsp:cNvPr id="0" name=""/>
        <dsp:cNvSpPr/>
      </dsp:nvSpPr>
      <dsp:spPr>
        <a:xfrm>
          <a:off x="3940453" y="1127089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Pensions Fund Accountant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</a:t>
          </a:r>
          <a:r>
            <a:rPr lang="en-GB" sz="1100" kern="1200"/>
            <a:t>FTE </a:t>
          </a:r>
          <a:r>
            <a:rPr lang="en-GB" sz="11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PO5</a:t>
          </a:r>
          <a:endParaRPr lang="en-GB" sz="11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3940453" y="1127089"/>
        <a:ext cx="1585572" cy="792786"/>
      </dsp:txXfrm>
    </dsp:sp>
    <dsp:sp modelId="{05B4824F-CCAF-4202-80D8-405EE310CD01}">
      <dsp:nvSpPr>
        <dsp:cNvPr id="0" name=""/>
        <dsp:cNvSpPr/>
      </dsp:nvSpPr>
      <dsp:spPr>
        <a:xfrm>
          <a:off x="4336847" y="2252846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Pensions Officer (NEST)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SO1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4336847" y="2252846"/>
        <a:ext cx="1585572" cy="792786"/>
      </dsp:txXfrm>
    </dsp:sp>
    <dsp:sp modelId="{F3F87AC3-D7B9-4028-BB2D-233E84C8E3EE}">
      <dsp:nvSpPr>
        <dsp:cNvPr id="0" name=""/>
        <dsp:cNvSpPr/>
      </dsp:nvSpPr>
      <dsp:spPr>
        <a:xfrm>
          <a:off x="6255390" y="1127089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Pensions Manager</a:t>
          </a:r>
          <a:r>
            <a:rPr lang="en-GB" sz="1100" kern="1200" dirty="0">
              <a:latin typeface="Calibri Light" panose="020F0302020204030204"/>
            </a:rPr>
            <a:t> 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</a:t>
          </a:r>
          <a:r>
            <a:rPr lang="en-GB" sz="1100" kern="1200" dirty="0">
              <a:latin typeface="Calibri Light" panose="020F0302020204030204"/>
            </a:rPr>
            <a:t> </a:t>
          </a:r>
          <a:r>
            <a:rPr lang="en-GB" sz="1100" kern="1200" dirty="0"/>
            <a:t> PO7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6255390" y="1127089"/>
        <a:ext cx="1585572" cy="792786"/>
      </dsp:txXfrm>
    </dsp:sp>
    <dsp:sp modelId="{53F44D36-173F-49FE-811F-E6FAA26D1A2F}">
      <dsp:nvSpPr>
        <dsp:cNvPr id="0" name=""/>
        <dsp:cNvSpPr/>
      </dsp:nvSpPr>
      <dsp:spPr>
        <a:xfrm>
          <a:off x="6255390" y="2252846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Pensions Officer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PO4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6255390" y="2252846"/>
        <a:ext cx="1585572" cy="792786"/>
      </dsp:txXfrm>
    </dsp:sp>
    <dsp:sp modelId="{0DE012AF-FD9B-4812-9234-1BAA9D25EF04}">
      <dsp:nvSpPr>
        <dsp:cNvPr id="0" name=""/>
        <dsp:cNvSpPr/>
      </dsp:nvSpPr>
      <dsp:spPr>
        <a:xfrm>
          <a:off x="5296118" y="3378602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Pensions Officer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2 FTE PO2</a:t>
          </a:r>
          <a:endParaRPr lang="en-GB" sz="1100" kern="1200" dirty="0">
            <a:solidFill>
              <a:srgbClr val="FF0000"/>
            </a:solidFill>
          </a:endParaRPr>
        </a:p>
      </dsp:txBody>
      <dsp:txXfrm>
        <a:off x="5296118" y="3378602"/>
        <a:ext cx="1585572" cy="792786"/>
      </dsp:txXfrm>
    </dsp:sp>
    <dsp:sp modelId="{97A01779-7C3A-4F11-A59A-6B9ED9B7C3C7}">
      <dsp:nvSpPr>
        <dsp:cNvPr id="0" name=""/>
        <dsp:cNvSpPr/>
      </dsp:nvSpPr>
      <dsp:spPr>
        <a:xfrm>
          <a:off x="5692511" y="4504359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Assistant Pension Officer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SO2</a:t>
          </a:r>
        </a:p>
      </dsp:txBody>
      <dsp:txXfrm>
        <a:off x="5692511" y="4504359"/>
        <a:ext cx="1585572" cy="792786"/>
      </dsp:txXfrm>
    </dsp:sp>
    <dsp:sp modelId="{E4F502F7-E90E-4904-A68A-4F56AC7EA7D2}">
      <dsp:nvSpPr>
        <dsp:cNvPr id="0" name=""/>
        <dsp:cNvSpPr/>
      </dsp:nvSpPr>
      <dsp:spPr>
        <a:xfrm>
          <a:off x="7214661" y="3378602"/>
          <a:ext cx="1585572" cy="792786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Pensions Officer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0000"/>
              </a:solidFill>
            </a:rPr>
            <a:t>VACANT</a:t>
          </a:r>
        </a:p>
      </dsp:txBody>
      <dsp:txXfrm>
        <a:off x="7214661" y="3378602"/>
        <a:ext cx="1585572" cy="792786"/>
      </dsp:txXfrm>
    </dsp:sp>
    <dsp:sp modelId="{6D443D3C-9F59-4504-86CE-BB7FE106083B}">
      <dsp:nvSpPr>
        <dsp:cNvPr id="0" name=""/>
        <dsp:cNvSpPr/>
      </dsp:nvSpPr>
      <dsp:spPr>
        <a:xfrm>
          <a:off x="8173933" y="1127089"/>
          <a:ext cx="1585572" cy="792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Financial Analyst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PO6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8173933" y="1127089"/>
        <a:ext cx="1585572" cy="7927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9E8E48-8479-487D-905A-ECEFD9CF7CEA}">
      <dsp:nvSpPr>
        <dsp:cNvPr id="0" name=""/>
        <dsp:cNvSpPr/>
      </dsp:nvSpPr>
      <dsp:spPr>
        <a:xfrm>
          <a:off x="6998279" y="2870258"/>
          <a:ext cx="291389" cy="687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7401"/>
              </a:lnTo>
              <a:lnTo>
                <a:pt x="291389" y="6874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C46367-19D2-4295-A4A2-FF13744C94A7}">
      <dsp:nvSpPr>
        <dsp:cNvPr id="0" name=""/>
        <dsp:cNvSpPr/>
      </dsp:nvSpPr>
      <dsp:spPr>
        <a:xfrm>
          <a:off x="7729598" y="1809268"/>
          <a:ext cx="91440" cy="3138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8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2DC191-F9A9-4E4C-B46B-CF09E01A4AE9}">
      <dsp:nvSpPr>
        <dsp:cNvPr id="0" name=""/>
        <dsp:cNvSpPr/>
      </dsp:nvSpPr>
      <dsp:spPr>
        <a:xfrm>
          <a:off x="5310056" y="748278"/>
          <a:ext cx="2465262" cy="313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906"/>
              </a:lnTo>
              <a:lnTo>
                <a:pt x="2465262" y="156906"/>
              </a:lnTo>
              <a:lnTo>
                <a:pt x="2465262" y="313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EF686-2765-4BD7-BE0F-AAF57FBB95A9}">
      <dsp:nvSpPr>
        <dsp:cNvPr id="0" name=""/>
        <dsp:cNvSpPr/>
      </dsp:nvSpPr>
      <dsp:spPr>
        <a:xfrm>
          <a:off x="5264336" y="748278"/>
          <a:ext cx="91440" cy="3138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906"/>
              </a:lnTo>
              <a:lnTo>
                <a:pt x="111591" y="156906"/>
              </a:lnTo>
              <a:lnTo>
                <a:pt x="111591" y="313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C37B73-4C15-45B7-AD9C-409096587772}">
      <dsp:nvSpPr>
        <dsp:cNvPr id="0" name=""/>
        <dsp:cNvSpPr/>
      </dsp:nvSpPr>
      <dsp:spPr>
        <a:xfrm>
          <a:off x="2059511" y="2870258"/>
          <a:ext cx="319182" cy="1748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8391"/>
              </a:lnTo>
              <a:lnTo>
                <a:pt x="319182" y="17483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CB6146-E11F-4629-9AC1-7EB7FBB574E8}">
      <dsp:nvSpPr>
        <dsp:cNvPr id="0" name=""/>
        <dsp:cNvSpPr/>
      </dsp:nvSpPr>
      <dsp:spPr>
        <a:xfrm>
          <a:off x="2059511" y="2870258"/>
          <a:ext cx="319182" cy="687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7401"/>
              </a:lnTo>
              <a:lnTo>
                <a:pt x="319182" y="6874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663E1-0B2B-4402-BFA9-9402C8848711}">
      <dsp:nvSpPr>
        <dsp:cNvPr id="0" name=""/>
        <dsp:cNvSpPr/>
      </dsp:nvSpPr>
      <dsp:spPr>
        <a:xfrm>
          <a:off x="2864944" y="1809268"/>
          <a:ext cx="91440" cy="3138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8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F2F2E5-267B-4D06-9681-67C1326D5203}">
      <dsp:nvSpPr>
        <dsp:cNvPr id="0" name=""/>
        <dsp:cNvSpPr/>
      </dsp:nvSpPr>
      <dsp:spPr>
        <a:xfrm>
          <a:off x="2910664" y="748278"/>
          <a:ext cx="2399391" cy="313813"/>
        </a:xfrm>
        <a:custGeom>
          <a:avLst/>
          <a:gdLst/>
          <a:ahLst/>
          <a:cxnLst/>
          <a:rect l="0" t="0" r="0" b="0"/>
          <a:pathLst>
            <a:path>
              <a:moveTo>
                <a:pt x="2399391" y="0"/>
              </a:moveTo>
              <a:lnTo>
                <a:pt x="2399391" y="156906"/>
              </a:lnTo>
              <a:lnTo>
                <a:pt x="0" y="156906"/>
              </a:lnTo>
              <a:lnTo>
                <a:pt x="0" y="313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C1496F-5BFD-40FA-88A7-07C5F118A79B}">
      <dsp:nvSpPr>
        <dsp:cNvPr id="0" name=""/>
        <dsp:cNvSpPr/>
      </dsp:nvSpPr>
      <dsp:spPr>
        <a:xfrm>
          <a:off x="4193349" y="1102"/>
          <a:ext cx="2233413" cy="74717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Chief Accountant</a:t>
          </a:r>
          <a:r>
            <a:rPr lang="en-GB" sz="1100" kern="1200">
              <a:latin typeface="Calibri Light" panose="020F0302020204030204"/>
            </a:rPr>
            <a:t> </a:t>
          </a:r>
          <a:endParaRPr lang="en-GB" sz="1100" kern="1200"/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1 FTE</a:t>
          </a:r>
          <a:r>
            <a:rPr lang="en-GB" sz="1100" kern="1200">
              <a:latin typeface="Calibri Light" panose="020F0302020204030204"/>
            </a:rPr>
            <a:t> </a:t>
          </a:r>
          <a:r>
            <a:rPr lang="en-GB" sz="1100" kern="1200"/>
            <a:t> HOS L2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solidFill>
                <a:srgbClr val="FF0000"/>
              </a:solidFill>
            </a:rPr>
            <a:t>VACANT</a:t>
          </a:r>
          <a:endParaRPr lang="en-GB" sz="1100" kern="1200" dirty="0">
            <a:solidFill>
              <a:srgbClr val="FF0000"/>
            </a:solidFill>
          </a:endParaRPr>
        </a:p>
      </dsp:txBody>
      <dsp:txXfrm>
        <a:off x="4193349" y="1102"/>
        <a:ext cx="2233413" cy="747175"/>
      </dsp:txXfrm>
    </dsp:sp>
    <dsp:sp modelId="{C02BA767-5F4E-4804-9645-DA2320E2EC5E}">
      <dsp:nvSpPr>
        <dsp:cNvPr id="0" name=""/>
        <dsp:cNvSpPr/>
      </dsp:nvSpPr>
      <dsp:spPr>
        <a:xfrm>
          <a:off x="1870879" y="1062092"/>
          <a:ext cx="2079570" cy="747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Systems Accounting</a:t>
          </a:r>
          <a:r>
            <a:rPr lang="en-GB" sz="1100" kern="1200">
              <a:latin typeface="Calibri Light" panose="020F0302020204030204"/>
            </a:rPr>
            <a:t> </a:t>
          </a:r>
          <a:r>
            <a:rPr lang="en-GB" sz="1100" kern="1200"/>
            <a:t> &amp; Process Improvement Manager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1 FTE PO9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1870879" y="1062092"/>
        <a:ext cx="2079570" cy="747175"/>
      </dsp:txXfrm>
    </dsp:sp>
    <dsp:sp modelId="{AAE9EEBC-252E-44A7-B8BF-37EF3910C029}">
      <dsp:nvSpPr>
        <dsp:cNvPr id="0" name=""/>
        <dsp:cNvSpPr/>
      </dsp:nvSpPr>
      <dsp:spPr>
        <a:xfrm>
          <a:off x="1846723" y="2123082"/>
          <a:ext cx="2127882" cy="747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Principal Systems Accountant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1 FTE PO7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1846723" y="2123082"/>
        <a:ext cx="2127882" cy="747175"/>
      </dsp:txXfrm>
    </dsp:sp>
    <dsp:sp modelId="{A9743705-4474-4F21-A29F-D901D16C208C}">
      <dsp:nvSpPr>
        <dsp:cNvPr id="0" name=""/>
        <dsp:cNvSpPr/>
      </dsp:nvSpPr>
      <dsp:spPr>
        <a:xfrm>
          <a:off x="2378694" y="3184072"/>
          <a:ext cx="2378769" cy="747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Accountant 3 FTE PO2</a:t>
          </a:r>
          <a:r>
            <a:rPr lang="en-US" sz="1100" kern="1200">
              <a:latin typeface="Calibri Light" panose="020F0302020204030204"/>
            </a:rPr>
            <a:t> </a:t>
          </a:r>
          <a:endParaRPr lang="en-US" sz="1100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(to work across Services and Corporate)</a:t>
          </a:r>
          <a:r>
            <a:rPr lang="en-GB" sz="1100" kern="1200">
              <a:latin typeface="Calibri Light" panose="020F0302020204030204"/>
            </a:rPr>
            <a:t> </a:t>
          </a:r>
          <a:endParaRPr lang="en-GB" sz="1100" kern="1200" dirty="0"/>
        </a:p>
      </dsp:txBody>
      <dsp:txXfrm>
        <a:off x="2378694" y="3184072"/>
        <a:ext cx="2378769" cy="747175"/>
      </dsp:txXfrm>
    </dsp:sp>
    <dsp:sp modelId="{231D54F3-B2F9-4982-9696-C6699D0B7601}">
      <dsp:nvSpPr>
        <dsp:cNvPr id="0" name=""/>
        <dsp:cNvSpPr/>
      </dsp:nvSpPr>
      <dsp:spPr>
        <a:xfrm>
          <a:off x="2378694" y="4245062"/>
          <a:ext cx="2386973" cy="74717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Accountant 1 FTE PO2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(to work across Services and Corporate)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>
              <a:solidFill>
                <a:srgbClr val="FF0000"/>
              </a:solidFill>
            </a:rPr>
            <a:t>VACANT</a:t>
          </a:r>
          <a:endParaRPr lang="en-GB" sz="1100" kern="1200">
            <a:solidFill>
              <a:srgbClr val="FF0000"/>
            </a:solidFill>
          </a:endParaRPr>
        </a:p>
      </dsp:txBody>
      <dsp:txXfrm>
        <a:off x="2378694" y="4245062"/>
        <a:ext cx="2386973" cy="747175"/>
      </dsp:txXfrm>
    </dsp:sp>
    <dsp:sp modelId="{F54BC2E3-A46F-453D-90E3-2CD5F5677642}">
      <dsp:nvSpPr>
        <dsp:cNvPr id="0" name=""/>
        <dsp:cNvSpPr/>
      </dsp:nvSpPr>
      <dsp:spPr>
        <a:xfrm>
          <a:off x="4264263" y="1062092"/>
          <a:ext cx="2223326" cy="747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Financial Accountant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(Capital)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1 FTE PO9</a:t>
          </a:r>
        </a:p>
      </dsp:txBody>
      <dsp:txXfrm>
        <a:off x="4264263" y="1062092"/>
        <a:ext cx="2223326" cy="747175"/>
      </dsp:txXfrm>
    </dsp:sp>
    <dsp:sp modelId="{13E670D8-55E8-42D8-B869-40D5FB949795}">
      <dsp:nvSpPr>
        <dsp:cNvPr id="0" name=""/>
        <dsp:cNvSpPr/>
      </dsp:nvSpPr>
      <dsp:spPr>
        <a:xfrm>
          <a:off x="6801404" y="1062092"/>
          <a:ext cx="1947828" cy="747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Senior Financial Accountant</a:t>
          </a:r>
          <a:r>
            <a:rPr lang="en-GB" sz="1100" kern="1200">
              <a:latin typeface="Calibri Light" panose="020F0302020204030204"/>
            </a:rPr>
            <a:t> </a:t>
          </a:r>
          <a:endParaRPr lang="en-GB" sz="1100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(Financial Reporting)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1 FTE PO9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6801404" y="1062092"/>
        <a:ext cx="1947828" cy="747175"/>
      </dsp:txXfrm>
    </dsp:sp>
    <dsp:sp modelId="{48E21201-0C47-45BD-9E66-AF5533679606}">
      <dsp:nvSpPr>
        <dsp:cNvPr id="0" name=""/>
        <dsp:cNvSpPr/>
      </dsp:nvSpPr>
      <dsp:spPr>
        <a:xfrm>
          <a:off x="6804019" y="2123082"/>
          <a:ext cx="1942597" cy="747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Principal Accountant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(Technical &amp; Reporting)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1 FTE PO7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6804019" y="2123082"/>
        <a:ext cx="1942597" cy="747175"/>
      </dsp:txXfrm>
    </dsp:sp>
    <dsp:sp modelId="{BA0574F3-BF28-44CC-9C7C-22F456E8DD7D}">
      <dsp:nvSpPr>
        <dsp:cNvPr id="0" name=""/>
        <dsp:cNvSpPr/>
      </dsp:nvSpPr>
      <dsp:spPr>
        <a:xfrm>
          <a:off x="7289669" y="3184072"/>
          <a:ext cx="1917089" cy="747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Accountant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1 FTE PO2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7289669" y="3184072"/>
        <a:ext cx="1917089" cy="747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5E0C7-4545-478A-AB17-A6CC69B22FA2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6303A-4D65-41BE-A125-344674FC5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17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6303A-4D65-41BE-A125-344674FC543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769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Enforcement, Homes &amp; Assets including HRA, Public Realm and Inclusive Growth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6303A-4D65-41BE-A125-344674FC543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501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Adults, </a:t>
            </a:r>
            <a:r>
              <a:rPr lang="en-US" err="1"/>
              <a:t>Childrens</a:t>
            </a:r>
            <a:r>
              <a:rPr lang="en-US"/>
              <a:t>, Youth &amp; Education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6303A-4D65-41BE-A125-344674FC543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031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Resources: Chief Executive, Strategic Leadership, Finance, Pensions, IT, Audit Procurements Revs and Benefits, HR Leaders Office Democratic Services, Legal Services </a:t>
            </a:r>
          </a:p>
          <a:p>
            <a:r>
              <a:rPr lang="en-US"/>
              <a:t>Strategy: Insight &amp;Innovation, Strategy, Customer Contact, Participation/ Engagements and Comms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6303A-4D65-41BE-A125-344674FC543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57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53856-7C51-31D2-43D8-6A638E2630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2653E-09D0-8E3D-7055-24BE05291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DD42C-1714-6F25-8FF1-25C538483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A04E9-29E0-DC6C-8598-7350642A2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ADBE6-AC8B-E855-D126-779A80CAE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177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447CF-C1C1-5FB9-D660-78EF6E6AF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568BC6-58DF-DCA8-92F1-7FCEEA1D4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E50EB-EEC9-2957-6A38-9DA3768F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35EF1-20BF-5026-F353-5E37B8F92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4E161-68A5-09D7-DF76-513224EBA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16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E5C731-5188-E3D6-A96F-563C6325EF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D65C84-2BCF-1687-89F1-514D3BAB3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14DE5-1A34-C2AA-C463-10CF8E76F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BB07A-2AEA-2C48-D8EF-D4309D7D4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226CC-46F8-3F54-C395-AE75CB406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072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CAB2FD3-0F85-40F4-9452-1CBEC8D0CE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9261" y="6126"/>
            <a:ext cx="7013479" cy="1186647"/>
          </a:xfrm>
        </p:spPr>
        <p:txBody>
          <a:bodyPr lIns="180000" tIns="180000" rIns="180000" bIns="180000" anchor="ctr" anchorCtr="0">
            <a:noAutofit/>
          </a:bodyPr>
          <a:lstStyle>
            <a:lvl1pPr marL="0" indent="0" algn="ctr">
              <a:buNone/>
              <a:defRPr b="1"/>
            </a:lvl1pPr>
          </a:lstStyle>
          <a:p>
            <a:pPr lvl="0"/>
            <a:endParaRPr lang="en-US"/>
          </a:p>
        </p:txBody>
      </p:sp>
      <p:pic>
        <p:nvPicPr>
          <p:cNvPr id="6" name="Picture 5" descr="Logo&#10;&#10;Description automatically generated with low confidence">
            <a:extLst>
              <a:ext uri="{FF2B5EF4-FFF2-40B4-BE49-F238E27FC236}">
                <a16:creationId xmlns:a16="http://schemas.microsoft.com/office/drawing/2014/main" id="{9AF77130-C536-4062-865C-294CBDA3AE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442" y="123824"/>
            <a:ext cx="2534083" cy="951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9CFA2A-17BF-4104-A4DA-40087EFEBA5D}"/>
              </a:ext>
            </a:extLst>
          </p:cNvPr>
          <p:cNvSpPr txBox="1"/>
          <p:nvPr userDrawn="1"/>
        </p:nvSpPr>
        <p:spPr>
          <a:xfrm>
            <a:off x="0" y="6279707"/>
            <a:ext cx="12192000" cy="572169"/>
          </a:xfrm>
          <a:prstGeom prst="rect">
            <a:avLst/>
          </a:prstGeom>
          <a:noFill/>
        </p:spPr>
        <p:txBody>
          <a:bodyPr wrap="square" lIns="45720" tIns="45720" rIns="45720" bIns="45720" rtlCol="0" anchor="ctr" anchorCtr="0">
            <a:noAutofit/>
          </a:bodyPr>
          <a:lstStyle/>
          <a:p>
            <a:pPr algn="ctr">
              <a:spcAft>
                <a:spcPts val="305"/>
              </a:spcAft>
            </a:pPr>
            <a:r>
              <a:rPr lang="en-GB" sz="508"/>
              <a:t>London Borough of Barking and Dagenham, Finance Organisation Chart | Updated: July 2024</a:t>
            </a:r>
          </a:p>
        </p:txBody>
      </p:sp>
    </p:spTree>
    <p:extLst>
      <p:ext uri="{BB962C8B-B14F-4D97-AF65-F5344CB8AC3E}">
        <p14:creationId xmlns:p14="http://schemas.microsoft.com/office/powerpoint/2010/main" val="427831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2F1C0-0725-6173-72CF-23F5185C1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745C1-33F6-F9B3-6596-5FF770C8C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2D1AA-C940-B58F-009F-DDACA5CD6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F550D-7A42-A0BC-DC3A-5A9B91F98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EFBEC-BEAE-5416-C498-11CFA095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36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EFE47-5F16-2291-61DC-51F58E7A2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E78A4-EBD4-DBC2-6D51-2011183FF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5548F-FBC7-67DA-1C27-5CDE8B661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12EF2-8F65-5C18-8F42-FD827D58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59C2D-645A-1949-3C9C-5559FF321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362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AF2F9-1D5C-696A-CD21-EF38F06D0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9F1D9-CA77-019B-E65E-68541040AA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68E382-6AA8-927D-8E47-ECB04156E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2916A-C536-5657-D99E-A7389EAC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DC4EF-D120-C80E-DAD0-C59467BE4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473AA-2CC9-B174-EAEE-1FE21B62C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35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06BBB-CA3B-A974-5494-27F46BD1F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88AC0-C0D4-280F-D682-D20D2617D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63571B-DC4D-70AC-5A40-12C6E4EB0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64261-16DF-07D8-F065-E2C4C40D9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2180B3-82BF-2694-79AE-4D3A876D8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037275-6468-A9E6-6F15-299F3F8E5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B5421C-5345-4350-8BAC-F5805213D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333D97-73BB-7AEC-B1DC-6E1C6DB8B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3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84D37-9E25-DEE4-2BC5-B73CCB35C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816FD3-D141-A825-376D-FA049522A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0BCCC6-5F97-45D5-133F-21EB79343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7C962-F241-6E11-A588-F26082BE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3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7E9A9C-4477-05F1-1FC1-3E9B32CA7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CDB5D4-E7C4-DF13-F2C1-707E8334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67FA1-B2FF-A217-5692-6B3E38E06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78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31B-689D-5009-C226-C72D9F31D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C4EAE-7736-40B9-E509-CD032D09F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B9714-6CD2-6F8E-4EA6-6358C520E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E4748B-48E7-09E6-5789-37A683A11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0F21E-362B-DB2A-FB3E-D4B3E180F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36AA44-751B-0836-EC0C-E40FD9EF5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3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55A87-F395-75C5-DB07-5A6526728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DBF494-1A98-6AE2-3433-283AB1559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4DA165-E72A-0A03-2B7C-D25570D05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F4F99-9BBD-508D-97DF-76608BFC6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F66B5-125A-FB89-1A60-C20E32A8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76AED0-27C3-155F-5FE3-593AB53F6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29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B9AAED-9AE5-2BEB-B39B-069EAF905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6B8860-1F77-FC7B-1498-76AC90845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607FD-3513-DD17-6B0F-C4A3022109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AA0FB-C311-4D3B-86C3-545137E9F4F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1BBCB-F230-1ABC-8E91-70E5E87D58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36231-D5DA-51E8-F8A8-08D57DCBBE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EC23B-C6B4-4B5A-8D99-61D34D0455B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48DBFF-E968-833B-255C-0EEA6BA6ADE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6238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[Read-only]</a:t>
            </a:r>
          </a:p>
        </p:txBody>
      </p:sp>
    </p:spTree>
    <p:extLst>
      <p:ext uri="{BB962C8B-B14F-4D97-AF65-F5344CB8AC3E}">
        <p14:creationId xmlns:p14="http://schemas.microsoft.com/office/powerpoint/2010/main" val="256570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834E375-08FF-DAAB-9CDE-45D51D4A48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9260" y="1443319"/>
            <a:ext cx="7013479" cy="1985682"/>
          </a:xfrm>
        </p:spPr>
        <p:txBody>
          <a:bodyPr/>
          <a:lstStyle/>
          <a:p>
            <a:endParaRPr lang="en-GB"/>
          </a:p>
          <a:p>
            <a:r>
              <a:rPr lang="en-GB" sz="4000"/>
              <a:t>New Finance Structure </a:t>
            </a:r>
          </a:p>
          <a:p>
            <a:r>
              <a:rPr lang="en-GB" sz="4000"/>
              <a:t>July 2024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275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F912DB-4F4F-3D75-3380-A92A45BC51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Finance Team</a:t>
            </a:r>
          </a:p>
          <a:p>
            <a:r>
              <a:rPr lang="en-US"/>
              <a:t>Summary</a:t>
            </a:r>
          </a:p>
          <a:p>
            <a:r>
              <a:rPr lang="en-US"/>
              <a:t>Total FTE = 54</a:t>
            </a:r>
            <a:endParaRPr lang="en-GB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19D3613-0BF1-43F8-DBD0-77C7AD4D6A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6383894"/>
              </p:ext>
            </p:extLst>
          </p:nvPr>
        </p:nvGraphicFramePr>
        <p:xfrm>
          <a:off x="327211" y="1345173"/>
          <a:ext cx="11537577" cy="5118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A450B8D9-E3AE-413D-5196-FE3E29ABC154}"/>
              </a:ext>
            </a:extLst>
          </p:cNvPr>
          <p:cNvSpPr/>
          <p:nvPr/>
        </p:nvSpPr>
        <p:spPr>
          <a:xfrm>
            <a:off x="10613571" y="870857"/>
            <a:ext cx="1175017" cy="48985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rgbClr val="FF0000"/>
                </a:solidFill>
              </a:rPr>
              <a:t>VACANT POSITION</a:t>
            </a:r>
            <a:endParaRPr lang="en-GB" sz="1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726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5E35F6D-3ABA-FB13-0B83-C8D65CF457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9259" y="86808"/>
            <a:ext cx="9468270" cy="1186647"/>
          </a:xfrm>
        </p:spPr>
        <p:txBody>
          <a:bodyPr/>
          <a:lstStyle/>
          <a:p>
            <a:r>
              <a:rPr lang="en-GB"/>
              <a:t>Place and Inclusive Growth (Total FTE = 7)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774006C-7009-4AA7-6984-3FE8026FB2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2580363"/>
              </p:ext>
            </p:extLst>
          </p:nvPr>
        </p:nvGraphicFramePr>
        <p:xfrm>
          <a:off x="546025" y="1535978"/>
          <a:ext cx="11117655" cy="4854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7495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E074A45-3AAC-875F-7FD2-1C29CFD83D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8137" y="67377"/>
            <a:ext cx="9433974" cy="1346778"/>
          </a:xfrm>
        </p:spPr>
        <p:txBody>
          <a:bodyPr/>
          <a:lstStyle/>
          <a:p>
            <a:r>
              <a:rPr lang="en-US"/>
              <a:t>People &amp; Resilience (Total FTE = 13)</a:t>
            </a:r>
            <a:endParaRPr lang="en-GB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55D84D0-C12D-96AE-F499-B1F2E5E5B3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0910990"/>
              </p:ext>
            </p:extLst>
          </p:nvPr>
        </p:nvGraphicFramePr>
        <p:xfrm>
          <a:off x="139889" y="1162316"/>
          <a:ext cx="11912222" cy="4948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3685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D17344-D65C-D837-8769-6798FA49E2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53403" y="125507"/>
            <a:ext cx="9441374" cy="1730655"/>
          </a:xfrm>
        </p:spPr>
        <p:txBody>
          <a:bodyPr/>
          <a:lstStyle/>
          <a:p>
            <a:r>
              <a:rPr lang="en-US"/>
              <a:t>Corporate Finance</a:t>
            </a:r>
          </a:p>
          <a:p>
            <a:r>
              <a:rPr lang="en-US"/>
              <a:t>MTFS, Budgetary Control &amp; Resources/ Strategy</a:t>
            </a:r>
          </a:p>
          <a:p>
            <a:r>
              <a:rPr lang="en-GB"/>
              <a:t>(Total FTE = 6)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EFC4B92-43D1-6BE4-EEDB-5030939B27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9079128"/>
              </p:ext>
            </p:extLst>
          </p:nvPr>
        </p:nvGraphicFramePr>
        <p:xfrm>
          <a:off x="1898979" y="1856162"/>
          <a:ext cx="9990044" cy="4587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34497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99DBF11-0A77-E175-804E-810B50A107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Treasury and Pensions</a:t>
            </a:r>
          </a:p>
          <a:p>
            <a:r>
              <a:rPr lang="en-GB"/>
              <a:t>(Total FTE = 13)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3C5666E-92EA-70FE-1B6D-4CDA72013A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7592105"/>
              </p:ext>
            </p:extLst>
          </p:nvPr>
        </p:nvGraphicFramePr>
        <p:xfrm>
          <a:off x="204395" y="1093694"/>
          <a:ext cx="11781417" cy="5298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1765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7FF394-7C50-39DD-9B8B-66117455F7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06514" y="0"/>
            <a:ext cx="8777986" cy="1322169"/>
          </a:xfrm>
        </p:spPr>
        <p:txBody>
          <a:bodyPr/>
          <a:lstStyle/>
          <a:p>
            <a:r>
              <a:rPr lang="en-US"/>
              <a:t>Corporate Finance</a:t>
            </a:r>
          </a:p>
          <a:p>
            <a:r>
              <a:rPr lang="en-US"/>
              <a:t>Financial Accounting</a:t>
            </a:r>
          </a:p>
          <a:p>
            <a:r>
              <a:rPr lang="en-GB"/>
              <a:t>(Total FTE = 11)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8A25E19-45F5-176C-C322-5235D83FC6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1860613"/>
              </p:ext>
            </p:extLst>
          </p:nvPr>
        </p:nvGraphicFramePr>
        <p:xfrm>
          <a:off x="569259" y="1426425"/>
          <a:ext cx="11053482" cy="4993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1571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uncil Document" ma:contentTypeID="0x0101003D111B80989C2F48A98656A918A919A00055CDCF8DD7E08E458B6F5EBD5BBE5959" ma:contentTypeVersion="4" ma:contentTypeDescription="Document with LGCS and Type of Content Classification" ma:contentTypeScope="" ma:versionID="6c5bf986690519c9c9080b94f09c7276">
  <xsd:schema xmlns:xsd="http://www.w3.org/2001/XMLSchema" xmlns:xs="http://www.w3.org/2001/XMLSchema" xmlns:p="http://schemas.microsoft.com/office/2006/metadata/properties" xmlns:ns2="6f247cf5-36db-4625-96bb-fe9ae63417ad" xmlns:ns3="78e24578-5fde-46d4-af88-eda26f228fa1" targetNamespace="http://schemas.microsoft.com/office/2006/metadata/properties" ma:root="true" ma:fieldsID="9bdc48e4e8c8f42ad43654c105ac4a4a" ns2:_="" ns3:_="">
    <xsd:import namespace="6f247cf5-36db-4625-96bb-fe9ae63417ad"/>
    <xsd:import namespace="78e24578-5fde-46d4-af88-eda26f228fa1"/>
    <xsd:element name="properties">
      <xsd:complexType>
        <xsd:sequence>
          <xsd:element name="documentManagement">
            <xsd:complexType>
              <xsd:all>
                <xsd:element ref="ns2:f35f8bb8de474ca097f39364288e1644" minOccurs="0"/>
                <xsd:element ref="ns2:TaxCatchAll" minOccurs="0"/>
                <xsd:element ref="ns2:TaxCatchAllLabel" minOccurs="0"/>
                <xsd:element ref="ns2:k7ff990e7aca4cbe91a85df0bf876c29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47cf5-36db-4625-96bb-fe9ae63417ad" elementFormDefault="qualified">
    <xsd:import namespace="http://schemas.microsoft.com/office/2006/documentManagement/types"/>
    <xsd:import namespace="http://schemas.microsoft.com/office/infopath/2007/PartnerControls"/>
    <xsd:element name="f35f8bb8de474ca097f39364288e1644" ma:index="8" nillable="true" ma:taxonomy="true" ma:internalName="f35f8bb8de474ca097f39364288e1644" ma:taxonomyFieldName="LGCS" ma:displayName="LGCS" ma:readOnly="false" ma:default="" ma:fieldId="{f35f8bb8-de47-4ca0-97f3-9364288e1644}" ma:taxonomyMulti="true" ma:sspId="59fa423a-319c-4486-99a4-febc348d8de0" ma:termSetId="cddd090f-8b08-4cf2-b8da-459cbc7cc2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b323dfa3-f0a7-4741-abe1-77cfa3b80dc3}" ma:internalName="TaxCatchAll" ma:showField="CatchAllData" ma:web="78e24578-5fde-46d4-af88-eda26f228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b323dfa3-f0a7-4741-abe1-77cfa3b80dc3}" ma:internalName="TaxCatchAllLabel" ma:readOnly="true" ma:showField="CatchAllDataLabel" ma:web="78e24578-5fde-46d4-af88-eda26f228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7ff990e7aca4cbe91a85df0bf876c29" ma:index="12" nillable="true" ma:taxonomy="true" ma:internalName="k7ff990e7aca4cbe91a85df0bf876c29" ma:taxonomyFieldName="CType" ma:displayName="CType" ma:default="" ma:fieldId="{47ff990e-7aca-4cbe-91a8-5df0bf876c29}" ma:sspId="59fa423a-319c-4486-99a4-febc348d8de0" ma:termSetId="23754f86-f04d-4ef0-9ab7-0272ceaf28d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e24578-5fde-46d4-af88-eda26f228fa1" elementFormDefault="qualified">
    <xsd:import namespace="http://schemas.microsoft.com/office/2006/documentManagement/types"/>
    <xsd:import namespace="http://schemas.microsoft.com/office/infopath/2007/PartnerControls"/>
    <xsd:element name="_dlc_DocId" ma:index="1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59fa423a-319c-4486-99a4-febc348d8de0" ContentTypeId="0x0101003D111B80989C2F48A98656A918A919A0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12BCA384B5074CB2E2D04244552AF8" ma:contentTypeVersion="19" ma:contentTypeDescription="Create a new document." ma:contentTypeScope="" ma:versionID="a9a41a1fc0994881fbb11a1b179e9aa0">
  <xsd:schema xmlns:xsd="http://www.w3.org/2001/XMLSchema" xmlns:xs="http://www.w3.org/2001/XMLSchema" xmlns:p="http://schemas.microsoft.com/office/2006/metadata/properties" xmlns:ns1="http://schemas.microsoft.com/sharepoint/v3" xmlns:ns2="9c58e57b-b88b-4702-a373-220b4f5d47a9" xmlns:ns3="456d6118-be85-422f-b786-2ccd9d775758" targetNamespace="http://schemas.microsoft.com/office/2006/metadata/properties" ma:root="true" ma:fieldsID="7887795ac34fca4d05ae0968f9a33295" ns1:_="" ns2:_="" ns3:_="">
    <xsd:import namespace="http://schemas.microsoft.com/sharepoint/v3"/>
    <xsd:import namespace="9c58e57b-b88b-4702-a373-220b4f5d47a9"/>
    <xsd:import namespace="456d6118-be85-422f-b786-2ccd9d77575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SearchPropertie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8e57b-b88b-4702-a373-220b4f5d47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14334e8-6e35-4c86-b27f-50e4dea68236}" ma:internalName="TaxCatchAll" ma:showField="CatchAllData" ma:web="9c58e57b-b88b-4702-a373-220b4f5d47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d6118-be85-422f-b786-2ccd9d775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42bb1f3-1a38-47a3-907d-1ed3ec3ebf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58e57b-b88b-4702-a373-220b4f5d47a9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456d6118-be85-422f-b786-2ccd9d7757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60E317B-AF6F-4A96-83FE-CFE2FE9DE1B3}">
  <ds:schemaRefs>
    <ds:schemaRef ds:uri="6f247cf5-36db-4625-96bb-fe9ae63417ad"/>
    <ds:schemaRef ds:uri="78e24578-5fde-46d4-af88-eda26f228fa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20CDED1-D97D-4778-947E-8FBEC08685AC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7D44EBF5-47F8-4AE7-9CDB-73F957906817}"/>
</file>

<file path=customXml/itemProps4.xml><?xml version="1.0" encoding="utf-8"?>
<ds:datastoreItem xmlns:ds="http://schemas.openxmlformats.org/officeDocument/2006/customXml" ds:itemID="{907C487A-42B8-4388-8AC6-D458229ABCA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F03EA17A-C429-4F95-A026-40F60A04AA30}">
  <ds:schemaRefs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78e24578-5fde-46d4-af88-eda26f228fa1"/>
    <ds:schemaRef ds:uri="6f247cf5-36db-4625-96bb-fe9ae63417ad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556</Words>
  <Application>Microsoft Office PowerPoint</Application>
  <PresentationFormat>Widescreen</PresentationFormat>
  <Paragraphs>160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Barking and Dagenham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Holly Jennings</dc:creator>
  <cp:lastModifiedBy>Tamara Beckford</cp:lastModifiedBy>
  <cp:revision>40</cp:revision>
  <dcterms:created xsi:type="dcterms:W3CDTF">2023-08-31T14:05:50Z</dcterms:created>
  <dcterms:modified xsi:type="dcterms:W3CDTF">2024-07-31T15:50:27Z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3f4ef4-68c4-4abf-8b61-58829190bb9a_Enabled">
    <vt:lpwstr>true</vt:lpwstr>
  </property>
  <property fmtid="{D5CDD505-2E9C-101B-9397-08002B2CF9AE}" pid="3" name="MSIP_Label_7b3f4ef4-68c4-4abf-8b61-58829190bb9a_SetDate">
    <vt:lpwstr>2024-07-17T19:58:07Z</vt:lpwstr>
  </property>
  <property fmtid="{D5CDD505-2E9C-101B-9397-08002B2CF9AE}" pid="4" name="MSIP_Label_7b3f4ef4-68c4-4abf-8b61-58829190bb9a_Method">
    <vt:lpwstr>Privileged</vt:lpwstr>
  </property>
  <property fmtid="{D5CDD505-2E9C-101B-9397-08002B2CF9AE}" pid="5" name="MSIP_Label_7b3f4ef4-68c4-4abf-8b61-58829190bb9a_Name">
    <vt:lpwstr>7b3f4ef4-68c4-4abf-8b61-58829190bb9a</vt:lpwstr>
  </property>
  <property fmtid="{D5CDD505-2E9C-101B-9397-08002B2CF9AE}" pid="6" name="MSIP_Label_7b3f4ef4-68c4-4abf-8b61-58829190bb9a_SiteId">
    <vt:lpwstr>4ad315ac-b0f4-4fa6-8a58-0a93418bbf00</vt:lpwstr>
  </property>
  <property fmtid="{D5CDD505-2E9C-101B-9397-08002B2CF9AE}" pid="7" name="MSIP_Label_7b3f4ef4-68c4-4abf-8b61-58829190bb9a_ActionId">
    <vt:lpwstr>4b4bd11a-8976-4074-a79d-98842df40792</vt:lpwstr>
  </property>
  <property fmtid="{D5CDD505-2E9C-101B-9397-08002B2CF9AE}" pid="8" name="MSIP_Label_7b3f4ef4-68c4-4abf-8b61-58829190bb9a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[Read-only]</vt:lpwstr>
  </property>
  <property fmtid="{D5CDD505-2E9C-101B-9397-08002B2CF9AE}" pid="11" name="ContentTypeId">
    <vt:lpwstr>0x0101008A12BCA384B5074CB2E2D04244552AF8</vt:lpwstr>
  </property>
  <property fmtid="{D5CDD505-2E9C-101B-9397-08002B2CF9AE}" pid="12" name="_dlc_DocIdItemGuid">
    <vt:lpwstr>0a913b86-97be-420c-a435-4e6981e58d3a</vt:lpwstr>
  </property>
  <property fmtid="{D5CDD505-2E9C-101B-9397-08002B2CF9AE}" pid="13" name="Financial_x0020_Year">
    <vt:lpwstr/>
  </property>
  <property fmtid="{D5CDD505-2E9C-101B-9397-08002B2CF9AE}" pid="14" name="Financial Year">
    <vt:lpwstr/>
  </property>
  <property fmtid="{D5CDD505-2E9C-101B-9397-08002B2CF9AE}" pid="15" name="LGCS">
    <vt:lpwstr/>
  </property>
  <property fmtid="{D5CDD505-2E9C-101B-9397-08002B2CF9AE}" pid="16" name="CType">
    <vt:lpwstr/>
  </property>
  <property fmtid="{D5CDD505-2E9C-101B-9397-08002B2CF9AE}" pid="17" name="a8455ed1fd22475083a09a91de16b8fd">
    <vt:lpwstr/>
  </property>
</Properties>
</file>