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2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435448-4282-47A1-B405-C9EDE168BCC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CB324B6-378E-4B6B-9076-A05055B73C72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rgbClr val="FFC000"/>
            </a:gs>
            <a:gs pos="35000">
              <a:srgbClr val="FFDC6D"/>
            </a:gs>
            <a:gs pos="100000">
              <a:srgbClr val="FFE9A3"/>
            </a:gs>
          </a:gsLst>
        </a:gradFill>
        <a:ln>
          <a:solidFill>
            <a:srgbClr val="FFC000"/>
          </a:solidFill>
        </a:ln>
      </dgm:spPr>
      <dgm:t>
        <a:bodyPr/>
        <a:lstStyle/>
        <a:p>
          <a:r>
            <a:rPr lang="en-GB" sz="1000" dirty="0">
              <a:latin typeface="Arial"/>
              <a:cs typeface="Arial"/>
            </a:rPr>
            <a:t>Group Finance Director</a:t>
          </a:r>
          <a:endParaRPr lang="en-GB" sz="1000" b="1" dirty="0">
            <a:latin typeface="Arial"/>
            <a:cs typeface="Arial"/>
          </a:endParaRPr>
        </a:p>
        <a:p>
          <a:pPr rtl="0"/>
          <a:r>
            <a:rPr lang="en-GB" sz="1000" dirty="0">
              <a:latin typeface="Arial"/>
              <a:cs typeface="Arial"/>
            </a:rPr>
            <a:t> </a:t>
          </a:r>
          <a:r>
            <a:rPr lang="en-GB" sz="1000" b="1">
              <a:latin typeface="Arial"/>
              <a:cs typeface="Arial"/>
            </a:rPr>
            <a:t>Iain King</a:t>
          </a:r>
          <a:endParaRPr lang="en-GB" sz="1000" dirty="0">
            <a:latin typeface="Arial"/>
            <a:cs typeface="Arial"/>
          </a:endParaRPr>
        </a:p>
      </dgm:t>
    </dgm:pt>
    <dgm:pt modelId="{0F45E058-BDB2-4160-9DAD-B9FA1FDF56D8}" type="parTrans" cxnId="{188E1185-AC5B-4314-A7D2-4CB158B59ECF}">
      <dgm:prSet/>
      <dgm:spPr/>
      <dgm:t>
        <a:bodyPr/>
        <a:lstStyle/>
        <a:p>
          <a:endParaRPr lang="en-GB" sz="1000"/>
        </a:p>
      </dgm:t>
    </dgm:pt>
    <dgm:pt modelId="{3A12CA6D-1BEF-41E7-9619-ED5EF907C580}" type="sibTrans" cxnId="{188E1185-AC5B-4314-A7D2-4CB158B59ECF}">
      <dgm:prSet/>
      <dgm:spPr/>
      <dgm:t>
        <a:bodyPr/>
        <a:lstStyle/>
        <a:p>
          <a:endParaRPr lang="en-GB" sz="1000"/>
        </a:p>
      </dgm:t>
    </dgm:pt>
    <dgm:pt modelId="{0FD23239-7A6B-463C-84D4-4F9FE9530527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200"/>
            </a:spcBef>
            <a:spcAft>
              <a:spcPts val="200"/>
            </a:spcAft>
          </a:pPr>
          <a:r>
            <a:rPr lang="en-GB" sz="1000" dirty="0">
              <a:latin typeface="Arial"/>
              <a:cs typeface="Arial"/>
            </a:rPr>
            <a:t>Director of Operational Finance and Change</a:t>
          </a:r>
        </a:p>
      </dgm:t>
    </dgm:pt>
    <dgm:pt modelId="{E345D085-B5B7-4138-9465-4759A4E5DF4A}" type="parTrans" cxnId="{48AB53F7-5A4A-422A-B1FC-79EA1976879B}">
      <dgm:prSet/>
      <dgm:spPr>
        <a:ln w="3175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977CFCD8-8706-45E0-9E07-CF4841B634D1}" type="sibTrans" cxnId="{48AB53F7-5A4A-422A-B1FC-79EA1976879B}">
      <dgm:prSet/>
      <dgm:spPr/>
      <dgm:t>
        <a:bodyPr/>
        <a:lstStyle/>
        <a:p>
          <a:endParaRPr lang="en-GB" sz="1000"/>
        </a:p>
      </dgm:t>
    </dgm:pt>
    <dgm:pt modelId="{B874FDA4-A211-4A0B-ACDC-BF131D62492A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sz="1000" b="0" dirty="0">
              <a:latin typeface="Arial"/>
              <a:cs typeface="Arial"/>
            </a:rPr>
            <a:t>FD for Environment Agency</a:t>
          </a:r>
        </a:p>
      </dgm:t>
    </dgm:pt>
    <dgm:pt modelId="{70EBDF6E-9BCA-4778-94B0-FCD0F58E3DF1}" type="parTrans" cxnId="{67F5934D-E9A0-4690-93D8-54384E2DFDE1}">
      <dgm:prSet/>
      <dgm:spPr>
        <a:ln w="3175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4B175425-704F-44AF-B7B6-641E26A0824F}" type="sibTrans" cxnId="{67F5934D-E9A0-4690-93D8-54384E2DFDE1}">
      <dgm:prSet/>
      <dgm:spPr/>
      <dgm:t>
        <a:bodyPr/>
        <a:lstStyle/>
        <a:p>
          <a:endParaRPr lang="en-GB" sz="1000"/>
        </a:p>
      </dgm:t>
    </dgm:pt>
    <dgm:pt modelId="{345C097F-3F65-4DBE-941A-C8DFED5BE2DF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sz="1000" b="0" dirty="0">
              <a:latin typeface="Arial"/>
              <a:cs typeface="Arial"/>
            </a:rPr>
            <a:t>FD for Rural Payment Agency</a:t>
          </a:r>
          <a:endParaRPr lang="en-GB" sz="1000" dirty="0">
            <a:latin typeface="Arial" panose="020B0604020202020204"/>
          </a:endParaRPr>
        </a:p>
      </dgm:t>
    </dgm:pt>
    <dgm:pt modelId="{7D3B1837-4D07-492E-8D5A-49BAD52A9308}" type="parTrans" cxnId="{DBA344A1-9A69-4317-94A1-2C3FDC241E05}">
      <dgm:prSet/>
      <dgm:spPr>
        <a:ln w="3175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29E90C14-E0E3-4F6D-949F-BA17CC752847}" type="sibTrans" cxnId="{DBA344A1-9A69-4317-94A1-2C3FDC241E05}">
      <dgm:prSet/>
      <dgm:spPr/>
      <dgm:t>
        <a:bodyPr/>
        <a:lstStyle/>
        <a:p>
          <a:endParaRPr lang="en-GB" sz="1000"/>
        </a:p>
      </dgm:t>
    </dgm:pt>
    <dgm:pt modelId="{CBE1025F-8CDD-46BD-9340-1CF62CEF5704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sz="1000" dirty="0">
              <a:latin typeface="Arial"/>
              <a:cs typeface="Arial"/>
            </a:rPr>
            <a:t>Deputy Director of</a:t>
          </a:r>
        </a:p>
        <a:p>
          <a:r>
            <a:rPr lang="en-GB" sz="1000" dirty="0">
              <a:latin typeface="Arial"/>
              <a:cs typeface="Arial"/>
            </a:rPr>
            <a:t>BIMAS</a:t>
          </a:r>
        </a:p>
      </dgm:t>
    </dgm:pt>
    <dgm:pt modelId="{12898A0E-BB21-45EA-8EA2-4903051233AD}" type="parTrans" cxnId="{501F45FE-B168-4FF5-A4F6-A975D92CAAAB}">
      <dgm:prSet/>
      <dgm:spPr>
        <a:ln w="6350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50E96AB8-0C66-4F97-984B-71EA038EF4CE}" type="sibTrans" cxnId="{501F45FE-B168-4FF5-A4F6-A975D92CAAAB}">
      <dgm:prSet/>
      <dgm:spPr/>
      <dgm:t>
        <a:bodyPr/>
        <a:lstStyle/>
        <a:p>
          <a:endParaRPr lang="en-GB" sz="1000"/>
        </a:p>
      </dgm:t>
    </dgm:pt>
    <dgm:pt modelId="{5AEEF69B-3B8A-4BE7-8684-A47E207EFD1E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sz="1000" dirty="0">
              <a:latin typeface="Arial"/>
              <a:cs typeface="Arial"/>
            </a:rPr>
            <a:t>Deputy Director for Environment Agency Business Partners</a:t>
          </a:r>
        </a:p>
        <a:p>
          <a:r>
            <a:rPr lang="en-GB" sz="1000" b="0" dirty="0">
              <a:latin typeface="Arial"/>
              <a:cs typeface="Arial"/>
            </a:rPr>
            <a:t>Bristol</a:t>
          </a:r>
        </a:p>
      </dgm:t>
    </dgm:pt>
    <dgm:pt modelId="{BFEFDB58-8212-4BD0-AFC9-8B37746A470B}" type="parTrans" cxnId="{BD88107D-8C5C-4BEB-83BE-885DC4BBED29}">
      <dgm:prSet/>
      <dgm:spPr>
        <a:ln w="3175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6C109953-51F0-45F2-A065-93F8A9D5FE14}" type="sibTrans" cxnId="{BD88107D-8C5C-4BEB-83BE-885DC4BBED29}">
      <dgm:prSet/>
      <dgm:spPr/>
      <dgm:t>
        <a:bodyPr/>
        <a:lstStyle/>
        <a:p>
          <a:endParaRPr lang="en-GB" sz="1000"/>
        </a:p>
      </dgm:t>
    </dgm:pt>
    <dgm:pt modelId="{73166632-0295-441A-ABF3-C46ED6C27239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sz="1000" b="0" dirty="0">
              <a:latin typeface="Arial"/>
              <a:cs typeface="Arial"/>
            </a:rPr>
            <a:t>FD for Natural England</a:t>
          </a:r>
          <a:br>
            <a:rPr lang="en-GB" sz="1000" b="1" dirty="0">
              <a:latin typeface="Arial"/>
              <a:cs typeface="Arial"/>
            </a:rPr>
          </a:br>
          <a:endParaRPr lang="en-GB" sz="1000" b="0" dirty="0">
            <a:latin typeface="Arial"/>
            <a:cs typeface="Arial"/>
          </a:endParaRPr>
        </a:p>
      </dgm:t>
    </dgm:pt>
    <dgm:pt modelId="{828CB1BF-BB72-46E5-B069-3D08668717A0}" type="parTrans" cxnId="{05A52009-8DEB-4A24-A798-C43665CF6CB1}">
      <dgm:prSet/>
      <dgm:spPr>
        <a:ln w="0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9E18EA1A-40ED-4803-AA16-8181C892F050}" type="sibTrans" cxnId="{05A52009-8DEB-4A24-A798-C43665CF6CB1}">
      <dgm:prSet/>
      <dgm:spPr/>
      <dgm:t>
        <a:bodyPr/>
        <a:lstStyle/>
        <a:p>
          <a:endParaRPr lang="en-GB" sz="1000"/>
        </a:p>
      </dgm:t>
    </dgm:pt>
    <dgm:pt modelId="{71862F28-B01E-4271-8DEF-CB3788E08F61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en-GB" sz="1000" dirty="0">
              <a:latin typeface="Calibri Light" panose="020F0302020204030204"/>
            </a:rPr>
            <a:t> </a:t>
          </a:r>
          <a:r>
            <a:rPr lang="en-GB" sz="1000" dirty="0">
              <a:latin typeface="Arial"/>
              <a:cs typeface="Arial"/>
            </a:rPr>
            <a:t>FD for APHA </a:t>
          </a:r>
        </a:p>
      </dgm:t>
    </dgm:pt>
    <dgm:pt modelId="{817A124F-69AB-4131-9A01-8B482BD1F600}" type="parTrans" cxnId="{6D6ECCCF-7500-4AA0-9D86-836FEEE9AC80}">
      <dgm:prSet/>
      <dgm:spPr>
        <a:ln w="6350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69E31299-FD8A-4FB0-BC05-F27B3FE3773F}" type="sibTrans" cxnId="{6D6ECCCF-7500-4AA0-9D86-836FEEE9AC80}">
      <dgm:prSet/>
      <dgm:spPr/>
      <dgm:t>
        <a:bodyPr/>
        <a:lstStyle/>
        <a:p>
          <a:endParaRPr lang="en-GB" sz="1000"/>
        </a:p>
      </dgm:t>
    </dgm:pt>
    <dgm:pt modelId="{9FA08DB2-3613-4716-8CF0-8754597F9AA1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en-GB" sz="1000" dirty="0">
              <a:latin typeface="Arial"/>
              <a:cs typeface="Arial"/>
            </a:rPr>
            <a:t> Deputy Director of Strategic Finance</a:t>
          </a:r>
        </a:p>
      </dgm:t>
    </dgm:pt>
    <dgm:pt modelId="{1626414E-28B1-405E-B5AD-D76DCA68089D}" type="parTrans" cxnId="{43D251EB-C26B-4B3C-A829-7DAC167CD7B1}">
      <dgm:prSet/>
      <dgm:spPr>
        <a:ln w="3175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72818650-2AF5-4771-B506-263D341C7B23}" type="sibTrans" cxnId="{43D251EB-C26B-4B3C-A829-7DAC167CD7B1}">
      <dgm:prSet/>
      <dgm:spPr/>
      <dgm:t>
        <a:bodyPr/>
        <a:lstStyle/>
        <a:p>
          <a:endParaRPr lang="en-GB" sz="1000"/>
        </a:p>
      </dgm:t>
    </dgm:pt>
    <dgm:pt modelId="{64588E64-93AB-4306-934C-0EA8EEB508BE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GB" sz="1000" dirty="0">
              <a:solidFill>
                <a:schemeClr val="tx1"/>
              </a:solidFill>
              <a:latin typeface="Arial"/>
              <a:cs typeface="Arial"/>
            </a:rPr>
            <a:t>Senior Finance Business Partner, </a:t>
          </a:r>
        </a:p>
        <a:p>
          <a:pPr rtl="0"/>
          <a:r>
            <a:rPr lang="en-GB" sz="1000" dirty="0">
              <a:solidFill>
                <a:schemeClr val="tx1"/>
              </a:solidFill>
              <a:latin typeface="Arial"/>
              <a:cs typeface="Arial"/>
            </a:rPr>
            <a:t>Defra Core </a:t>
          </a:r>
        </a:p>
      </dgm:t>
    </dgm:pt>
    <dgm:pt modelId="{0E4F3DF9-FDAF-454C-98A1-932A5D431274}" type="parTrans" cxnId="{3768FFDE-1A26-490A-A291-4C93E2A91114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3175"/>
      </dgm:spPr>
      <dgm:t>
        <a:bodyPr/>
        <a:lstStyle/>
        <a:p>
          <a:endParaRPr lang="en-GB" sz="1000"/>
        </a:p>
      </dgm:t>
    </dgm:pt>
    <dgm:pt modelId="{39A6BD4E-4C93-4935-9DDC-ED62EB106997}" type="sibTrans" cxnId="{3768FFDE-1A26-490A-A291-4C93E2A91114}">
      <dgm:prSet/>
      <dgm:spPr/>
      <dgm:t>
        <a:bodyPr/>
        <a:lstStyle/>
        <a:p>
          <a:endParaRPr lang="en-GB" sz="1000"/>
        </a:p>
      </dgm:t>
    </dgm:pt>
    <dgm:pt modelId="{3FF90974-7772-4B57-BB99-E46B42782B31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defTabSz="985838"/>
          <a:r>
            <a:rPr lang="en-GB" sz="1000" b="0" dirty="0">
              <a:solidFill>
                <a:schemeClr val="tx1"/>
              </a:solidFill>
              <a:latin typeface="Arial"/>
              <a:cs typeface="Arial"/>
            </a:rPr>
            <a:t>Senior Finance Business Partner for Environment, Rural &amp; Marine</a:t>
          </a:r>
        </a:p>
      </dgm:t>
    </dgm:pt>
    <dgm:pt modelId="{8CA1E870-BE3E-41F6-959C-8376D91B089C}" type="parTrans" cxnId="{4C16DFF1-AAFB-4FD1-90F8-EED930D35B79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 sz="1000"/>
        </a:p>
      </dgm:t>
    </dgm:pt>
    <dgm:pt modelId="{98E28877-1C1C-418B-B6EE-6DD160798914}" type="sibTrans" cxnId="{4C16DFF1-AAFB-4FD1-90F8-EED930D35B79}">
      <dgm:prSet/>
      <dgm:spPr/>
      <dgm:t>
        <a:bodyPr/>
        <a:lstStyle/>
        <a:p>
          <a:endParaRPr lang="en-GB" sz="1000"/>
        </a:p>
      </dgm:t>
    </dgm:pt>
    <dgm:pt modelId="{EF7B8929-FDEB-4F87-9250-2F27AFEDB1A0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GB" sz="1000" dirty="0">
              <a:solidFill>
                <a:schemeClr val="tx1"/>
              </a:solidFill>
              <a:latin typeface="Arial"/>
              <a:cs typeface="Arial"/>
            </a:rPr>
            <a:t>Senior Finance Business Partner for Corporate Services </a:t>
          </a:r>
        </a:p>
      </dgm:t>
    </dgm:pt>
    <dgm:pt modelId="{4FD79BF6-E65C-4CBB-9D00-25DFD6A107D6}" type="parTrans" cxnId="{0943544C-F477-4557-81C4-05C675077C2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 sz="1000"/>
        </a:p>
      </dgm:t>
    </dgm:pt>
    <dgm:pt modelId="{1B21D5BD-1704-47F5-B41A-ABE6A478055E}" type="sibTrans" cxnId="{0943544C-F477-4557-81C4-05C675077C2A}">
      <dgm:prSet/>
      <dgm:spPr/>
      <dgm:t>
        <a:bodyPr/>
        <a:lstStyle/>
        <a:p>
          <a:endParaRPr lang="en-GB" sz="1000"/>
        </a:p>
      </dgm:t>
    </dgm:pt>
    <dgm:pt modelId="{E36BEA9F-9C9A-48D9-B041-9929EFE8D999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sz="1000" b="0" dirty="0">
              <a:latin typeface="Arial"/>
              <a:cs typeface="Arial"/>
            </a:rPr>
            <a:t>Deputy Director for </a:t>
          </a:r>
        </a:p>
        <a:p>
          <a:r>
            <a:rPr lang="en-GB" sz="1000" b="0" dirty="0">
              <a:latin typeface="Arial"/>
              <a:cs typeface="Arial"/>
            </a:rPr>
            <a:t>Environment Agency </a:t>
          </a:r>
        </a:p>
        <a:p>
          <a:r>
            <a:rPr lang="en-GB" sz="1000" b="0" dirty="0">
              <a:latin typeface="Arial"/>
              <a:cs typeface="Arial"/>
            </a:rPr>
            <a:t>Business Finance </a:t>
          </a:r>
          <a:br>
            <a:rPr lang="en-GB" sz="1000" b="1" dirty="0">
              <a:latin typeface="Arial"/>
              <a:cs typeface="Arial"/>
            </a:rPr>
          </a:br>
          <a:endParaRPr lang="en-GB" sz="1000" dirty="0">
            <a:latin typeface="Arial" panose="020B0604020202020204"/>
          </a:endParaRPr>
        </a:p>
      </dgm:t>
    </dgm:pt>
    <dgm:pt modelId="{ED8954C3-2A5E-4BD8-9F04-39A8B3B0A813}" type="sibTrans" cxnId="{86D63631-D25F-407C-921B-F5659718AF41}">
      <dgm:prSet/>
      <dgm:spPr/>
      <dgm:t>
        <a:bodyPr/>
        <a:lstStyle/>
        <a:p>
          <a:endParaRPr lang="en-GB" sz="1000"/>
        </a:p>
      </dgm:t>
    </dgm:pt>
    <dgm:pt modelId="{E97C2D76-0CB4-4F44-9DFC-9577644FD143}" type="parTrans" cxnId="{86D63631-D25F-407C-921B-F5659718AF41}">
      <dgm:prSet/>
      <dgm:spPr>
        <a:ln w="3175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83A56701-FAC5-4FBE-992D-003AC442850B}" type="asst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rgbClr val="FFC000"/>
            </a:gs>
            <a:gs pos="35000">
              <a:srgbClr val="FFDC6D"/>
            </a:gs>
            <a:gs pos="100000">
              <a:srgbClr val="FFE9A3"/>
            </a:gs>
          </a:gsLst>
        </a:gradFill>
        <a:ln>
          <a:solidFill>
            <a:srgbClr val="FFC000"/>
          </a:solidFill>
        </a:ln>
      </dgm:spPr>
      <dgm:t>
        <a:bodyPr/>
        <a:lstStyle/>
        <a:p>
          <a:r>
            <a:rPr lang="en-GB" sz="1000" dirty="0">
              <a:latin typeface="Arial" panose="020B0604020202020204" pitchFamily="34" charset="0"/>
              <a:cs typeface="Arial" panose="020B0604020202020204" pitchFamily="34" charset="0"/>
            </a:rPr>
            <a:t>Chief of Staff</a:t>
          </a:r>
        </a:p>
      </dgm:t>
    </dgm:pt>
    <dgm:pt modelId="{BC3EB812-B4F3-4257-B023-3DD4A8115770}" type="parTrans" cxnId="{8D2C505D-6090-431C-84EE-A3CD467E0F05}">
      <dgm:prSet/>
      <dgm:spPr>
        <a:ln w="3175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4502E762-9FA6-4FB3-9DC3-59C6F3C25725}" type="sibTrans" cxnId="{8D2C505D-6090-431C-84EE-A3CD467E0F05}">
      <dgm:prSet/>
      <dgm:spPr/>
      <dgm:t>
        <a:bodyPr/>
        <a:lstStyle/>
        <a:p>
          <a:endParaRPr lang="en-GB" sz="1000"/>
        </a:p>
      </dgm:t>
    </dgm:pt>
    <dgm:pt modelId="{4B65477E-0C7A-45C6-948C-2DCD63DE1A4D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en-GB" sz="1000" b="0" dirty="0">
              <a:latin typeface="Arial" panose="020B0604020202020204" pitchFamily="34" charset="0"/>
              <a:cs typeface="Arial" panose="020B0604020202020204" pitchFamily="34" charset="0"/>
            </a:rPr>
            <a:t>Deputy Director for</a:t>
          </a:r>
        </a:p>
        <a:p>
          <a:pPr rtl="0"/>
          <a:r>
            <a:rPr lang="en-GB" sz="1000" b="0" dirty="0">
              <a:latin typeface="Arial" panose="020B0604020202020204" pitchFamily="34" charset="0"/>
              <a:cs typeface="Arial" panose="020B0604020202020204" pitchFamily="34" charset="0"/>
            </a:rPr>
            <a:t> Rural Payments Agency Finance</a:t>
          </a:r>
        </a:p>
      </dgm:t>
    </dgm:pt>
    <dgm:pt modelId="{550187D6-8F9A-45B6-8C78-0CBD100645F9}" type="parTrans" cxnId="{481ECD43-5A45-4C84-A182-A5F931B51825}">
      <dgm:prSet/>
      <dgm:spPr>
        <a:solidFill>
          <a:schemeClr val="tx1"/>
        </a:solidFill>
        <a:ln w="6350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BD85792B-0D06-46C8-BBD2-9EF19F317D74}" type="sibTrans" cxnId="{481ECD43-5A45-4C84-A182-A5F931B51825}">
      <dgm:prSet/>
      <dgm:spPr/>
      <dgm:t>
        <a:bodyPr/>
        <a:lstStyle/>
        <a:p>
          <a:endParaRPr lang="en-GB" sz="1000"/>
        </a:p>
      </dgm:t>
    </dgm:pt>
    <dgm:pt modelId="{7C791BFA-30D3-480B-8480-D0ED9A76D5B6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sz="1000" dirty="0">
              <a:latin typeface="Arial"/>
              <a:cs typeface="Arial"/>
            </a:rPr>
            <a:t>Deputy Director of Compliance and Financial Accounting</a:t>
          </a:r>
        </a:p>
      </dgm:t>
    </dgm:pt>
    <dgm:pt modelId="{42452DF7-FFC6-4B23-BD4E-B6ABE782EA6E}" type="parTrans" cxnId="{364183B0-4733-42A6-8D98-DE6969C83773}">
      <dgm:prSet/>
      <dgm:spPr>
        <a:ln w="3175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8713F456-0E79-4CA2-9BBE-E7E77A5E88C2}" type="sibTrans" cxnId="{364183B0-4733-42A6-8D98-DE6969C83773}">
      <dgm:prSet/>
      <dgm:spPr/>
      <dgm:t>
        <a:bodyPr/>
        <a:lstStyle/>
        <a:p>
          <a:endParaRPr lang="en-GB" sz="1000"/>
        </a:p>
      </dgm:t>
    </dgm:pt>
    <dgm:pt modelId="{ADD32220-97B7-40E0-9BBE-3E86E322B47B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sz="1000" dirty="0">
              <a:latin typeface="Arial"/>
              <a:cs typeface="Arial"/>
            </a:rPr>
            <a:t>Deputy Director</a:t>
          </a:r>
        </a:p>
        <a:p>
          <a:r>
            <a:rPr lang="en-GB" sz="1000" dirty="0">
              <a:latin typeface="Arial"/>
              <a:cs typeface="Arial"/>
            </a:rPr>
            <a:t>Management Reporting</a:t>
          </a:r>
          <a:endParaRPr lang="en-GB" sz="1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7B72EC-7590-41F7-BF3D-1E9CFD478CFB}" type="parTrans" cxnId="{FCF35B63-D79D-4C8D-8AA4-8212BDAAEBDB}">
      <dgm:prSet/>
      <dgm:spPr>
        <a:ln w="6350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CD3BF967-2271-490E-A67F-9E1DA13E8A0B}" type="sibTrans" cxnId="{FCF35B63-D79D-4C8D-8AA4-8212BDAAEBDB}">
      <dgm:prSet/>
      <dgm:spPr/>
      <dgm:t>
        <a:bodyPr/>
        <a:lstStyle/>
        <a:p>
          <a:endParaRPr lang="en-GB" sz="1000"/>
        </a:p>
      </dgm:t>
    </dgm:pt>
    <dgm:pt modelId="{1BFEF1B3-48E4-4789-8053-47B16CADA1E5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en-GB" sz="1000" b="0" dirty="0">
              <a:solidFill>
                <a:schemeClr val="tx1"/>
              </a:solidFill>
              <a:latin typeface="Arial"/>
              <a:cs typeface="Arial"/>
            </a:rPr>
            <a:t>Deputy Director of Financial Governance, Investments and Investigations</a:t>
          </a:r>
          <a:endParaRPr lang="en-GB" sz="1000" b="1" dirty="0">
            <a:solidFill>
              <a:schemeClr val="tx1"/>
            </a:solidFill>
            <a:latin typeface="Arial"/>
            <a:cs typeface="Arial"/>
          </a:endParaRPr>
        </a:p>
      </dgm:t>
    </dgm:pt>
    <dgm:pt modelId="{F7593258-8072-4553-95B7-A5719B6F363E}" type="parTrans" cxnId="{E582A166-C57F-4E64-9E00-078748736842}">
      <dgm:prSet/>
      <dgm:spPr>
        <a:ln w="6350">
          <a:solidFill>
            <a:schemeClr val="tx1"/>
          </a:solidFill>
        </a:ln>
      </dgm:spPr>
      <dgm:t>
        <a:bodyPr/>
        <a:lstStyle/>
        <a:p>
          <a:endParaRPr lang="en-GB" sz="1000"/>
        </a:p>
      </dgm:t>
    </dgm:pt>
    <dgm:pt modelId="{AC83D384-52AC-421F-AB1A-C77701984365}" type="sibTrans" cxnId="{E582A166-C57F-4E64-9E00-078748736842}">
      <dgm:prSet/>
      <dgm:spPr/>
      <dgm:t>
        <a:bodyPr/>
        <a:lstStyle/>
        <a:p>
          <a:endParaRPr lang="en-GB" sz="1000"/>
        </a:p>
      </dgm:t>
    </dgm:pt>
    <dgm:pt modelId="{AF990922-127C-407A-BA03-7CE072606A6F}" type="pres">
      <dgm:prSet presAssocID="{07435448-4282-47A1-B405-C9EDE168BCC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3505236-64B9-4839-AAD2-5A2D7D529E5C}" type="pres">
      <dgm:prSet presAssocID="{4CB324B6-378E-4B6B-9076-A05055B73C72}" presName="hierRoot1" presStyleCnt="0">
        <dgm:presLayoutVars>
          <dgm:hierBranch val="init"/>
        </dgm:presLayoutVars>
      </dgm:prSet>
      <dgm:spPr/>
    </dgm:pt>
    <dgm:pt modelId="{1F00D0E4-C8D3-4AB0-9F90-C19EBC50FD23}" type="pres">
      <dgm:prSet presAssocID="{4CB324B6-378E-4B6B-9076-A05055B73C72}" presName="rootComposite1" presStyleCnt="0"/>
      <dgm:spPr/>
    </dgm:pt>
    <dgm:pt modelId="{05020114-0E50-4B17-8DD0-BC91EEB0003B}" type="pres">
      <dgm:prSet presAssocID="{4CB324B6-378E-4B6B-9076-A05055B73C72}" presName="rootText1" presStyleLbl="node0" presStyleIdx="0" presStyleCnt="1">
        <dgm:presLayoutVars>
          <dgm:chPref val="3"/>
        </dgm:presLayoutVars>
      </dgm:prSet>
      <dgm:spPr/>
    </dgm:pt>
    <dgm:pt modelId="{61D0C0A7-5F3B-4FCD-8EE6-8D8EE8D9B1E4}" type="pres">
      <dgm:prSet presAssocID="{4CB324B6-378E-4B6B-9076-A05055B73C72}" presName="rootConnector1" presStyleLbl="node1" presStyleIdx="0" presStyleCnt="0"/>
      <dgm:spPr/>
    </dgm:pt>
    <dgm:pt modelId="{C3FD31CE-F1EC-4882-BDBE-2120AE2FE417}" type="pres">
      <dgm:prSet presAssocID="{4CB324B6-378E-4B6B-9076-A05055B73C72}" presName="hierChild2" presStyleCnt="0"/>
      <dgm:spPr/>
    </dgm:pt>
    <dgm:pt modelId="{6767A360-7905-4215-9C7B-4645134BA56F}" type="pres">
      <dgm:prSet presAssocID="{1626414E-28B1-405E-B5AD-D76DCA68089D}" presName="Name37" presStyleLbl="parChTrans1D2" presStyleIdx="0" presStyleCnt="7"/>
      <dgm:spPr/>
    </dgm:pt>
    <dgm:pt modelId="{F779EB49-E860-4DEC-A848-DCCAC1FA3074}" type="pres">
      <dgm:prSet presAssocID="{9FA08DB2-3613-4716-8CF0-8754597F9AA1}" presName="hierRoot2" presStyleCnt="0">
        <dgm:presLayoutVars>
          <dgm:hierBranch val="init"/>
        </dgm:presLayoutVars>
      </dgm:prSet>
      <dgm:spPr/>
    </dgm:pt>
    <dgm:pt modelId="{4B85AE36-4390-42D6-BDB7-FAAD29B39C3F}" type="pres">
      <dgm:prSet presAssocID="{9FA08DB2-3613-4716-8CF0-8754597F9AA1}" presName="rootComposite" presStyleCnt="0"/>
      <dgm:spPr/>
    </dgm:pt>
    <dgm:pt modelId="{5D5101C4-5E02-4697-AB5C-2685A3F7240C}" type="pres">
      <dgm:prSet presAssocID="{9FA08DB2-3613-4716-8CF0-8754597F9AA1}" presName="rootText" presStyleLbl="node2" presStyleIdx="0" presStyleCnt="6">
        <dgm:presLayoutVars>
          <dgm:chPref val="3"/>
        </dgm:presLayoutVars>
      </dgm:prSet>
      <dgm:spPr/>
    </dgm:pt>
    <dgm:pt modelId="{72BDE393-B3EE-4EC7-B1BF-C68FDCFB2ED1}" type="pres">
      <dgm:prSet presAssocID="{9FA08DB2-3613-4716-8CF0-8754597F9AA1}" presName="rootConnector" presStyleLbl="node2" presStyleIdx="0" presStyleCnt="6"/>
      <dgm:spPr/>
    </dgm:pt>
    <dgm:pt modelId="{0B135FB1-1972-46D5-983F-1FB0ACBCA8DF}" type="pres">
      <dgm:prSet presAssocID="{9FA08DB2-3613-4716-8CF0-8754597F9AA1}" presName="hierChild4" presStyleCnt="0"/>
      <dgm:spPr/>
    </dgm:pt>
    <dgm:pt modelId="{BAC8FCBE-3EFD-4337-A8DA-DA350790091A}" type="pres">
      <dgm:prSet presAssocID="{9FA08DB2-3613-4716-8CF0-8754597F9AA1}" presName="hierChild5" presStyleCnt="0"/>
      <dgm:spPr/>
    </dgm:pt>
    <dgm:pt modelId="{F3D0457B-2B56-45B3-9A97-896E3C0752E7}" type="pres">
      <dgm:prSet presAssocID="{F7593258-8072-4553-95B7-A5719B6F363E}" presName="Name37" presStyleLbl="parChTrans1D2" presStyleIdx="1" presStyleCnt="7"/>
      <dgm:spPr/>
    </dgm:pt>
    <dgm:pt modelId="{8F9CF4B8-D7E4-46B2-BB79-967232C65C32}" type="pres">
      <dgm:prSet presAssocID="{1BFEF1B3-48E4-4789-8053-47B16CADA1E5}" presName="hierRoot2" presStyleCnt="0">
        <dgm:presLayoutVars>
          <dgm:hierBranch val="init"/>
        </dgm:presLayoutVars>
      </dgm:prSet>
      <dgm:spPr/>
    </dgm:pt>
    <dgm:pt modelId="{69ED39F1-8A58-48D8-839B-BA885E108A48}" type="pres">
      <dgm:prSet presAssocID="{1BFEF1B3-48E4-4789-8053-47B16CADA1E5}" presName="rootComposite" presStyleCnt="0"/>
      <dgm:spPr/>
    </dgm:pt>
    <dgm:pt modelId="{B54E74D3-0A6A-43F9-B658-64C406B62F4D}" type="pres">
      <dgm:prSet presAssocID="{1BFEF1B3-48E4-4789-8053-47B16CADA1E5}" presName="rootText" presStyleLbl="node2" presStyleIdx="1" presStyleCnt="6">
        <dgm:presLayoutVars>
          <dgm:chPref val="3"/>
        </dgm:presLayoutVars>
      </dgm:prSet>
      <dgm:spPr/>
    </dgm:pt>
    <dgm:pt modelId="{0BFB8478-5BAE-4BD9-B04A-70136BB34631}" type="pres">
      <dgm:prSet presAssocID="{1BFEF1B3-48E4-4789-8053-47B16CADA1E5}" presName="rootConnector" presStyleLbl="node2" presStyleIdx="1" presStyleCnt="6"/>
      <dgm:spPr/>
    </dgm:pt>
    <dgm:pt modelId="{856B4855-EB63-4CAB-B2C9-BDA81BC9CE14}" type="pres">
      <dgm:prSet presAssocID="{1BFEF1B3-48E4-4789-8053-47B16CADA1E5}" presName="hierChild4" presStyleCnt="0"/>
      <dgm:spPr/>
    </dgm:pt>
    <dgm:pt modelId="{9EFCCC8A-7AC6-4AE8-AAFB-EE991A15E490}" type="pres">
      <dgm:prSet presAssocID="{1BFEF1B3-48E4-4789-8053-47B16CADA1E5}" presName="hierChild5" presStyleCnt="0"/>
      <dgm:spPr/>
    </dgm:pt>
    <dgm:pt modelId="{3E249C77-D572-4592-88C2-44E8BA451982}" type="pres">
      <dgm:prSet presAssocID="{E345D085-B5B7-4138-9465-4759A4E5DF4A}" presName="Name37" presStyleLbl="parChTrans1D2" presStyleIdx="2" presStyleCnt="7"/>
      <dgm:spPr/>
    </dgm:pt>
    <dgm:pt modelId="{1E7E9CB7-5D2F-4540-BBE9-A5CF75777E95}" type="pres">
      <dgm:prSet presAssocID="{0FD23239-7A6B-463C-84D4-4F9FE9530527}" presName="hierRoot2" presStyleCnt="0">
        <dgm:presLayoutVars>
          <dgm:hierBranch val="init"/>
        </dgm:presLayoutVars>
      </dgm:prSet>
      <dgm:spPr/>
    </dgm:pt>
    <dgm:pt modelId="{BB020A70-2B09-44E5-AE98-4D09794F07F2}" type="pres">
      <dgm:prSet presAssocID="{0FD23239-7A6B-463C-84D4-4F9FE9530527}" presName="rootComposite" presStyleCnt="0"/>
      <dgm:spPr/>
    </dgm:pt>
    <dgm:pt modelId="{72EA69C1-B0B2-49B2-8F3D-06048E024042}" type="pres">
      <dgm:prSet presAssocID="{0FD23239-7A6B-463C-84D4-4F9FE9530527}" presName="rootText" presStyleLbl="node2" presStyleIdx="2" presStyleCnt="6">
        <dgm:presLayoutVars>
          <dgm:chPref val="3"/>
        </dgm:presLayoutVars>
      </dgm:prSet>
      <dgm:spPr/>
    </dgm:pt>
    <dgm:pt modelId="{5BF87F0A-A1F0-4F3A-8B83-F4329473665F}" type="pres">
      <dgm:prSet presAssocID="{0FD23239-7A6B-463C-84D4-4F9FE9530527}" presName="rootConnector" presStyleLbl="node2" presStyleIdx="2" presStyleCnt="6"/>
      <dgm:spPr/>
    </dgm:pt>
    <dgm:pt modelId="{F59360BC-E9FF-4467-B858-4E7743202AFC}" type="pres">
      <dgm:prSet presAssocID="{0FD23239-7A6B-463C-84D4-4F9FE9530527}" presName="hierChild4" presStyleCnt="0"/>
      <dgm:spPr/>
    </dgm:pt>
    <dgm:pt modelId="{56A05210-49F5-4FDE-A04E-72B97967F441}" type="pres">
      <dgm:prSet presAssocID="{12898A0E-BB21-45EA-8EA2-4903051233AD}" presName="Name37" presStyleLbl="parChTrans1D3" presStyleIdx="0" presStyleCnt="10"/>
      <dgm:spPr/>
    </dgm:pt>
    <dgm:pt modelId="{CC511B39-65C5-423A-A854-8C62EAE43F68}" type="pres">
      <dgm:prSet presAssocID="{CBE1025F-8CDD-46BD-9340-1CF62CEF5704}" presName="hierRoot2" presStyleCnt="0">
        <dgm:presLayoutVars>
          <dgm:hierBranch val="init"/>
        </dgm:presLayoutVars>
      </dgm:prSet>
      <dgm:spPr/>
    </dgm:pt>
    <dgm:pt modelId="{B8D2CF2A-0651-42EB-9C0C-B61FC9B4CB22}" type="pres">
      <dgm:prSet presAssocID="{CBE1025F-8CDD-46BD-9340-1CF62CEF5704}" presName="rootComposite" presStyleCnt="0"/>
      <dgm:spPr/>
    </dgm:pt>
    <dgm:pt modelId="{B194A834-ADA0-461F-B85B-51E263151163}" type="pres">
      <dgm:prSet presAssocID="{CBE1025F-8CDD-46BD-9340-1CF62CEF5704}" presName="rootText" presStyleLbl="node3" presStyleIdx="0" presStyleCnt="10">
        <dgm:presLayoutVars>
          <dgm:chPref val="3"/>
        </dgm:presLayoutVars>
      </dgm:prSet>
      <dgm:spPr/>
    </dgm:pt>
    <dgm:pt modelId="{7C315C34-9A06-40D0-B2FD-245773192F1B}" type="pres">
      <dgm:prSet presAssocID="{CBE1025F-8CDD-46BD-9340-1CF62CEF5704}" presName="rootConnector" presStyleLbl="node3" presStyleIdx="0" presStyleCnt="10"/>
      <dgm:spPr/>
    </dgm:pt>
    <dgm:pt modelId="{103D9B02-D6BE-4DB1-A866-23E00DFEC7FC}" type="pres">
      <dgm:prSet presAssocID="{CBE1025F-8CDD-46BD-9340-1CF62CEF5704}" presName="hierChild4" presStyleCnt="0"/>
      <dgm:spPr/>
    </dgm:pt>
    <dgm:pt modelId="{90DCFF27-D88E-40BA-AD87-B42984B1F21E}" type="pres">
      <dgm:prSet presAssocID="{CBE1025F-8CDD-46BD-9340-1CF62CEF5704}" presName="hierChild5" presStyleCnt="0"/>
      <dgm:spPr/>
    </dgm:pt>
    <dgm:pt modelId="{2B3838DE-96E4-4EBD-82EB-F866DB47497B}" type="pres">
      <dgm:prSet presAssocID="{537B72EC-7590-41F7-BF3D-1E9CFD478CFB}" presName="Name37" presStyleLbl="parChTrans1D3" presStyleIdx="1" presStyleCnt="10"/>
      <dgm:spPr/>
    </dgm:pt>
    <dgm:pt modelId="{29B579B0-24AA-46C8-A903-7E9F77DE2FD9}" type="pres">
      <dgm:prSet presAssocID="{ADD32220-97B7-40E0-9BBE-3E86E322B47B}" presName="hierRoot2" presStyleCnt="0">
        <dgm:presLayoutVars>
          <dgm:hierBranch val="init"/>
        </dgm:presLayoutVars>
      </dgm:prSet>
      <dgm:spPr/>
    </dgm:pt>
    <dgm:pt modelId="{1A9CE79F-5555-473D-A677-14AF17088238}" type="pres">
      <dgm:prSet presAssocID="{ADD32220-97B7-40E0-9BBE-3E86E322B47B}" presName="rootComposite" presStyleCnt="0"/>
      <dgm:spPr/>
    </dgm:pt>
    <dgm:pt modelId="{94FF474F-9A93-493B-9E11-E7B618B20688}" type="pres">
      <dgm:prSet presAssocID="{ADD32220-97B7-40E0-9BBE-3E86E322B47B}" presName="rootText" presStyleLbl="node3" presStyleIdx="1" presStyleCnt="10">
        <dgm:presLayoutVars>
          <dgm:chPref val="3"/>
        </dgm:presLayoutVars>
      </dgm:prSet>
      <dgm:spPr/>
    </dgm:pt>
    <dgm:pt modelId="{CFC0F963-83B8-4626-BE22-8154599D16C9}" type="pres">
      <dgm:prSet presAssocID="{ADD32220-97B7-40E0-9BBE-3E86E322B47B}" presName="rootConnector" presStyleLbl="node3" presStyleIdx="1" presStyleCnt="10"/>
      <dgm:spPr/>
    </dgm:pt>
    <dgm:pt modelId="{AEBEE4E3-7B2F-4FFA-B670-8910AFE24A1C}" type="pres">
      <dgm:prSet presAssocID="{ADD32220-97B7-40E0-9BBE-3E86E322B47B}" presName="hierChild4" presStyleCnt="0"/>
      <dgm:spPr/>
    </dgm:pt>
    <dgm:pt modelId="{ED0901CB-321E-4BD4-B46E-25696F356FEE}" type="pres">
      <dgm:prSet presAssocID="{ADD32220-97B7-40E0-9BBE-3E86E322B47B}" presName="hierChild5" presStyleCnt="0"/>
      <dgm:spPr/>
    </dgm:pt>
    <dgm:pt modelId="{8E8CDA18-BCDD-4D84-B6E7-30284D5F5850}" type="pres">
      <dgm:prSet presAssocID="{42452DF7-FFC6-4B23-BD4E-B6ABE782EA6E}" presName="Name37" presStyleLbl="parChTrans1D3" presStyleIdx="2" presStyleCnt="10"/>
      <dgm:spPr/>
    </dgm:pt>
    <dgm:pt modelId="{90810094-C4F9-40BE-BA3E-0046F6E63496}" type="pres">
      <dgm:prSet presAssocID="{7C791BFA-30D3-480B-8480-D0ED9A76D5B6}" presName="hierRoot2" presStyleCnt="0">
        <dgm:presLayoutVars>
          <dgm:hierBranch val="init"/>
        </dgm:presLayoutVars>
      </dgm:prSet>
      <dgm:spPr/>
    </dgm:pt>
    <dgm:pt modelId="{FBD8D356-ECF3-4674-8425-1EE961FA9F70}" type="pres">
      <dgm:prSet presAssocID="{7C791BFA-30D3-480B-8480-D0ED9A76D5B6}" presName="rootComposite" presStyleCnt="0"/>
      <dgm:spPr/>
    </dgm:pt>
    <dgm:pt modelId="{392AB331-7217-47E5-A902-9D0A11661191}" type="pres">
      <dgm:prSet presAssocID="{7C791BFA-30D3-480B-8480-D0ED9A76D5B6}" presName="rootText" presStyleLbl="node3" presStyleIdx="2" presStyleCnt="10">
        <dgm:presLayoutVars>
          <dgm:chPref val="3"/>
        </dgm:presLayoutVars>
      </dgm:prSet>
      <dgm:spPr/>
    </dgm:pt>
    <dgm:pt modelId="{F285091E-A261-45D0-9E03-0466A3340D03}" type="pres">
      <dgm:prSet presAssocID="{7C791BFA-30D3-480B-8480-D0ED9A76D5B6}" presName="rootConnector" presStyleLbl="node3" presStyleIdx="2" presStyleCnt="10"/>
      <dgm:spPr/>
    </dgm:pt>
    <dgm:pt modelId="{451041CD-6083-4C81-AFD9-73CFB316F141}" type="pres">
      <dgm:prSet presAssocID="{7C791BFA-30D3-480B-8480-D0ED9A76D5B6}" presName="hierChild4" presStyleCnt="0"/>
      <dgm:spPr/>
    </dgm:pt>
    <dgm:pt modelId="{D2B148A6-F495-4B04-A3E5-1F41B4D9A723}" type="pres">
      <dgm:prSet presAssocID="{7C791BFA-30D3-480B-8480-D0ED9A76D5B6}" presName="hierChild5" presStyleCnt="0"/>
      <dgm:spPr/>
    </dgm:pt>
    <dgm:pt modelId="{64AB1E65-0EBE-479D-80F8-3FD3896208C7}" type="pres">
      <dgm:prSet presAssocID="{0FD23239-7A6B-463C-84D4-4F9FE9530527}" presName="hierChild5" presStyleCnt="0"/>
      <dgm:spPr/>
    </dgm:pt>
    <dgm:pt modelId="{D6538D6B-A282-48F7-9C24-C9B8C5F00DA2}" type="pres">
      <dgm:prSet presAssocID="{70EBDF6E-9BCA-4778-94B0-FCD0F58E3DF1}" presName="Name37" presStyleLbl="parChTrans1D2" presStyleIdx="3" presStyleCnt="7"/>
      <dgm:spPr/>
    </dgm:pt>
    <dgm:pt modelId="{1BB2CEE0-1A21-495E-A880-24E3754041E3}" type="pres">
      <dgm:prSet presAssocID="{B874FDA4-A211-4A0B-ACDC-BF131D62492A}" presName="hierRoot2" presStyleCnt="0">
        <dgm:presLayoutVars>
          <dgm:hierBranch val="init"/>
        </dgm:presLayoutVars>
      </dgm:prSet>
      <dgm:spPr/>
    </dgm:pt>
    <dgm:pt modelId="{2F8E9CE6-2F57-49AB-B57E-D4EABB337113}" type="pres">
      <dgm:prSet presAssocID="{B874FDA4-A211-4A0B-ACDC-BF131D62492A}" presName="rootComposite" presStyleCnt="0"/>
      <dgm:spPr/>
    </dgm:pt>
    <dgm:pt modelId="{0C535049-514D-4F9D-8D15-B5F7404CD37B}" type="pres">
      <dgm:prSet presAssocID="{B874FDA4-A211-4A0B-ACDC-BF131D62492A}" presName="rootText" presStyleLbl="node2" presStyleIdx="3" presStyleCnt="6">
        <dgm:presLayoutVars>
          <dgm:chPref val="3"/>
        </dgm:presLayoutVars>
      </dgm:prSet>
      <dgm:spPr/>
    </dgm:pt>
    <dgm:pt modelId="{E92D545D-864A-415E-B3D9-9CAD386B378E}" type="pres">
      <dgm:prSet presAssocID="{B874FDA4-A211-4A0B-ACDC-BF131D62492A}" presName="rootConnector" presStyleLbl="node2" presStyleIdx="3" presStyleCnt="6"/>
      <dgm:spPr/>
    </dgm:pt>
    <dgm:pt modelId="{F4F16ACA-A96E-4658-8151-9FDBBF345AB0}" type="pres">
      <dgm:prSet presAssocID="{B874FDA4-A211-4A0B-ACDC-BF131D62492A}" presName="hierChild4" presStyleCnt="0"/>
      <dgm:spPr/>
    </dgm:pt>
    <dgm:pt modelId="{B3575CBD-842F-4A41-94F8-8F93C9E4472A}" type="pres">
      <dgm:prSet presAssocID="{BFEFDB58-8212-4BD0-AFC9-8B37746A470B}" presName="Name37" presStyleLbl="parChTrans1D3" presStyleIdx="3" presStyleCnt="10"/>
      <dgm:spPr/>
    </dgm:pt>
    <dgm:pt modelId="{FF78D701-4595-4A54-975D-821C263860A2}" type="pres">
      <dgm:prSet presAssocID="{5AEEF69B-3B8A-4BE7-8684-A47E207EFD1E}" presName="hierRoot2" presStyleCnt="0">
        <dgm:presLayoutVars>
          <dgm:hierBranch val="init"/>
        </dgm:presLayoutVars>
      </dgm:prSet>
      <dgm:spPr/>
    </dgm:pt>
    <dgm:pt modelId="{58E01183-328B-4478-A127-8E74EDE57C81}" type="pres">
      <dgm:prSet presAssocID="{5AEEF69B-3B8A-4BE7-8684-A47E207EFD1E}" presName="rootComposite" presStyleCnt="0"/>
      <dgm:spPr/>
    </dgm:pt>
    <dgm:pt modelId="{EC93C29C-0E76-4D57-8A68-6A3701FBA324}" type="pres">
      <dgm:prSet presAssocID="{5AEEF69B-3B8A-4BE7-8684-A47E207EFD1E}" presName="rootText" presStyleLbl="node3" presStyleIdx="3" presStyleCnt="10">
        <dgm:presLayoutVars>
          <dgm:chPref val="3"/>
        </dgm:presLayoutVars>
      </dgm:prSet>
      <dgm:spPr/>
    </dgm:pt>
    <dgm:pt modelId="{0CC08346-6B65-4FA1-B825-C8DFDD74AC1E}" type="pres">
      <dgm:prSet presAssocID="{5AEEF69B-3B8A-4BE7-8684-A47E207EFD1E}" presName="rootConnector" presStyleLbl="node3" presStyleIdx="3" presStyleCnt="10"/>
      <dgm:spPr/>
    </dgm:pt>
    <dgm:pt modelId="{C7C6C72D-1BA7-42AF-84FE-01CD5B7CC807}" type="pres">
      <dgm:prSet presAssocID="{5AEEF69B-3B8A-4BE7-8684-A47E207EFD1E}" presName="hierChild4" presStyleCnt="0"/>
      <dgm:spPr/>
    </dgm:pt>
    <dgm:pt modelId="{0FE099BD-2767-4211-98D7-88967F7D9D10}" type="pres">
      <dgm:prSet presAssocID="{5AEEF69B-3B8A-4BE7-8684-A47E207EFD1E}" presName="hierChild5" presStyleCnt="0"/>
      <dgm:spPr/>
    </dgm:pt>
    <dgm:pt modelId="{9B1893F7-F20F-4D2B-B10C-50F391450CBF}" type="pres">
      <dgm:prSet presAssocID="{828CB1BF-BB72-46E5-B069-3D08668717A0}" presName="Name37" presStyleLbl="parChTrans1D3" presStyleIdx="4" presStyleCnt="10"/>
      <dgm:spPr/>
    </dgm:pt>
    <dgm:pt modelId="{3EA8473F-56ED-41E1-86F7-2D24C782BC9C}" type="pres">
      <dgm:prSet presAssocID="{73166632-0295-441A-ABF3-C46ED6C27239}" presName="hierRoot2" presStyleCnt="0">
        <dgm:presLayoutVars>
          <dgm:hierBranch val="init"/>
        </dgm:presLayoutVars>
      </dgm:prSet>
      <dgm:spPr/>
    </dgm:pt>
    <dgm:pt modelId="{516B201B-10DE-4775-B66F-C3D003D24F7E}" type="pres">
      <dgm:prSet presAssocID="{73166632-0295-441A-ABF3-C46ED6C27239}" presName="rootComposite" presStyleCnt="0"/>
      <dgm:spPr/>
    </dgm:pt>
    <dgm:pt modelId="{EC56265D-AA7A-40B6-B870-CC72017C2394}" type="pres">
      <dgm:prSet presAssocID="{73166632-0295-441A-ABF3-C46ED6C27239}" presName="rootText" presStyleLbl="node3" presStyleIdx="4" presStyleCnt="10">
        <dgm:presLayoutVars>
          <dgm:chPref val="3"/>
        </dgm:presLayoutVars>
      </dgm:prSet>
      <dgm:spPr/>
    </dgm:pt>
    <dgm:pt modelId="{02A5E021-E457-4F2E-96D9-387348E5CAA8}" type="pres">
      <dgm:prSet presAssocID="{73166632-0295-441A-ABF3-C46ED6C27239}" presName="rootConnector" presStyleLbl="node3" presStyleIdx="4" presStyleCnt="10"/>
      <dgm:spPr/>
    </dgm:pt>
    <dgm:pt modelId="{3442906E-2BB8-435D-B6B1-9D31ACF19214}" type="pres">
      <dgm:prSet presAssocID="{73166632-0295-441A-ABF3-C46ED6C27239}" presName="hierChild4" presStyleCnt="0"/>
      <dgm:spPr/>
    </dgm:pt>
    <dgm:pt modelId="{BDBA881C-1D0B-4277-B768-7232EA8CDCA5}" type="pres">
      <dgm:prSet presAssocID="{73166632-0295-441A-ABF3-C46ED6C27239}" presName="hierChild5" presStyleCnt="0"/>
      <dgm:spPr/>
    </dgm:pt>
    <dgm:pt modelId="{3B786A23-169D-426E-898E-7253EEF1EC38}" type="pres">
      <dgm:prSet presAssocID="{E97C2D76-0CB4-4F44-9DFC-9577644FD143}" presName="Name37" presStyleLbl="parChTrans1D3" presStyleIdx="5" presStyleCnt="10"/>
      <dgm:spPr/>
    </dgm:pt>
    <dgm:pt modelId="{8E438B7E-8753-47F7-9BBC-56A61F3C5E35}" type="pres">
      <dgm:prSet presAssocID="{E36BEA9F-9C9A-48D9-B041-9929EFE8D999}" presName="hierRoot2" presStyleCnt="0">
        <dgm:presLayoutVars>
          <dgm:hierBranch val="init"/>
        </dgm:presLayoutVars>
      </dgm:prSet>
      <dgm:spPr/>
    </dgm:pt>
    <dgm:pt modelId="{BAFCE3A0-1051-4FC1-9751-4B926A720C97}" type="pres">
      <dgm:prSet presAssocID="{E36BEA9F-9C9A-48D9-B041-9929EFE8D999}" presName="rootComposite" presStyleCnt="0"/>
      <dgm:spPr/>
    </dgm:pt>
    <dgm:pt modelId="{ED0E6E20-B4CB-4BBA-B197-E93B32D2DE34}" type="pres">
      <dgm:prSet presAssocID="{E36BEA9F-9C9A-48D9-B041-9929EFE8D999}" presName="rootText" presStyleLbl="node3" presStyleIdx="5" presStyleCnt="10">
        <dgm:presLayoutVars>
          <dgm:chPref val="3"/>
        </dgm:presLayoutVars>
      </dgm:prSet>
      <dgm:spPr/>
    </dgm:pt>
    <dgm:pt modelId="{DEF2E47F-8515-4D24-9734-734CFBF371E2}" type="pres">
      <dgm:prSet presAssocID="{E36BEA9F-9C9A-48D9-B041-9929EFE8D999}" presName="rootConnector" presStyleLbl="node3" presStyleIdx="5" presStyleCnt="10"/>
      <dgm:spPr/>
    </dgm:pt>
    <dgm:pt modelId="{D4C337C2-63EF-41CE-B2C6-7DCFE1AA0684}" type="pres">
      <dgm:prSet presAssocID="{E36BEA9F-9C9A-48D9-B041-9929EFE8D999}" presName="hierChild4" presStyleCnt="0"/>
      <dgm:spPr/>
    </dgm:pt>
    <dgm:pt modelId="{71F1C13B-EC66-423E-A3A2-9A783EE27B31}" type="pres">
      <dgm:prSet presAssocID="{E36BEA9F-9C9A-48D9-B041-9929EFE8D999}" presName="hierChild5" presStyleCnt="0"/>
      <dgm:spPr/>
    </dgm:pt>
    <dgm:pt modelId="{D4E00319-EABF-460E-B9B5-6FFE21665CC8}" type="pres">
      <dgm:prSet presAssocID="{B874FDA4-A211-4A0B-ACDC-BF131D62492A}" presName="hierChild5" presStyleCnt="0"/>
      <dgm:spPr/>
    </dgm:pt>
    <dgm:pt modelId="{67AC6143-C690-434E-BE63-3A9CE6971646}" type="pres">
      <dgm:prSet presAssocID="{7D3B1837-4D07-492E-8D5A-49BAD52A9308}" presName="Name37" presStyleLbl="parChTrans1D2" presStyleIdx="4" presStyleCnt="7"/>
      <dgm:spPr/>
    </dgm:pt>
    <dgm:pt modelId="{B4592F20-10DE-45FF-B5E3-B62D26420AEE}" type="pres">
      <dgm:prSet presAssocID="{345C097F-3F65-4DBE-941A-C8DFED5BE2DF}" presName="hierRoot2" presStyleCnt="0">
        <dgm:presLayoutVars>
          <dgm:hierBranch val="init"/>
        </dgm:presLayoutVars>
      </dgm:prSet>
      <dgm:spPr/>
    </dgm:pt>
    <dgm:pt modelId="{5BBC51A0-C9F4-4B42-8F2F-BD9F75C485D2}" type="pres">
      <dgm:prSet presAssocID="{345C097F-3F65-4DBE-941A-C8DFED5BE2DF}" presName="rootComposite" presStyleCnt="0"/>
      <dgm:spPr/>
    </dgm:pt>
    <dgm:pt modelId="{056D9CC5-F0A3-4ADA-B404-9D52EDD040BB}" type="pres">
      <dgm:prSet presAssocID="{345C097F-3F65-4DBE-941A-C8DFED5BE2DF}" presName="rootText" presStyleLbl="node2" presStyleIdx="4" presStyleCnt="6">
        <dgm:presLayoutVars>
          <dgm:chPref val="3"/>
        </dgm:presLayoutVars>
      </dgm:prSet>
      <dgm:spPr/>
    </dgm:pt>
    <dgm:pt modelId="{19B9CA27-BCF9-49AA-9678-76C0C805BFF2}" type="pres">
      <dgm:prSet presAssocID="{345C097F-3F65-4DBE-941A-C8DFED5BE2DF}" presName="rootConnector" presStyleLbl="node2" presStyleIdx="4" presStyleCnt="6"/>
      <dgm:spPr/>
    </dgm:pt>
    <dgm:pt modelId="{96FEE8CC-0647-4BCC-B360-E9FBE9A37A2D}" type="pres">
      <dgm:prSet presAssocID="{345C097F-3F65-4DBE-941A-C8DFED5BE2DF}" presName="hierChild4" presStyleCnt="0"/>
      <dgm:spPr/>
    </dgm:pt>
    <dgm:pt modelId="{F83A5720-7034-4299-94F1-1D076749893F}" type="pres">
      <dgm:prSet presAssocID="{550187D6-8F9A-45B6-8C78-0CBD100645F9}" presName="Name37" presStyleLbl="parChTrans1D3" presStyleIdx="6" presStyleCnt="10"/>
      <dgm:spPr/>
    </dgm:pt>
    <dgm:pt modelId="{3C143124-1E70-440C-93EB-B9FCA79CA88B}" type="pres">
      <dgm:prSet presAssocID="{4B65477E-0C7A-45C6-948C-2DCD63DE1A4D}" presName="hierRoot2" presStyleCnt="0">
        <dgm:presLayoutVars>
          <dgm:hierBranch val="init"/>
        </dgm:presLayoutVars>
      </dgm:prSet>
      <dgm:spPr/>
    </dgm:pt>
    <dgm:pt modelId="{FD3CF45F-574F-4D9A-B7BA-9A1F4DCC3384}" type="pres">
      <dgm:prSet presAssocID="{4B65477E-0C7A-45C6-948C-2DCD63DE1A4D}" presName="rootComposite" presStyleCnt="0"/>
      <dgm:spPr/>
    </dgm:pt>
    <dgm:pt modelId="{9825E0D1-E73E-4A1B-AF6B-6E149DD06578}" type="pres">
      <dgm:prSet presAssocID="{4B65477E-0C7A-45C6-948C-2DCD63DE1A4D}" presName="rootText" presStyleLbl="node3" presStyleIdx="6" presStyleCnt="10">
        <dgm:presLayoutVars>
          <dgm:chPref val="3"/>
        </dgm:presLayoutVars>
      </dgm:prSet>
      <dgm:spPr/>
    </dgm:pt>
    <dgm:pt modelId="{8133D586-4986-4E52-BDF2-2634F3298AA3}" type="pres">
      <dgm:prSet presAssocID="{4B65477E-0C7A-45C6-948C-2DCD63DE1A4D}" presName="rootConnector" presStyleLbl="node3" presStyleIdx="6" presStyleCnt="10"/>
      <dgm:spPr/>
    </dgm:pt>
    <dgm:pt modelId="{22AB1D12-8762-410B-BCE3-3C894D3B58F1}" type="pres">
      <dgm:prSet presAssocID="{4B65477E-0C7A-45C6-948C-2DCD63DE1A4D}" presName="hierChild4" presStyleCnt="0"/>
      <dgm:spPr/>
    </dgm:pt>
    <dgm:pt modelId="{17D3E17D-2E7A-4D1F-BB73-B2DF49373232}" type="pres">
      <dgm:prSet presAssocID="{4B65477E-0C7A-45C6-948C-2DCD63DE1A4D}" presName="hierChild5" presStyleCnt="0"/>
      <dgm:spPr/>
    </dgm:pt>
    <dgm:pt modelId="{E4C23860-65C7-4523-BF39-D4F5B9BF0FA4}" type="pres">
      <dgm:prSet presAssocID="{817A124F-69AB-4131-9A01-8B482BD1F600}" presName="Name37" presStyleLbl="parChTrans1D3" presStyleIdx="7" presStyleCnt="10"/>
      <dgm:spPr/>
    </dgm:pt>
    <dgm:pt modelId="{CAEE1F1B-EC7B-4F9A-AAD4-DC4F03A9461C}" type="pres">
      <dgm:prSet presAssocID="{71862F28-B01E-4271-8DEF-CB3788E08F61}" presName="hierRoot2" presStyleCnt="0">
        <dgm:presLayoutVars>
          <dgm:hierBranch val="init"/>
        </dgm:presLayoutVars>
      </dgm:prSet>
      <dgm:spPr/>
    </dgm:pt>
    <dgm:pt modelId="{52367060-3117-4F6A-B28B-189F84E1BD19}" type="pres">
      <dgm:prSet presAssocID="{71862F28-B01E-4271-8DEF-CB3788E08F61}" presName="rootComposite" presStyleCnt="0"/>
      <dgm:spPr/>
    </dgm:pt>
    <dgm:pt modelId="{6F5514CE-37BE-4E89-87DC-622B8C657AF1}" type="pres">
      <dgm:prSet presAssocID="{71862F28-B01E-4271-8DEF-CB3788E08F61}" presName="rootText" presStyleLbl="node3" presStyleIdx="7" presStyleCnt="10">
        <dgm:presLayoutVars>
          <dgm:chPref val="3"/>
        </dgm:presLayoutVars>
      </dgm:prSet>
      <dgm:spPr/>
    </dgm:pt>
    <dgm:pt modelId="{3D3106DD-8B01-4385-A222-470C57DCE956}" type="pres">
      <dgm:prSet presAssocID="{71862F28-B01E-4271-8DEF-CB3788E08F61}" presName="rootConnector" presStyleLbl="node3" presStyleIdx="7" presStyleCnt="10"/>
      <dgm:spPr/>
    </dgm:pt>
    <dgm:pt modelId="{4B1C3E18-E4FC-4E81-81D5-817BB918561F}" type="pres">
      <dgm:prSet presAssocID="{71862F28-B01E-4271-8DEF-CB3788E08F61}" presName="hierChild4" presStyleCnt="0"/>
      <dgm:spPr/>
    </dgm:pt>
    <dgm:pt modelId="{3E390987-1CCE-44E9-9117-B6851970171B}" type="pres">
      <dgm:prSet presAssocID="{71862F28-B01E-4271-8DEF-CB3788E08F61}" presName="hierChild5" presStyleCnt="0"/>
      <dgm:spPr/>
    </dgm:pt>
    <dgm:pt modelId="{A00D32B0-E439-4EFE-88A7-2FFC46996094}" type="pres">
      <dgm:prSet presAssocID="{345C097F-3F65-4DBE-941A-C8DFED5BE2DF}" presName="hierChild5" presStyleCnt="0"/>
      <dgm:spPr/>
    </dgm:pt>
    <dgm:pt modelId="{23E50BE7-E05F-47C9-BFAC-BBB42AA099B1}" type="pres">
      <dgm:prSet presAssocID="{0E4F3DF9-FDAF-454C-98A1-932A5D431274}" presName="Name37" presStyleLbl="parChTrans1D2" presStyleIdx="5" presStyleCnt="7"/>
      <dgm:spPr/>
    </dgm:pt>
    <dgm:pt modelId="{5F627740-ECC4-4950-BF92-B5A0297868D2}" type="pres">
      <dgm:prSet presAssocID="{64588E64-93AB-4306-934C-0EA8EEB508BE}" presName="hierRoot2" presStyleCnt="0">
        <dgm:presLayoutVars>
          <dgm:hierBranch val="init"/>
        </dgm:presLayoutVars>
      </dgm:prSet>
      <dgm:spPr/>
    </dgm:pt>
    <dgm:pt modelId="{5F28E4D1-B7CF-4105-890A-AD72CE8178F8}" type="pres">
      <dgm:prSet presAssocID="{64588E64-93AB-4306-934C-0EA8EEB508BE}" presName="rootComposite" presStyleCnt="0"/>
      <dgm:spPr/>
    </dgm:pt>
    <dgm:pt modelId="{3431873B-6121-4909-A93C-772BFFF0469F}" type="pres">
      <dgm:prSet presAssocID="{64588E64-93AB-4306-934C-0EA8EEB508BE}" presName="rootText" presStyleLbl="node2" presStyleIdx="5" presStyleCnt="6">
        <dgm:presLayoutVars>
          <dgm:chPref val="3"/>
        </dgm:presLayoutVars>
      </dgm:prSet>
      <dgm:spPr/>
    </dgm:pt>
    <dgm:pt modelId="{A038C297-D3C0-48C5-9271-9D3079A078A5}" type="pres">
      <dgm:prSet presAssocID="{64588E64-93AB-4306-934C-0EA8EEB508BE}" presName="rootConnector" presStyleLbl="node2" presStyleIdx="5" presStyleCnt="6"/>
      <dgm:spPr/>
    </dgm:pt>
    <dgm:pt modelId="{BE322DB1-49E5-4B55-8DFF-7CC6EFC7111D}" type="pres">
      <dgm:prSet presAssocID="{64588E64-93AB-4306-934C-0EA8EEB508BE}" presName="hierChild4" presStyleCnt="0"/>
      <dgm:spPr/>
    </dgm:pt>
    <dgm:pt modelId="{345A73C8-44B1-4EA1-A8D5-27C323FF5FBE}" type="pres">
      <dgm:prSet presAssocID="{8CA1E870-BE3E-41F6-959C-8376D91B089C}" presName="Name37" presStyleLbl="parChTrans1D3" presStyleIdx="8" presStyleCnt="10"/>
      <dgm:spPr/>
    </dgm:pt>
    <dgm:pt modelId="{8D80BFDB-264F-4C14-AEAB-E4CAFF3A36F0}" type="pres">
      <dgm:prSet presAssocID="{3FF90974-7772-4B57-BB99-E46B42782B31}" presName="hierRoot2" presStyleCnt="0">
        <dgm:presLayoutVars>
          <dgm:hierBranch val="init"/>
        </dgm:presLayoutVars>
      </dgm:prSet>
      <dgm:spPr/>
    </dgm:pt>
    <dgm:pt modelId="{A5075E39-5439-4CD2-92E5-6BCC1C4B19C9}" type="pres">
      <dgm:prSet presAssocID="{3FF90974-7772-4B57-BB99-E46B42782B31}" presName="rootComposite" presStyleCnt="0"/>
      <dgm:spPr/>
    </dgm:pt>
    <dgm:pt modelId="{C58047EF-4102-4266-8485-80CAF0239C5B}" type="pres">
      <dgm:prSet presAssocID="{3FF90974-7772-4B57-BB99-E46B42782B31}" presName="rootText" presStyleLbl="node3" presStyleIdx="8" presStyleCnt="10">
        <dgm:presLayoutVars>
          <dgm:chPref val="3"/>
        </dgm:presLayoutVars>
      </dgm:prSet>
      <dgm:spPr/>
    </dgm:pt>
    <dgm:pt modelId="{9F9C0DC6-5484-4C0E-B70A-3080F6D81CA5}" type="pres">
      <dgm:prSet presAssocID="{3FF90974-7772-4B57-BB99-E46B42782B31}" presName="rootConnector" presStyleLbl="node3" presStyleIdx="8" presStyleCnt="10"/>
      <dgm:spPr/>
    </dgm:pt>
    <dgm:pt modelId="{CE0D9B18-3961-44BF-903F-6EE3992DF32E}" type="pres">
      <dgm:prSet presAssocID="{3FF90974-7772-4B57-BB99-E46B42782B31}" presName="hierChild4" presStyleCnt="0"/>
      <dgm:spPr/>
    </dgm:pt>
    <dgm:pt modelId="{0C02F010-AB4C-4B7D-A946-2A6B4E69A337}" type="pres">
      <dgm:prSet presAssocID="{3FF90974-7772-4B57-BB99-E46B42782B31}" presName="hierChild5" presStyleCnt="0"/>
      <dgm:spPr/>
    </dgm:pt>
    <dgm:pt modelId="{B244DBF0-EDC3-4E3C-A887-35E5CA35640F}" type="pres">
      <dgm:prSet presAssocID="{4FD79BF6-E65C-4CBB-9D00-25DFD6A107D6}" presName="Name37" presStyleLbl="parChTrans1D3" presStyleIdx="9" presStyleCnt="10"/>
      <dgm:spPr/>
    </dgm:pt>
    <dgm:pt modelId="{96325C8C-A392-4016-8614-DDA3FA5414FA}" type="pres">
      <dgm:prSet presAssocID="{EF7B8929-FDEB-4F87-9250-2F27AFEDB1A0}" presName="hierRoot2" presStyleCnt="0">
        <dgm:presLayoutVars>
          <dgm:hierBranch val="init"/>
        </dgm:presLayoutVars>
      </dgm:prSet>
      <dgm:spPr/>
    </dgm:pt>
    <dgm:pt modelId="{DD6BAEF2-647E-4102-80C0-CA4C34BF31BE}" type="pres">
      <dgm:prSet presAssocID="{EF7B8929-FDEB-4F87-9250-2F27AFEDB1A0}" presName="rootComposite" presStyleCnt="0"/>
      <dgm:spPr/>
    </dgm:pt>
    <dgm:pt modelId="{4EFAE05F-EF7E-449C-87BE-9E33B7EE2231}" type="pres">
      <dgm:prSet presAssocID="{EF7B8929-FDEB-4F87-9250-2F27AFEDB1A0}" presName="rootText" presStyleLbl="node3" presStyleIdx="9" presStyleCnt="10">
        <dgm:presLayoutVars>
          <dgm:chPref val="3"/>
        </dgm:presLayoutVars>
      </dgm:prSet>
      <dgm:spPr/>
    </dgm:pt>
    <dgm:pt modelId="{E0842CC2-2C92-48D2-98F8-E974994D60E2}" type="pres">
      <dgm:prSet presAssocID="{EF7B8929-FDEB-4F87-9250-2F27AFEDB1A0}" presName="rootConnector" presStyleLbl="node3" presStyleIdx="9" presStyleCnt="10"/>
      <dgm:spPr/>
    </dgm:pt>
    <dgm:pt modelId="{E4B0F92E-E48C-406A-B7D2-F4F6D1D61E3C}" type="pres">
      <dgm:prSet presAssocID="{EF7B8929-FDEB-4F87-9250-2F27AFEDB1A0}" presName="hierChild4" presStyleCnt="0"/>
      <dgm:spPr/>
    </dgm:pt>
    <dgm:pt modelId="{AB67120F-8C66-463D-88CC-A092B7B6B16C}" type="pres">
      <dgm:prSet presAssocID="{EF7B8929-FDEB-4F87-9250-2F27AFEDB1A0}" presName="hierChild5" presStyleCnt="0"/>
      <dgm:spPr/>
    </dgm:pt>
    <dgm:pt modelId="{19E0DDBD-1C9F-4E7A-B582-17EF2E35477B}" type="pres">
      <dgm:prSet presAssocID="{64588E64-93AB-4306-934C-0EA8EEB508BE}" presName="hierChild5" presStyleCnt="0"/>
      <dgm:spPr/>
    </dgm:pt>
    <dgm:pt modelId="{E9E15870-0C6A-4D2D-90D2-8BC46E8761FD}" type="pres">
      <dgm:prSet presAssocID="{4CB324B6-378E-4B6B-9076-A05055B73C72}" presName="hierChild3" presStyleCnt="0"/>
      <dgm:spPr/>
    </dgm:pt>
    <dgm:pt modelId="{5697132E-ADBD-4F73-AE94-65E464FC252D}" type="pres">
      <dgm:prSet presAssocID="{BC3EB812-B4F3-4257-B023-3DD4A8115770}" presName="Name111" presStyleLbl="parChTrans1D2" presStyleIdx="6" presStyleCnt="7"/>
      <dgm:spPr/>
    </dgm:pt>
    <dgm:pt modelId="{FE414693-65D7-4103-9568-03428D661460}" type="pres">
      <dgm:prSet presAssocID="{83A56701-FAC5-4FBE-992D-003AC442850B}" presName="hierRoot3" presStyleCnt="0">
        <dgm:presLayoutVars>
          <dgm:hierBranch val="init"/>
        </dgm:presLayoutVars>
      </dgm:prSet>
      <dgm:spPr/>
    </dgm:pt>
    <dgm:pt modelId="{8D553997-7EC4-4B1C-93F3-170D430F1525}" type="pres">
      <dgm:prSet presAssocID="{83A56701-FAC5-4FBE-992D-003AC442850B}" presName="rootComposite3" presStyleCnt="0"/>
      <dgm:spPr/>
    </dgm:pt>
    <dgm:pt modelId="{90B7F839-0106-4D02-A687-C49E1C466C53}" type="pres">
      <dgm:prSet presAssocID="{83A56701-FAC5-4FBE-992D-003AC442850B}" presName="rootText3" presStyleLbl="asst1" presStyleIdx="0" presStyleCnt="1">
        <dgm:presLayoutVars>
          <dgm:chPref val="3"/>
        </dgm:presLayoutVars>
      </dgm:prSet>
      <dgm:spPr/>
    </dgm:pt>
    <dgm:pt modelId="{179FCFFE-A7D7-4AD2-93FE-F1D4DF611651}" type="pres">
      <dgm:prSet presAssocID="{83A56701-FAC5-4FBE-992D-003AC442850B}" presName="rootConnector3" presStyleLbl="asst1" presStyleIdx="0" presStyleCnt="1"/>
      <dgm:spPr/>
    </dgm:pt>
    <dgm:pt modelId="{AF406D65-59C3-4C94-9695-522F697A9613}" type="pres">
      <dgm:prSet presAssocID="{83A56701-FAC5-4FBE-992D-003AC442850B}" presName="hierChild6" presStyleCnt="0"/>
      <dgm:spPr/>
    </dgm:pt>
    <dgm:pt modelId="{A909F877-FA0E-489A-AB29-857A7E1118F1}" type="pres">
      <dgm:prSet presAssocID="{83A56701-FAC5-4FBE-992D-003AC442850B}" presName="hierChild7" presStyleCnt="0"/>
      <dgm:spPr/>
    </dgm:pt>
  </dgm:ptLst>
  <dgm:cxnLst>
    <dgm:cxn modelId="{23F59605-278B-4568-BAE4-E28597EEABF8}" type="presOf" srcId="{550187D6-8F9A-45B6-8C78-0CBD100645F9}" destId="{F83A5720-7034-4299-94F1-1D076749893F}" srcOrd="0" destOrd="0" presId="urn:microsoft.com/office/officeart/2005/8/layout/orgChart1"/>
    <dgm:cxn modelId="{05A52009-8DEB-4A24-A798-C43665CF6CB1}" srcId="{B874FDA4-A211-4A0B-ACDC-BF131D62492A}" destId="{73166632-0295-441A-ABF3-C46ED6C27239}" srcOrd="1" destOrd="0" parTransId="{828CB1BF-BB72-46E5-B069-3D08668717A0}" sibTransId="{9E18EA1A-40ED-4803-AA16-8181C892F050}"/>
    <dgm:cxn modelId="{72F9CE0A-F407-4F85-B10A-A3E079F954C4}" type="presOf" srcId="{7C791BFA-30D3-480B-8480-D0ED9A76D5B6}" destId="{392AB331-7217-47E5-A902-9D0A11661191}" srcOrd="0" destOrd="0" presId="urn:microsoft.com/office/officeart/2005/8/layout/orgChart1"/>
    <dgm:cxn modelId="{38E89A0B-715D-478F-91A1-B12B8255B642}" type="presOf" srcId="{537B72EC-7590-41F7-BF3D-1E9CFD478CFB}" destId="{2B3838DE-96E4-4EBD-82EB-F866DB47497B}" srcOrd="0" destOrd="0" presId="urn:microsoft.com/office/officeart/2005/8/layout/orgChart1"/>
    <dgm:cxn modelId="{801F3D0D-3E62-42FE-A726-E51ED9563BAF}" type="presOf" srcId="{4B65477E-0C7A-45C6-948C-2DCD63DE1A4D}" destId="{9825E0D1-E73E-4A1B-AF6B-6E149DD06578}" srcOrd="0" destOrd="0" presId="urn:microsoft.com/office/officeart/2005/8/layout/orgChart1"/>
    <dgm:cxn modelId="{A8EA4810-B53A-4769-9341-59C8929BD7BA}" type="presOf" srcId="{E36BEA9F-9C9A-48D9-B041-9929EFE8D999}" destId="{DEF2E47F-8515-4D24-9734-734CFBF371E2}" srcOrd="1" destOrd="0" presId="urn:microsoft.com/office/officeart/2005/8/layout/orgChart1"/>
    <dgm:cxn modelId="{7ABC6811-9C75-4AD4-A075-E30705EF1A9E}" type="presOf" srcId="{345C097F-3F65-4DBE-941A-C8DFED5BE2DF}" destId="{056D9CC5-F0A3-4ADA-B404-9D52EDD040BB}" srcOrd="0" destOrd="0" presId="urn:microsoft.com/office/officeart/2005/8/layout/orgChart1"/>
    <dgm:cxn modelId="{ACE9AD14-AC50-4678-88AB-BCC428E7B5FC}" type="presOf" srcId="{E97C2D76-0CB4-4F44-9DFC-9577644FD143}" destId="{3B786A23-169D-426E-898E-7253EEF1EC38}" srcOrd="0" destOrd="0" presId="urn:microsoft.com/office/officeart/2005/8/layout/orgChart1"/>
    <dgm:cxn modelId="{165E891C-376E-49D6-AB3D-E6181A2DEED0}" type="presOf" srcId="{7D3B1837-4D07-492E-8D5A-49BAD52A9308}" destId="{67AC6143-C690-434E-BE63-3A9CE6971646}" srcOrd="0" destOrd="0" presId="urn:microsoft.com/office/officeart/2005/8/layout/orgChart1"/>
    <dgm:cxn modelId="{DC876C1D-28C8-4706-88A1-95A028492008}" type="presOf" srcId="{42452DF7-FFC6-4B23-BD4E-B6ABE782EA6E}" destId="{8E8CDA18-BCDD-4D84-B6E7-30284D5F5850}" srcOrd="0" destOrd="0" presId="urn:microsoft.com/office/officeart/2005/8/layout/orgChart1"/>
    <dgm:cxn modelId="{D685F41D-383B-4C65-98C4-07C98478143A}" type="presOf" srcId="{345C097F-3F65-4DBE-941A-C8DFED5BE2DF}" destId="{19B9CA27-BCF9-49AA-9678-76C0C805BFF2}" srcOrd="1" destOrd="0" presId="urn:microsoft.com/office/officeart/2005/8/layout/orgChart1"/>
    <dgm:cxn modelId="{B85B5122-08D5-450A-B4C2-9FA6EE80B6CE}" type="presOf" srcId="{5AEEF69B-3B8A-4BE7-8684-A47E207EFD1E}" destId="{0CC08346-6B65-4FA1-B825-C8DFDD74AC1E}" srcOrd="1" destOrd="0" presId="urn:microsoft.com/office/officeart/2005/8/layout/orgChart1"/>
    <dgm:cxn modelId="{09715A23-343E-4807-8540-6FA28983A3DA}" type="presOf" srcId="{83A56701-FAC5-4FBE-992D-003AC442850B}" destId="{179FCFFE-A7D7-4AD2-93FE-F1D4DF611651}" srcOrd="1" destOrd="0" presId="urn:microsoft.com/office/officeart/2005/8/layout/orgChart1"/>
    <dgm:cxn modelId="{E2620424-D520-439B-A087-8ED4F2F8907D}" type="presOf" srcId="{F7593258-8072-4553-95B7-A5719B6F363E}" destId="{F3D0457B-2B56-45B3-9A97-896E3C0752E7}" srcOrd="0" destOrd="0" presId="urn:microsoft.com/office/officeart/2005/8/layout/orgChart1"/>
    <dgm:cxn modelId="{A84F0724-965E-4649-A6F1-0FE282A10003}" type="presOf" srcId="{7C791BFA-30D3-480B-8480-D0ED9A76D5B6}" destId="{F285091E-A261-45D0-9E03-0466A3340D03}" srcOrd="1" destOrd="0" presId="urn:microsoft.com/office/officeart/2005/8/layout/orgChart1"/>
    <dgm:cxn modelId="{318FFB2D-1831-476A-8BD0-F30F42A094E0}" type="presOf" srcId="{3FF90974-7772-4B57-BB99-E46B42782B31}" destId="{9F9C0DC6-5484-4C0E-B70A-3080F6D81CA5}" srcOrd="1" destOrd="0" presId="urn:microsoft.com/office/officeart/2005/8/layout/orgChart1"/>
    <dgm:cxn modelId="{2C417930-0719-415E-B100-3E3A97033C97}" type="presOf" srcId="{1626414E-28B1-405E-B5AD-D76DCA68089D}" destId="{6767A360-7905-4215-9C7B-4645134BA56F}" srcOrd="0" destOrd="0" presId="urn:microsoft.com/office/officeart/2005/8/layout/orgChart1"/>
    <dgm:cxn modelId="{86D63631-D25F-407C-921B-F5659718AF41}" srcId="{B874FDA4-A211-4A0B-ACDC-BF131D62492A}" destId="{E36BEA9F-9C9A-48D9-B041-9929EFE8D999}" srcOrd="2" destOrd="0" parTransId="{E97C2D76-0CB4-4F44-9DFC-9577644FD143}" sibTransId="{ED8954C3-2A5E-4BD8-9F04-39A8B3B0A813}"/>
    <dgm:cxn modelId="{D097EA32-3245-4DC4-8869-D84B34332679}" type="presOf" srcId="{BC3EB812-B4F3-4257-B023-3DD4A8115770}" destId="{5697132E-ADBD-4F73-AE94-65E464FC252D}" srcOrd="0" destOrd="0" presId="urn:microsoft.com/office/officeart/2005/8/layout/orgChart1"/>
    <dgm:cxn modelId="{3869BC34-4ACB-4B6E-BD9F-1BDBD8F87ECF}" type="presOf" srcId="{EF7B8929-FDEB-4F87-9250-2F27AFEDB1A0}" destId="{E0842CC2-2C92-48D2-98F8-E974994D60E2}" srcOrd="1" destOrd="0" presId="urn:microsoft.com/office/officeart/2005/8/layout/orgChart1"/>
    <dgm:cxn modelId="{0A475837-3656-40F2-B650-BDDFC6C3F966}" type="presOf" srcId="{B874FDA4-A211-4A0B-ACDC-BF131D62492A}" destId="{0C535049-514D-4F9D-8D15-B5F7404CD37B}" srcOrd="0" destOrd="0" presId="urn:microsoft.com/office/officeart/2005/8/layout/orgChart1"/>
    <dgm:cxn modelId="{95D11F3A-4865-415F-9EC0-C7958892E796}" type="presOf" srcId="{0FD23239-7A6B-463C-84D4-4F9FE9530527}" destId="{5BF87F0A-A1F0-4F3A-8B83-F4329473665F}" srcOrd="1" destOrd="0" presId="urn:microsoft.com/office/officeart/2005/8/layout/orgChart1"/>
    <dgm:cxn modelId="{8D2C505D-6090-431C-84EE-A3CD467E0F05}" srcId="{4CB324B6-378E-4B6B-9076-A05055B73C72}" destId="{83A56701-FAC5-4FBE-992D-003AC442850B}" srcOrd="6" destOrd="0" parTransId="{BC3EB812-B4F3-4257-B023-3DD4A8115770}" sibTransId="{4502E762-9FA6-4FB3-9DC3-59C6F3C25725}"/>
    <dgm:cxn modelId="{0B94CC5D-494B-4DDE-A173-A34C3D7ECA09}" type="presOf" srcId="{64588E64-93AB-4306-934C-0EA8EEB508BE}" destId="{A038C297-D3C0-48C5-9271-9D3079A078A5}" srcOrd="1" destOrd="0" presId="urn:microsoft.com/office/officeart/2005/8/layout/orgChart1"/>
    <dgm:cxn modelId="{3AF1ED5E-6691-4F52-A57E-4A386D83E544}" type="presOf" srcId="{B874FDA4-A211-4A0B-ACDC-BF131D62492A}" destId="{E92D545D-864A-415E-B3D9-9CAD386B378E}" srcOrd="1" destOrd="0" presId="urn:microsoft.com/office/officeart/2005/8/layout/orgChart1"/>
    <dgm:cxn modelId="{1CE85F60-74D9-49C8-80BF-F7E34D74DDFF}" type="presOf" srcId="{8CA1E870-BE3E-41F6-959C-8376D91B089C}" destId="{345A73C8-44B1-4EA1-A8D5-27C323FF5FBE}" srcOrd="0" destOrd="0" presId="urn:microsoft.com/office/officeart/2005/8/layout/orgChart1"/>
    <dgm:cxn modelId="{ACE18C60-167D-42EC-824A-17565A6CBAA4}" type="presOf" srcId="{817A124F-69AB-4131-9A01-8B482BD1F600}" destId="{E4C23860-65C7-4523-BF39-D4F5B9BF0FA4}" srcOrd="0" destOrd="0" presId="urn:microsoft.com/office/officeart/2005/8/layout/orgChart1"/>
    <dgm:cxn modelId="{FCF35B63-D79D-4C8D-8AA4-8212BDAAEBDB}" srcId="{0FD23239-7A6B-463C-84D4-4F9FE9530527}" destId="{ADD32220-97B7-40E0-9BBE-3E86E322B47B}" srcOrd="1" destOrd="0" parTransId="{537B72EC-7590-41F7-BF3D-1E9CFD478CFB}" sibTransId="{CD3BF967-2271-490E-A67F-9E1DA13E8A0B}"/>
    <dgm:cxn modelId="{481ECD43-5A45-4C84-A182-A5F931B51825}" srcId="{345C097F-3F65-4DBE-941A-C8DFED5BE2DF}" destId="{4B65477E-0C7A-45C6-948C-2DCD63DE1A4D}" srcOrd="0" destOrd="0" parTransId="{550187D6-8F9A-45B6-8C78-0CBD100645F9}" sibTransId="{BD85792B-0D06-46C8-BBD2-9EF19F317D74}"/>
    <dgm:cxn modelId="{36C9EB45-7631-4CC1-9927-9A7A94365624}" type="presOf" srcId="{9FA08DB2-3613-4716-8CF0-8754597F9AA1}" destId="{72BDE393-B3EE-4EC7-B1BF-C68FDCFB2ED1}" srcOrd="1" destOrd="0" presId="urn:microsoft.com/office/officeart/2005/8/layout/orgChart1"/>
    <dgm:cxn modelId="{E582A166-C57F-4E64-9E00-078748736842}" srcId="{4CB324B6-378E-4B6B-9076-A05055B73C72}" destId="{1BFEF1B3-48E4-4789-8053-47B16CADA1E5}" srcOrd="1" destOrd="0" parTransId="{F7593258-8072-4553-95B7-A5719B6F363E}" sibTransId="{AC83D384-52AC-421F-AB1A-C77701984365}"/>
    <dgm:cxn modelId="{0943544C-F477-4557-81C4-05C675077C2A}" srcId="{64588E64-93AB-4306-934C-0EA8EEB508BE}" destId="{EF7B8929-FDEB-4F87-9250-2F27AFEDB1A0}" srcOrd="1" destOrd="0" parTransId="{4FD79BF6-E65C-4CBB-9D00-25DFD6A107D6}" sibTransId="{1B21D5BD-1704-47F5-B41A-ABE6A478055E}"/>
    <dgm:cxn modelId="{6AA3794D-5616-435A-B869-D8B3887C3E1F}" type="presOf" srcId="{ADD32220-97B7-40E0-9BBE-3E86E322B47B}" destId="{94FF474F-9A93-493B-9E11-E7B618B20688}" srcOrd="0" destOrd="0" presId="urn:microsoft.com/office/officeart/2005/8/layout/orgChart1"/>
    <dgm:cxn modelId="{67F5934D-E9A0-4690-93D8-54384E2DFDE1}" srcId="{4CB324B6-378E-4B6B-9076-A05055B73C72}" destId="{B874FDA4-A211-4A0B-ACDC-BF131D62492A}" srcOrd="3" destOrd="0" parTransId="{70EBDF6E-9BCA-4778-94B0-FCD0F58E3DF1}" sibTransId="{4B175425-704F-44AF-B7B6-641E26A0824F}"/>
    <dgm:cxn modelId="{544D8677-D5C4-478B-B1E1-5E43F428E651}" type="presOf" srcId="{4CB324B6-378E-4B6B-9076-A05055B73C72}" destId="{05020114-0E50-4B17-8DD0-BC91EEB0003B}" srcOrd="0" destOrd="0" presId="urn:microsoft.com/office/officeart/2005/8/layout/orgChart1"/>
    <dgm:cxn modelId="{B2DD5E78-46AB-428F-BBBB-43748589EFE4}" type="presOf" srcId="{71862F28-B01E-4271-8DEF-CB3788E08F61}" destId="{6F5514CE-37BE-4E89-87DC-622B8C657AF1}" srcOrd="0" destOrd="0" presId="urn:microsoft.com/office/officeart/2005/8/layout/orgChart1"/>
    <dgm:cxn modelId="{82B5ED78-C1D5-4113-B99D-7E8488D2D656}" type="presOf" srcId="{07435448-4282-47A1-B405-C9EDE168BCC7}" destId="{AF990922-127C-407A-BA03-7CE072606A6F}" srcOrd="0" destOrd="0" presId="urn:microsoft.com/office/officeart/2005/8/layout/orgChart1"/>
    <dgm:cxn modelId="{038C4559-3EFE-4DC1-86AD-23CE6C47074B}" type="presOf" srcId="{828CB1BF-BB72-46E5-B069-3D08668717A0}" destId="{9B1893F7-F20F-4D2B-B10C-50F391450CBF}" srcOrd="0" destOrd="0" presId="urn:microsoft.com/office/officeart/2005/8/layout/orgChart1"/>
    <dgm:cxn modelId="{034B417C-F426-4A6D-B172-ACD48B5AE091}" type="presOf" srcId="{5AEEF69B-3B8A-4BE7-8684-A47E207EFD1E}" destId="{EC93C29C-0E76-4D57-8A68-6A3701FBA324}" srcOrd="0" destOrd="0" presId="urn:microsoft.com/office/officeart/2005/8/layout/orgChart1"/>
    <dgm:cxn modelId="{BD88107D-8C5C-4BEB-83BE-885DC4BBED29}" srcId="{B874FDA4-A211-4A0B-ACDC-BF131D62492A}" destId="{5AEEF69B-3B8A-4BE7-8684-A47E207EFD1E}" srcOrd="0" destOrd="0" parTransId="{BFEFDB58-8212-4BD0-AFC9-8B37746A470B}" sibTransId="{6C109953-51F0-45F2-A065-93F8A9D5FE14}"/>
    <dgm:cxn modelId="{188E1185-AC5B-4314-A7D2-4CB158B59ECF}" srcId="{07435448-4282-47A1-B405-C9EDE168BCC7}" destId="{4CB324B6-378E-4B6B-9076-A05055B73C72}" srcOrd="0" destOrd="0" parTransId="{0F45E058-BDB2-4160-9DAD-B9FA1FDF56D8}" sibTransId="{3A12CA6D-1BEF-41E7-9619-ED5EF907C580}"/>
    <dgm:cxn modelId="{69ACF485-4A25-4D10-9832-6CC8368E5181}" type="presOf" srcId="{83A56701-FAC5-4FBE-992D-003AC442850B}" destId="{90B7F839-0106-4D02-A687-C49E1C466C53}" srcOrd="0" destOrd="0" presId="urn:microsoft.com/office/officeart/2005/8/layout/orgChart1"/>
    <dgm:cxn modelId="{60E56494-CAF2-42BF-8C04-E59636288EA3}" type="presOf" srcId="{CBE1025F-8CDD-46BD-9340-1CF62CEF5704}" destId="{B194A834-ADA0-461F-B85B-51E263151163}" srcOrd="0" destOrd="0" presId="urn:microsoft.com/office/officeart/2005/8/layout/orgChart1"/>
    <dgm:cxn modelId="{F86FA496-32D9-46D0-AEE2-25FEA5AB0DB7}" type="presOf" srcId="{4CB324B6-378E-4B6B-9076-A05055B73C72}" destId="{61D0C0A7-5F3B-4FCD-8EE6-8D8EE8D9B1E4}" srcOrd="1" destOrd="0" presId="urn:microsoft.com/office/officeart/2005/8/layout/orgChart1"/>
    <dgm:cxn modelId="{4FAD6D9B-FFA8-4919-9196-890CA026236B}" type="presOf" srcId="{BFEFDB58-8212-4BD0-AFC9-8B37746A470B}" destId="{B3575CBD-842F-4A41-94F8-8F93C9E4472A}" srcOrd="0" destOrd="0" presId="urn:microsoft.com/office/officeart/2005/8/layout/orgChart1"/>
    <dgm:cxn modelId="{4C7D89A0-4E9E-432B-92F3-69C3409B6E3F}" type="presOf" srcId="{EF7B8929-FDEB-4F87-9250-2F27AFEDB1A0}" destId="{4EFAE05F-EF7E-449C-87BE-9E33B7EE2231}" srcOrd="0" destOrd="0" presId="urn:microsoft.com/office/officeart/2005/8/layout/orgChart1"/>
    <dgm:cxn modelId="{DBA344A1-9A69-4317-94A1-2C3FDC241E05}" srcId="{4CB324B6-378E-4B6B-9076-A05055B73C72}" destId="{345C097F-3F65-4DBE-941A-C8DFED5BE2DF}" srcOrd="4" destOrd="0" parTransId="{7D3B1837-4D07-492E-8D5A-49BAD52A9308}" sibTransId="{29E90C14-E0E3-4F6D-949F-BA17CC752847}"/>
    <dgm:cxn modelId="{B621C1A1-C8C2-42F3-850A-0EDDC7BDE07B}" type="presOf" srcId="{ADD32220-97B7-40E0-9BBE-3E86E322B47B}" destId="{CFC0F963-83B8-4626-BE22-8154599D16C9}" srcOrd="1" destOrd="0" presId="urn:microsoft.com/office/officeart/2005/8/layout/orgChart1"/>
    <dgm:cxn modelId="{809856AB-A9F2-416D-82CB-691BADED57F8}" type="presOf" srcId="{3FF90974-7772-4B57-BB99-E46B42782B31}" destId="{C58047EF-4102-4266-8485-80CAF0239C5B}" srcOrd="0" destOrd="0" presId="urn:microsoft.com/office/officeart/2005/8/layout/orgChart1"/>
    <dgm:cxn modelId="{364183B0-4733-42A6-8D98-DE6969C83773}" srcId="{0FD23239-7A6B-463C-84D4-4F9FE9530527}" destId="{7C791BFA-30D3-480B-8480-D0ED9A76D5B6}" srcOrd="2" destOrd="0" parTransId="{42452DF7-FFC6-4B23-BD4E-B6ABE782EA6E}" sibTransId="{8713F456-0E79-4CA2-9BBE-E7E77A5E88C2}"/>
    <dgm:cxn modelId="{224251B3-1E0D-4991-AAFE-AC5C20CE64A3}" type="presOf" srcId="{0FD23239-7A6B-463C-84D4-4F9FE9530527}" destId="{72EA69C1-B0B2-49B2-8F3D-06048E024042}" srcOrd="0" destOrd="0" presId="urn:microsoft.com/office/officeart/2005/8/layout/orgChart1"/>
    <dgm:cxn modelId="{629947B8-4E2D-4B07-86CB-7FDAD585EB7A}" type="presOf" srcId="{4FD79BF6-E65C-4CBB-9D00-25DFD6A107D6}" destId="{B244DBF0-EDC3-4E3C-A887-35E5CA35640F}" srcOrd="0" destOrd="0" presId="urn:microsoft.com/office/officeart/2005/8/layout/orgChart1"/>
    <dgm:cxn modelId="{7F906EBC-8584-41B8-B768-4CB2E9BEF922}" type="presOf" srcId="{E36BEA9F-9C9A-48D9-B041-9929EFE8D999}" destId="{ED0E6E20-B4CB-4BBA-B197-E93B32D2DE34}" srcOrd="0" destOrd="0" presId="urn:microsoft.com/office/officeart/2005/8/layout/orgChart1"/>
    <dgm:cxn modelId="{7DAFD2C8-C63A-4DAC-8A3D-FAE3DAB1EA27}" type="presOf" srcId="{0E4F3DF9-FDAF-454C-98A1-932A5D431274}" destId="{23E50BE7-E05F-47C9-BFAC-BBB42AA099B1}" srcOrd="0" destOrd="0" presId="urn:microsoft.com/office/officeart/2005/8/layout/orgChart1"/>
    <dgm:cxn modelId="{7456ACCA-F63A-440D-B51B-B304132909AF}" type="presOf" srcId="{70EBDF6E-9BCA-4778-94B0-FCD0F58E3DF1}" destId="{D6538D6B-A282-48F7-9C24-C9B8C5F00DA2}" srcOrd="0" destOrd="0" presId="urn:microsoft.com/office/officeart/2005/8/layout/orgChart1"/>
    <dgm:cxn modelId="{4CC96ACB-732F-46EE-8A59-0DDEB3E529FD}" type="presOf" srcId="{4B65477E-0C7A-45C6-948C-2DCD63DE1A4D}" destId="{8133D586-4986-4E52-BDF2-2634F3298AA3}" srcOrd="1" destOrd="0" presId="urn:microsoft.com/office/officeart/2005/8/layout/orgChart1"/>
    <dgm:cxn modelId="{6D6ECCCF-7500-4AA0-9D86-836FEEE9AC80}" srcId="{345C097F-3F65-4DBE-941A-C8DFED5BE2DF}" destId="{71862F28-B01E-4271-8DEF-CB3788E08F61}" srcOrd="1" destOrd="0" parTransId="{817A124F-69AB-4131-9A01-8B482BD1F600}" sibTransId="{69E31299-FD8A-4FB0-BC05-F27B3FE3773F}"/>
    <dgm:cxn modelId="{5B1928D0-FAC6-4D5D-8F70-7E9046055A8E}" type="presOf" srcId="{73166632-0295-441A-ABF3-C46ED6C27239}" destId="{02A5E021-E457-4F2E-96D9-387348E5CAA8}" srcOrd="1" destOrd="0" presId="urn:microsoft.com/office/officeart/2005/8/layout/orgChart1"/>
    <dgm:cxn modelId="{FF73B0D3-75E3-4C8D-B92C-1C8A38279E01}" type="presOf" srcId="{12898A0E-BB21-45EA-8EA2-4903051233AD}" destId="{56A05210-49F5-4FDE-A04E-72B97967F441}" srcOrd="0" destOrd="0" presId="urn:microsoft.com/office/officeart/2005/8/layout/orgChart1"/>
    <dgm:cxn modelId="{3768FFDE-1A26-490A-A291-4C93E2A91114}" srcId="{4CB324B6-378E-4B6B-9076-A05055B73C72}" destId="{64588E64-93AB-4306-934C-0EA8EEB508BE}" srcOrd="5" destOrd="0" parTransId="{0E4F3DF9-FDAF-454C-98A1-932A5D431274}" sibTransId="{39A6BD4E-4C93-4935-9DDC-ED62EB106997}"/>
    <dgm:cxn modelId="{7382E2E0-53B8-42A4-A86A-4F45113D118A}" type="presOf" srcId="{9FA08DB2-3613-4716-8CF0-8754597F9AA1}" destId="{5D5101C4-5E02-4697-AB5C-2685A3F7240C}" srcOrd="0" destOrd="0" presId="urn:microsoft.com/office/officeart/2005/8/layout/orgChart1"/>
    <dgm:cxn modelId="{43D251EB-C26B-4B3C-A829-7DAC167CD7B1}" srcId="{4CB324B6-378E-4B6B-9076-A05055B73C72}" destId="{9FA08DB2-3613-4716-8CF0-8754597F9AA1}" srcOrd="0" destOrd="0" parTransId="{1626414E-28B1-405E-B5AD-D76DCA68089D}" sibTransId="{72818650-2AF5-4771-B506-263D341C7B23}"/>
    <dgm:cxn modelId="{2D967CF1-67A9-436D-B3D7-1DCAA51933CE}" type="presOf" srcId="{73166632-0295-441A-ABF3-C46ED6C27239}" destId="{EC56265D-AA7A-40B6-B870-CC72017C2394}" srcOrd="0" destOrd="0" presId="urn:microsoft.com/office/officeart/2005/8/layout/orgChart1"/>
    <dgm:cxn modelId="{4C16DFF1-AAFB-4FD1-90F8-EED930D35B79}" srcId="{64588E64-93AB-4306-934C-0EA8EEB508BE}" destId="{3FF90974-7772-4B57-BB99-E46B42782B31}" srcOrd="0" destOrd="0" parTransId="{8CA1E870-BE3E-41F6-959C-8376D91B089C}" sibTransId="{98E28877-1C1C-418B-B6EE-6DD160798914}"/>
    <dgm:cxn modelId="{BAEE69F4-D041-40F6-8535-A7CE1BF34EBD}" type="presOf" srcId="{CBE1025F-8CDD-46BD-9340-1CF62CEF5704}" destId="{7C315C34-9A06-40D0-B2FD-245773192F1B}" srcOrd="1" destOrd="0" presId="urn:microsoft.com/office/officeart/2005/8/layout/orgChart1"/>
    <dgm:cxn modelId="{285181F6-FDFD-4AD2-A3FA-CC45DF910A25}" type="presOf" srcId="{1BFEF1B3-48E4-4789-8053-47B16CADA1E5}" destId="{B54E74D3-0A6A-43F9-B658-64C406B62F4D}" srcOrd="0" destOrd="0" presId="urn:microsoft.com/office/officeart/2005/8/layout/orgChart1"/>
    <dgm:cxn modelId="{DF36E4F6-AE36-4BDA-901C-66BD4F6FA6FA}" type="presOf" srcId="{64588E64-93AB-4306-934C-0EA8EEB508BE}" destId="{3431873B-6121-4909-A93C-772BFFF0469F}" srcOrd="0" destOrd="0" presId="urn:microsoft.com/office/officeart/2005/8/layout/orgChart1"/>
    <dgm:cxn modelId="{48AB53F7-5A4A-422A-B1FC-79EA1976879B}" srcId="{4CB324B6-378E-4B6B-9076-A05055B73C72}" destId="{0FD23239-7A6B-463C-84D4-4F9FE9530527}" srcOrd="2" destOrd="0" parTransId="{E345D085-B5B7-4138-9465-4759A4E5DF4A}" sibTransId="{977CFCD8-8706-45E0-9E07-CF4841B634D1}"/>
    <dgm:cxn modelId="{68E657F9-BC3E-4AFE-B4A7-824ADC699FDF}" type="presOf" srcId="{E345D085-B5B7-4138-9465-4759A4E5DF4A}" destId="{3E249C77-D572-4592-88C2-44E8BA451982}" srcOrd="0" destOrd="0" presId="urn:microsoft.com/office/officeart/2005/8/layout/orgChart1"/>
    <dgm:cxn modelId="{063E16FA-C3E4-439E-8A33-E2D25B86F4B2}" type="presOf" srcId="{71862F28-B01E-4271-8DEF-CB3788E08F61}" destId="{3D3106DD-8B01-4385-A222-470C57DCE956}" srcOrd="1" destOrd="0" presId="urn:microsoft.com/office/officeart/2005/8/layout/orgChart1"/>
    <dgm:cxn modelId="{501F45FE-B168-4FF5-A4F6-A975D92CAAAB}" srcId="{0FD23239-7A6B-463C-84D4-4F9FE9530527}" destId="{CBE1025F-8CDD-46BD-9340-1CF62CEF5704}" srcOrd="0" destOrd="0" parTransId="{12898A0E-BB21-45EA-8EA2-4903051233AD}" sibTransId="{50E96AB8-0C66-4F97-984B-71EA038EF4CE}"/>
    <dgm:cxn modelId="{50B363FF-DA0E-4DD1-85EE-858B480EEE14}" type="presOf" srcId="{1BFEF1B3-48E4-4789-8053-47B16CADA1E5}" destId="{0BFB8478-5BAE-4BD9-B04A-70136BB34631}" srcOrd="1" destOrd="0" presId="urn:microsoft.com/office/officeart/2005/8/layout/orgChart1"/>
    <dgm:cxn modelId="{F28F43A9-B23A-4CD7-B489-4BFBDCFDC9DA}" type="presParOf" srcId="{AF990922-127C-407A-BA03-7CE072606A6F}" destId="{23505236-64B9-4839-AAD2-5A2D7D529E5C}" srcOrd="0" destOrd="0" presId="urn:microsoft.com/office/officeart/2005/8/layout/orgChart1"/>
    <dgm:cxn modelId="{5D0FA30D-62FD-451C-804E-284F18A46646}" type="presParOf" srcId="{23505236-64B9-4839-AAD2-5A2D7D529E5C}" destId="{1F00D0E4-C8D3-4AB0-9F90-C19EBC50FD23}" srcOrd="0" destOrd="0" presId="urn:microsoft.com/office/officeart/2005/8/layout/orgChart1"/>
    <dgm:cxn modelId="{70261F14-308A-49AC-A223-75D245C9F20D}" type="presParOf" srcId="{1F00D0E4-C8D3-4AB0-9F90-C19EBC50FD23}" destId="{05020114-0E50-4B17-8DD0-BC91EEB0003B}" srcOrd="0" destOrd="0" presId="urn:microsoft.com/office/officeart/2005/8/layout/orgChart1"/>
    <dgm:cxn modelId="{98FA0545-B867-41C4-84CE-D749DB7DE24B}" type="presParOf" srcId="{1F00D0E4-C8D3-4AB0-9F90-C19EBC50FD23}" destId="{61D0C0A7-5F3B-4FCD-8EE6-8D8EE8D9B1E4}" srcOrd="1" destOrd="0" presId="urn:microsoft.com/office/officeart/2005/8/layout/orgChart1"/>
    <dgm:cxn modelId="{36C8DAEB-ABF8-49BD-8357-4C4F2EC1834F}" type="presParOf" srcId="{23505236-64B9-4839-AAD2-5A2D7D529E5C}" destId="{C3FD31CE-F1EC-4882-BDBE-2120AE2FE417}" srcOrd="1" destOrd="0" presId="urn:microsoft.com/office/officeart/2005/8/layout/orgChart1"/>
    <dgm:cxn modelId="{6CD9B409-3776-4430-9134-0738B9E50695}" type="presParOf" srcId="{C3FD31CE-F1EC-4882-BDBE-2120AE2FE417}" destId="{6767A360-7905-4215-9C7B-4645134BA56F}" srcOrd="0" destOrd="0" presId="urn:microsoft.com/office/officeart/2005/8/layout/orgChart1"/>
    <dgm:cxn modelId="{28FEF635-FC7C-46D8-8E0E-918ED8BF061F}" type="presParOf" srcId="{C3FD31CE-F1EC-4882-BDBE-2120AE2FE417}" destId="{F779EB49-E860-4DEC-A848-DCCAC1FA3074}" srcOrd="1" destOrd="0" presId="urn:microsoft.com/office/officeart/2005/8/layout/orgChart1"/>
    <dgm:cxn modelId="{3859CE35-F768-4645-9C47-31F31250AF20}" type="presParOf" srcId="{F779EB49-E860-4DEC-A848-DCCAC1FA3074}" destId="{4B85AE36-4390-42D6-BDB7-FAAD29B39C3F}" srcOrd="0" destOrd="0" presId="urn:microsoft.com/office/officeart/2005/8/layout/orgChart1"/>
    <dgm:cxn modelId="{0F2C0833-B419-443A-ACD5-7AD65A5D1DF9}" type="presParOf" srcId="{4B85AE36-4390-42D6-BDB7-FAAD29B39C3F}" destId="{5D5101C4-5E02-4697-AB5C-2685A3F7240C}" srcOrd="0" destOrd="0" presId="urn:microsoft.com/office/officeart/2005/8/layout/orgChart1"/>
    <dgm:cxn modelId="{60653B34-F703-40E2-A23C-B8880482C9C6}" type="presParOf" srcId="{4B85AE36-4390-42D6-BDB7-FAAD29B39C3F}" destId="{72BDE393-B3EE-4EC7-B1BF-C68FDCFB2ED1}" srcOrd="1" destOrd="0" presId="urn:microsoft.com/office/officeart/2005/8/layout/orgChart1"/>
    <dgm:cxn modelId="{DA3D4203-351F-4909-B82B-3F1D1B36980B}" type="presParOf" srcId="{F779EB49-E860-4DEC-A848-DCCAC1FA3074}" destId="{0B135FB1-1972-46D5-983F-1FB0ACBCA8DF}" srcOrd="1" destOrd="0" presId="urn:microsoft.com/office/officeart/2005/8/layout/orgChart1"/>
    <dgm:cxn modelId="{71118F65-4EAC-41FE-8813-003B632836E1}" type="presParOf" srcId="{F779EB49-E860-4DEC-A848-DCCAC1FA3074}" destId="{BAC8FCBE-3EFD-4337-A8DA-DA350790091A}" srcOrd="2" destOrd="0" presId="urn:microsoft.com/office/officeart/2005/8/layout/orgChart1"/>
    <dgm:cxn modelId="{C4DD82EF-8C23-4A12-A4C8-D7E4BD839ADF}" type="presParOf" srcId="{C3FD31CE-F1EC-4882-BDBE-2120AE2FE417}" destId="{F3D0457B-2B56-45B3-9A97-896E3C0752E7}" srcOrd="2" destOrd="0" presId="urn:microsoft.com/office/officeart/2005/8/layout/orgChart1"/>
    <dgm:cxn modelId="{04E9E462-17E2-423F-8D8E-4BE15DE4A367}" type="presParOf" srcId="{C3FD31CE-F1EC-4882-BDBE-2120AE2FE417}" destId="{8F9CF4B8-D7E4-46B2-BB79-967232C65C32}" srcOrd="3" destOrd="0" presId="urn:microsoft.com/office/officeart/2005/8/layout/orgChart1"/>
    <dgm:cxn modelId="{1620E8FD-D973-472B-8B1E-CF08F00A4B92}" type="presParOf" srcId="{8F9CF4B8-D7E4-46B2-BB79-967232C65C32}" destId="{69ED39F1-8A58-48D8-839B-BA885E108A48}" srcOrd="0" destOrd="0" presId="urn:microsoft.com/office/officeart/2005/8/layout/orgChart1"/>
    <dgm:cxn modelId="{113ABD5B-097C-4A32-B147-CC8F49BBB13A}" type="presParOf" srcId="{69ED39F1-8A58-48D8-839B-BA885E108A48}" destId="{B54E74D3-0A6A-43F9-B658-64C406B62F4D}" srcOrd="0" destOrd="0" presId="urn:microsoft.com/office/officeart/2005/8/layout/orgChart1"/>
    <dgm:cxn modelId="{EE173B8E-36ED-49EB-BEA6-21D67EFB1967}" type="presParOf" srcId="{69ED39F1-8A58-48D8-839B-BA885E108A48}" destId="{0BFB8478-5BAE-4BD9-B04A-70136BB34631}" srcOrd="1" destOrd="0" presId="urn:microsoft.com/office/officeart/2005/8/layout/orgChart1"/>
    <dgm:cxn modelId="{DC58BA3F-2F52-4E12-8325-20DB392ADF69}" type="presParOf" srcId="{8F9CF4B8-D7E4-46B2-BB79-967232C65C32}" destId="{856B4855-EB63-4CAB-B2C9-BDA81BC9CE14}" srcOrd="1" destOrd="0" presId="urn:microsoft.com/office/officeart/2005/8/layout/orgChart1"/>
    <dgm:cxn modelId="{A1D8C94B-E280-4FB9-8EF1-6DFE5E4740A9}" type="presParOf" srcId="{8F9CF4B8-D7E4-46B2-BB79-967232C65C32}" destId="{9EFCCC8A-7AC6-4AE8-AAFB-EE991A15E490}" srcOrd="2" destOrd="0" presId="urn:microsoft.com/office/officeart/2005/8/layout/orgChart1"/>
    <dgm:cxn modelId="{CD422832-14DF-47A2-9B7A-4439174D212D}" type="presParOf" srcId="{C3FD31CE-F1EC-4882-BDBE-2120AE2FE417}" destId="{3E249C77-D572-4592-88C2-44E8BA451982}" srcOrd="4" destOrd="0" presId="urn:microsoft.com/office/officeart/2005/8/layout/orgChart1"/>
    <dgm:cxn modelId="{B2504FA4-7775-4F4C-9789-ACC831D79B25}" type="presParOf" srcId="{C3FD31CE-F1EC-4882-BDBE-2120AE2FE417}" destId="{1E7E9CB7-5D2F-4540-BBE9-A5CF75777E95}" srcOrd="5" destOrd="0" presId="urn:microsoft.com/office/officeart/2005/8/layout/orgChart1"/>
    <dgm:cxn modelId="{C8F43559-4529-474E-9160-933C411C3A1F}" type="presParOf" srcId="{1E7E9CB7-5D2F-4540-BBE9-A5CF75777E95}" destId="{BB020A70-2B09-44E5-AE98-4D09794F07F2}" srcOrd="0" destOrd="0" presId="urn:microsoft.com/office/officeart/2005/8/layout/orgChart1"/>
    <dgm:cxn modelId="{9173A2BE-3844-4132-A6E6-61F99A0C63FE}" type="presParOf" srcId="{BB020A70-2B09-44E5-AE98-4D09794F07F2}" destId="{72EA69C1-B0B2-49B2-8F3D-06048E024042}" srcOrd="0" destOrd="0" presId="urn:microsoft.com/office/officeart/2005/8/layout/orgChart1"/>
    <dgm:cxn modelId="{ABA7535D-26C4-445A-A4BD-F07CA695DF7A}" type="presParOf" srcId="{BB020A70-2B09-44E5-AE98-4D09794F07F2}" destId="{5BF87F0A-A1F0-4F3A-8B83-F4329473665F}" srcOrd="1" destOrd="0" presId="urn:microsoft.com/office/officeart/2005/8/layout/orgChart1"/>
    <dgm:cxn modelId="{DC6EF1D0-C925-492E-B70B-43F16335F038}" type="presParOf" srcId="{1E7E9CB7-5D2F-4540-BBE9-A5CF75777E95}" destId="{F59360BC-E9FF-4467-B858-4E7743202AFC}" srcOrd="1" destOrd="0" presId="urn:microsoft.com/office/officeart/2005/8/layout/orgChart1"/>
    <dgm:cxn modelId="{087188A7-E53A-4548-9F70-8A5F4DD2035A}" type="presParOf" srcId="{F59360BC-E9FF-4467-B858-4E7743202AFC}" destId="{56A05210-49F5-4FDE-A04E-72B97967F441}" srcOrd="0" destOrd="0" presId="urn:microsoft.com/office/officeart/2005/8/layout/orgChart1"/>
    <dgm:cxn modelId="{F859B76D-4F6D-4B8B-AB69-F0761693E5B0}" type="presParOf" srcId="{F59360BC-E9FF-4467-B858-4E7743202AFC}" destId="{CC511B39-65C5-423A-A854-8C62EAE43F68}" srcOrd="1" destOrd="0" presId="urn:microsoft.com/office/officeart/2005/8/layout/orgChart1"/>
    <dgm:cxn modelId="{7AE99F7E-C59E-4539-ACCD-30D8B3937812}" type="presParOf" srcId="{CC511B39-65C5-423A-A854-8C62EAE43F68}" destId="{B8D2CF2A-0651-42EB-9C0C-B61FC9B4CB22}" srcOrd="0" destOrd="0" presId="urn:microsoft.com/office/officeart/2005/8/layout/orgChart1"/>
    <dgm:cxn modelId="{61FFA5F4-69F8-4A83-98B0-91C1A73332E1}" type="presParOf" srcId="{B8D2CF2A-0651-42EB-9C0C-B61FC9B4CB22}" destId="{B194A834-ADA0-461F-B85B-51E263151163}" srcOrd="0" destOrd="0" presId="urn:microsoft.com/office/officeart/2005/8/layout/orgChart1"/>
    <dgm:cxn modelId="{B1476706-6A40-494E-9CE5-59401F34F50C}" type="presParOf" srcId="{B8D2CF2A-0651-42EB-9C0C-B61FC9B4CB22}" destId="{7C315C34-9A06-40D0-B2FD-245773192F1B}" srcOrd="1" destOrd="0" presId="urn:microsoft.com/office/officeart/2005/8/layout/orgChart1"/>
    <dgm:cxn modelId="{93717395-147A-4A41-B64E-CCB3161DF802}" type="presParOf" srcId="{CC511B39-65C5-423A-A854-8C62EAE43F68}" destId="{103D9B02-D6BE-4DB1-A866-23E00DFEC7FC}" srcOrd="1" destOrd="0" presId="urn:microsoft.com/office/officeart/2005/8/layout/orgChart1"/>
    <dgm:cxn modelId="{22AEB1A1-DBBF-401B-A7A9-BABA099C79A6}" type="presParOf" srcId="{CC511B39-65C5-423A-A854-8C62EAE43F68}" destId="{90DCFF27-D88E-40BA-AD87-B42984B1F21E}" srcOrd="2" destOrd="0" presId="urn:microsoft.com/office/officeart/2005/8/layout/orgChart1"/>
    <dgm:cxn modelId="{6CF055D6-EF1C-423D-9554-A2F8245EDCF4}" type="presParOf" srcId="{F59360BC-E9FF-4467-B858-4E7743202AFC}" destId="{2B3838DE-96E4-4EBD-82EB-F866DB47497B}" srcOrd="2" destOrd="0" presId="urn:microsoft.com/office/officeart/2005/8/layout/orgChart1"/>
    <dgm:cxn modelId="{ECCC2E5C-DC4F-4A41-84A1-418FFD78C477}" type="presParOf" srcId="{F59360BC-E9FF-4467-B858-4E7743202AFC}" destId="{29B579B0-24AA-46C8-A903-7E9F77DE2FD9}" srcOrd="3" destOrd="0" presId="urn:microsoft.com/office/officeart/2005/8/layout/orgChart1"/>
    <dgm:cxn modelId="{BFD46E98-B26D-4DBD-9D1C-76D8C658CB08}" type="presParOf" srcId="{29B579B0-24AA-46C8-A903-7E9F77DE2FD9}" destId="{1A9CE79F-5555-473D-A677-14AF17088238}" srcOrd="0" destOrd="0" presId="urn:microsoft.com/office/officeart/2005/8/layout/orgChart1"/>
    <dgm:cxn modelId="{EFD3FE7F-7146-40AC-BAFA-B01B0034F7A9}" type="presParOf" srcId="{1A9CE79F-5555-473D-A677-14AF17088238}" destId="{94FF474F-9A93-493B-9E11-E7B618B20688}" srcOrd="0" destOrd="0" presId="urn:microsoft.com/office/officeart/2005/8/layout/orgChart1"/>
    <dgm:cxn modelId="{C11FD605-6C69-497A-8D4C-F49E86CC13FD}" type="presParOf" srcId="{1A9CE79F-5555-473D-A677-14AF17088238}" destId="{CFC0F963-83B8-4626-BE22-8154599D16C9}" srcOrd="1" destOrd="0" presId="urn:microsoft.com/office/officeart/2005/8/layout/orgChart1"/>
    <dgm:cxn modelId="{5FDC51CE-516B-4683-B3E2-2DA4D90BDEDF}" type="presParOf" srcId="{29B579B0-24AA-46C8-A903-7E9F77DE2FD9}" destId="{AEBEE4E3-7B2F-4FFA-B670-8910AFE24A1C}" srcOrd="1" destOrd="0" presId="urn:microsoft.com/office/officeart/2005/8/layout/orgChart1"/>
    <dgm:cxn modelId="{B0A01F5F-61B7-4C13-844C-F6A33095F432}" type="presParOf" srcId="{29B579B0-24AA-46C8-A903-7E9F77DE2FD9}" destId="{ED0901CB-321E-4BD4-B46E-25696F356FEE}" srcOrd="2" destOrd="0" presId="urn:microsoft.com/office/officeart/2005/8/layout/orgChart1"/>
    <dgm:cxn modelId="{93EA7EDC-47B7-4630-B5F7-95BE2063F5EC}" type="presParOf" srcId="{F59360BC-E9FF-4467-B858-4E7743202AFC}" destId="{8E8CDA18-BCDD-4D84-B6E7-30284D5F5850}" srcOrd="4" destOrd="0" presId="urn:microsoft.com/office/officeart/2005/8/layout/orgChart1"/>
    <dgm:cxn modelId="{D3B6405F-0A77-4F78-8120-D0C1A99588E9}" type="presParOf" srcId="{F59360BC-E9FF-4467-B858-4E7743202AFC}" destId="{90810094-C4F9-40BE-BA3E-0046F6E63496}" srcOrd="5" destOrd="0" presId="urn:microsoft.com/office/officeart/2005/8/layout/orgChart1"/>
    <dgm:cxn modelId="{D35C39FE-CDFF-4622-BC6C-FF5DE7A5D703}" type="presParOf" srcId="{90810094-C4F9-40BE-BA3E-0046F6E63496}" destId="{FBD8D356-ECF3-4674-8425-1EE961FA9F70}" srcOrd="0" destOrd="0" presId="urn:microsoft.com/office/officeart/2005/8/layout/orgChart1"/>
    <dgm:cxn modelId="{D32D2BF9-FB3A-4021-9399-B5B3BB35CD72}" type="presParOf" srcId="{FBD8D356-ECF3-4674-8425-1EE961FA9F70}" destId="{392AB331-7217-47E5-A902-9D0A11661191}" srcOrd="0" destOrd="0" presId="urn:microsoft.com/office/officeart/2005/8/layout/orgChart1"/>
    <dgm:cxn modelId="{37310E46-252A-405F-A04F-1163E5C49D2C}" type="presParOf" srcId="{FBD8D356-ECF3-4674-8425-1EE961FA9F70}" destId="{F285091E-A261-45D0-9E03-0466A3340D03}" srcOrd="1" destOrd="0" presId="urn:microsoft.com/office/officeart/2005/8/layout/orgChart1"/>
    <dgm:cxn modelId="{9376EB3C-12E2-4FAE-8DE2-3A219ECFDD0E}" type="presParOf" srcId="{90810094-C4F9-40BE-BA3E-0046F6E63496}" destId="{451041CD-6083-4C81-AFD9-73CFB316F141}" srcOrd="1" destOrd="0" presId="urn:microsoft.com/office/officeart/2005/8/layout/orgChart1"/>
    <dgm:cxn modelId="{5637B18C-AC13-4944-8D50-B79C051C05EE}" type="presParOf" srcId="{90810094-C4F9-40BE-BA3E-0046F6E63496}" destId="{D2B148A6-F495-4B04-A3E5-1F41B4D9A723}" srcOrd="2" destOrd="0" presId="urn:microsoft.com/office/officeart/2005/8/layout/orgChart1"/>
    <dgm:cxn modelId="{B6336986-7D47-4946-977D-DF13B309F9D6}" type="presParOf" srcId="{1E7E9CB7-5D2F-4540-BBE9-A5CF75777E95}" destId="{64AB1E65-0EBE-479D-80F8-3FD3896208C7}" srcOrd="2" destOrd="0" presId="urn:microsoft.com/office/officeart/2005/8/layout/orgChart1"/>
    <dgm:cxn modelId="{30E9DBF9-139F-4A0E-AFAD-7363F428A1AC}" type="presParOf" srcId="{C3FD31CE-F1EC-4882-BDBE-2120AE2FE417}" destId="{D6538D6B-A282-48F7-9C24-C9B8C5F00DA2}" srcOrd="6" destOrd="0" presId="urn:microsoft.com/office/officeart/2005/8/layout/orgChart1"/>
    <dgm:cxn modelId="{B44265DD-7107-4AE5-B8BE-A201F7CDBA03}" type="presParOf" srcId="{C3FD31CE-F1EC-4882-BDBE-2120AE2FE417}" destId="{1BB2CEE0-1A21-495E-A880-24E3754041E3}" srcOrd="7" destOrd="0" presId="urn:microsoft.com/office/officeart/2005/8/layout/orgChart1"/>
    <dgm:cxn modelId="{7E14D6E7-0857-47FD-B4B1-47EDFCBB3EB3}" type="presParOf" srcId="{1BB2CEE0-1A21-495E-A880-24E3754041E3}" destId="{2F8E9CE6-2F57-49AB-B57E-D4EABB337113}" srcOrd="0" destOrd="0" presId="urn:microsoft.com/office/officeart/2005/8/layout/orgChart1"/>
    <dgm:cxn modelId="{2029AFEA-F4B0-47B0-87B3-97D275C3BD63}" type="presParOf" srcId="{2F8E9CE6-2F57-49AB-B57E-D4EABB337113}" destId="{0C535049-514D-4F9D-8D15-B5F7404CD37B}" srcOrd="0" destOrd="0" presId="urn:microsoft.com/office/officeart/2005/8/layout/orgChart1"/>
    <dgm:cxn modelId="{A3BBE338-B427-47D7-BF08-0DEAB60E1F50}" type="presParOf" srcId="{2F8E9CE6-2F57-49AB-B57E-D4EABB337113}" destId="{E92D545D-864A-415E-B3D9-9CAD386B378E}" srcOrd="1" destOrd="0" presId="urn:microsoft.com/office/officeart/2005/8/layout/orgChart1"/>
    <dgm:cxn modelId="{98ACF8B7-545E-4960-871D-AA0C9408BA63}" type="presParOf" srcId="{1BB2CEE0-1A21-495E-A880-24E3754041E3}" destId="{F4F16ACA-A96E-4658-8151-9FDBBF345AB0}" srcOrd="1" destOrd="0" presId="urn:microsoft.com/office/officeart/2005/8/layout/orgChart1"/>
    <dgm:cxn modelId="{3547C47B-35A5-4E57-B21A-88E33A9379B3}" type="presParOf" srcId="{F4F16ACA-A96E-4658-8151-9FDBBF345AB0}" destId="{B3575CBD-842F-4A41-94F8-8F93C9E4472A}" srcOrd="0" destOrd="0" presId="urn:microsoft.com/office/officeart/2005/8/layout/orgChart1"/>
    <dgm:cxn modelId="{024490AE-5803-412C-AC98-30FCEC39A90B}" type="presParOf" srcId="{F4F16ACA-A96E-4658-8151-9FDBBF345AB0}" destId="{FF78D701-4595-4A54-975D-821C263860A2}" srcOrd="1" destOrd="0" presId="urn:microsoft.com/office/officeart/2005/8/layout/orgChart1"/>
    <dgm:cxn modelId="{383DE47C-66ED-41ED-90BE-4CB65B837FA9}" type="presParOf" srcId="{FF78D701-4595-4A54-975D-821C263860A2}" destId="{58E01183-328B-4478-A127-8E74EDE57C81}" srcOrd="0" destOrd="0" presId="urn:microsoft.com/office/officeart/2005/8/layout/orgChart1"/>
    <dgm:cxn modelId="{622F7527-7002-4A5A-912C-2B56AEDF22E1}" type="presParOf" srcId="{58E01183-328B-4478-A127-8E74EDE57C81}" destId="{EC93C29C-0E76-4D57-8A68-6A3701FBA324}" srcOrd="0" destOrd="0" presId="urn:microsoft.com/office/officeart/2005/8/layout/orgChart1"/>
    <dgm:cxn modelId="{83D4D222-43F5-44A2-A913-B65C29377A70}" type="presParOf" srcId="{58E01183-328B-4478-A127-8E74EDE57C81}" destId="{0CC08346-6B65-4FA1-B825-C8DFDD74AC1E}" srcOrd="1" destOrd="0" presId="urn:microsoft.com/office/officeart/2005/8/layout/orgChart1"/>
    <dgm:cxn modelId="{4A625024-6144-44B1-AD6C-A9CB9260B8FA}" type="presParOf" srcId="{FF78D701-4595-4A54-975D-821C263860A2}" destId="{C7C6C72D-1BA7-42AF-84FE-01CD5B7CC807}" srcOrd="1" destOrd="0" presId="urn:microsoft.com/office/officeart/2005/8/layout/orgChart1"/>
    <dgm:cxn modelId="{FEE6A8DA-7759-4AC4-AE47-1D3F6FE6E80B}" type="presParOf" srcId="{FF78D701-4595-4A54-975D-821C263860A2}" destId="{0FE099BD-2767-4211-98D7-88967F7D9D10}" srcOrd="2" destOrd="0" presId="urn:microsoft.com/office/officeart/2005/8/layout/orgChart1"/>
    <dgm:cxn modelId="{2AE7F679-3F66-44DE-81B2-02A29673CF9C}" type="presParOf" srcId="{F4F16ACA-A96E-4658-8151-9FDBBF345AB0}" destId="{9B1893F7-F20F-4D2B-B10C-50F391450CBF}" srcOrd="2" destOrd="0" presId="urn:microsoft.com/office/officeart/2005/8/layout/orgChart1"/>
    <dgm:cxn modelId="{6D6EA08A-7C8C-4931-A0E7-AFE3CBF20976}" type="presParOf" srcId="{F4F16ACA-A96E-4658-8151-9FDBBF345AB0}" destId="{3EA8473F-56ED-41E1-86F7-2D24C782BC9C}" srcOrd="3" destOrd="0" presId="urn:microsoft.com/office/officeart/2005/8/layout/orgChart1"/>
    <dgm:cxn modelId="{2C136A7B-197A-40E0-AB21-1C1EAD04C4C4}" type="presParOf" srcId="{3EA8473F-56ED-41E1-86F7-2D24C782BC9C}" destId="{516B201B-10DE-4775-B66F-C3D003D24F7E}" srcOrd="0" destOrd="0" presId="urn:microsoft.com/office/officeart/2005/8/layout/orgChart1"/>
    <dgm:cxn modelId="{2D382E02-3908-46C0-9854-F2689FE65D7C}" type="presParOf" srcId="{516B201B-10DE-4775-B66F-C3D003D24F7E}" destId="{EC56265D-AA7A-40B6-B870-CC72017C2394}" srcOrd="0" destOrd="0" presId="urn:microsoft.com/office/officeart/2005/8/layout/orgChart1"/>
    <dgm:cxn modelId="{667058D7-1AA4-4631-90AB-E3BAD32B72C4}" type="presParOf" srcId="{516B201B-10DE-4775-B66F-C3D003D24F7E}" destId="{02A5E021-E457-4F2E-96D9-387348E5CAA8}" srcOrd="1" destOrd="0" presId="urn:microsoft.com/office/officeart/2005/8/layout/orgChart1"/>
    <dgm:cxn modelId="{D65BA802-9C40-47DE-80E6-1C5086DBD512}" type="presParOf" srcId="{3EA8473F-56ED-41E1-86F7-2D24C782BC9C}" destId="{3442906E-2BB8-435D-B6B1-9D31ACF19214}" srcOrd="1" destOrd="0" presId="urn:microsoft.com/office/officeart/2005/8/layout/orgChart1"/>
    <dgm:cxn modelId="{BCB17DC6-56F4-4F59-B68E-7F622419E332}" type="presParOf" srcId="{3EA8473F-56ED-41E1-86F7-2D24C782BC9C}" destId="{BDBA881C-1D0B-4277-B768-7232EA8CDCA5}" srcOrd="2" destOrd="0" presId="urn:microsoft.com/office/officeart/2005/8/layout/orgChart1"/>
    <dgm:cxn modelId="{A8B854A8-9D72-41D7-942E-6351C5DD52AD}" type="presParOf" srcId="{F4F16ACA-A96E-4658-8151-9FDBBF345AB0}" destId="{3B786A23-169D-426E-898E-7253EEF1EC38}" srcOrd="4" destOrd="0" presId="urn:microsoft.com/office/officeart/2005/8/layout/orgChart1"/>
    <dgm:cxn modelId="{9EFF4165-B4E5-4718-B927-239EAE69433E}" type="presParOf" srcId="{F4F16ACA-A96E-4658-8151-9FDBBF345AB0}" destId="{8E438B7E-8753-47F7-9BBC-56A61F3C5E35}" srcOrd="5" destOrd="0" presId="urn:microsoft.com/office/officeart/2005/8/layout/orgChart1"/>
    <dgm:cxn modelId="{0B6822CB-D82C-4CA7-973C-A5483223352C}" type="presParOf" srcId="{8E438B7E-8753-47F7-9BBC-56A61F3C5E35}" destId="{BAFCE3A0-1051-4FC1-9751-4B926A720C97}" srcOrd="0" destOrd="0" presId="urn:microsoft.com/office/officeart/2005/8/layout/orgChart1"/>
    <dgm:cxn modelId="{C83D47A0-EF69-40CD-89B5-AF6AC9A88304}" type="presParOf" srcId="{BAFCE3A0-1051-4FC1-9751-4B926A720C97}" destId="{ED0E6E20-B4CB-4BBA-B197-E93B32D2DE34}" srcOrd="0" destOrd="0" presId="urn:microsoft.com/office/officeart/2005/8/layout/orgChart1"/>
    <dgm:cxn modelId="{BBF5AC32-87EF-40AA-AC0F-3F102884C2EE}" type="presParOf" srcId="{BAFCE3A0-1051-4FC1-9751-4B926A720C97}" destId="{DEF2E47F-8515-4D24-9734-734CFBF371E2}" srcOrd="1" destOrd="0" presId="urn:microsoft.com/office/officeart/2005/8/layout/orgChart1"/>
    <dgm:cxn modelId="{E37F1CAA-7131-4632-8492-9A454D0378E7}" type="presParOf" srcId="{8E438B7E-8753-47F7-9BBC-56A61F3C5E35}" destId="{D4C337C2-63EF-41CE-B2C6-7DCFE1AA0684}" srcOrd="1" destOrd="0" presId="urn:microsoft.com/office/officeart/2005/8/layout/orgChart1"/>
    <dgm:cxn modelId="{49B0EA84-E2A9-4FE3-A215-81F5F9378E03}" type="presParOf" srcId="{8E438B7E-8753-47F7-9BBC-56A61F3C5E35}" destId="{71F1C13B-EC66-423E-A3A2-9A783EE27B31}" srcOrd="2" destOrd="0" presId="urn:microsoft.com/office/officeart/2005/8/layout/orgChart1"/>
    <dgm:cxn modelId="{8E5CD005-FEAC-4FBD-B943-9DF51591CBAA}" type="presParOf" srcId="{1BB2CEE0-1A21-495E-A880-24E3754041E3}" destId="{D4E00319-EABF-460E-B9B5-6FFE21665CC8}" srcOrd="2" destOrd="0" presId="urn:microsoft.com/office/officeart/2005/8/layout/orgChart1"/>
    <dgm:cxn modelId="{C07A8702-A9A3-4C77-9D05-41FDBF5C3304}" type="presParOf" srcId="{C3FD31CE-F1EC-4882-BDBE-2120AE2FE417}" destId="{67AC6143-C690-434E-BE63-3A9CE6971646}" srcOrd="8" destOrd="0" presId="urn:microsoft.com/office/officeart/2005/8/layout/orgChart1"/>
    <dgm:cxn modelId="{076BB364-E04C-4D19-981B-05316D5EAF64}" type="presParOf" srcId="{C3FD31CE-F1EC-4882-BDBE-2120AE2FE417}" destId="{B4592F20-10DE-45FF-B5E3-B62D26420AEE}" srcOrd="9" destOrd="0" presId="urn:microsoft.com/office/officeart/2005/8/layout/orgChart1"/>
    <dgm:cxn modelId="{8E1FC971-F834-4741-83FC-EE033277FDD1}" type="presParOf" srcId="{B4592F20-10DE-45FF-B5E3-B62D26420AEE}" destId="{5BBC51A0-C9F4-4B42-8F2F-BD9F75C485D2}" srcOrd="0" destOrd="0" presId="urn:microsoft.com/office/officeart/2005/8/layout/orgChart1"/>
    <dgm:cxn modelId="{7832CCBC-921A-47ED-BB74-27EDE6691C8B}" type="presParOf" srcId="{5BBC51A0-C9F4-4B42-8F2F-BD9F75C485D2}" destId="{056D9CC5-F0A3-4ADA-B404-9D52EDD040BB}" srcOrd="0" destOrd="0" presId="urn:microsoft.com/office/officeart/2005/8/layout/orgChart1"/>
    <dgm:cxn modelId="{1B6CFD6C-56CC-4C2E-B2D5-AF0423C1ACB2}" type="presParOf" srcId="{5BBC51A0-C9F4-4B42-8F2F-BD9F75C485D2}" destId="{19B9CA27-BCF9-49AA-9678-76C0C805BFF2}" srcOrd="1" destOrd="0" presId="urn:microsoft.com/office/officeart/2005/8/layout/orgChart1"/>
    <dgm:cxn modelId="{F18A6F44-43D3-40A1-9393-AD46E4ED61E2}" type="presParOf" srcId="{B4592F20-10DE-45FF-B5E3-B62D26420AEE}" destId="{96FEE8CC-0647-4BCC-B360-E9FBE9A37A2D}" srcOrd="1" destOrd="0" presId="urn:microsoft.com/office/officeart/2005/8/layout/orgChart1"/>
    <dgm:cxn modelId="{DA5ABF7B-C1B2-40FE-A94D-FAA228319A54}" type="presParOf" srcId="{96FEE8CC-0647-4BCC-B360-E9FBE9A37A2D}" destId="{F83A5720-7034-4299-94F1-1D076749893F}" srcOrd="0" destOrd="0" presId="urn:microsoft.com/office/officeart/2005/8/layout/orgChart1"/>
    <dgm:cxn modelId="{CB3B0806-6C00-46A2-803F-34B8EB05C19A}" type="presParOf" srcId="{96FEE8CC-0647-4BCC-B360-E9FBE9A37A2D}" destId="{3C143124-1E70-440C-93EB-B9FCA79CA88B}" srcOrd="1" destOrd="0" presId="urn:microsoft.com/office/officeart/2005/8/layout/orgChart1"/>
    <dgm:cxn modelId="{642FFDA9-06AA-46AD-ABC0-71A1D64AD898}" type="presParOf" srcId="{3C143124-1E70-440C-93EB-B9FCA79CA88B}" destId="{FD3CF45F-574F-4D9A-B7BA-9A1F4DCC3384}" srcOrd="0" destOrd="0" presId="urn:microsoft.com/office/officeart/2005/8/layout/orgChart1"/>
    <dgm:cxn modelId="{C1C57E72-2761-4EA2-9F56-13DE3D0E40B7}" type="presParOf" srcId="{FD3CF45F-574F-4D9A-B7BA-9A1F4DCC3384}" destId="{9825E0D1-E73E-4A1B-AF6B-6E149DD06578}" srcOrd="0" destOrd="0" presId="urn:microsoft.com/office/officeart/2005/8/layout/orgChart1"/>
    <dgm:cxn modelId="{D1E93A10-2791-46FE-94F3-A1F478797894}" type="presParOf" srcId="{FD3CF45F-574F-4D9A-B7BA-9A1F4DCC3384}" destId="{8133D586-4986-4E52-BDF2-2634F3298AA3}" srcOrd="1" destOrd="0" presId="urn:microsoft.com/office/officeart/2005/8/layout/orgChart1"/>
    <dgm:cxn modelId="{E84C5F0B-EC26-4D61-A6BD-74EBB75B6A21}" type="presParOf" srcId="{3C143124-1E70-440C-93EB-B9FCA79CA88B}" destId="{22AB1D12-8762-410B-BCE3-3C894D3B58F1}" srcOrd="1" destOrd="0" presId="urn:microsoft.com/office/officeart/2005/8/layout/orgChart1"/>
    <dgm:cxn modelId="{AFD084AC-2887-4F11-8E87-BB741237ECDB}" type="presParOf" srcId="{3C143124-1E70-440C-93EB-B9FCA79CA88B}" destId="{17D3E17D-2E7A-4D1F-BB73-B2DF49373232}" srcOrd="2" destOrd="0" presId="urn:microsoft.com/office/officeart/2005/8/layout/orgChart1"/>
    <dgm:cxn modelId="{BF27F54D-BE0F-4632-AE54-D6A18546383B}" type="presParOf" srcId="{96FEE8CC-0647-4BCC-B360-E9FBE9A37A2D}" destId="{E4C23860-65C7-4523-BF39-D4F5B9BF0FA4}" srcOrd="2" destOrd="0" presId="urn:microsoft.com/office/officeart/2005/8/layout/orgChart1"/>
    <dgm:cxn modelId="{4C0F3B17-56B2-4D7B-BCE0-475B59053486}" type="presParOf" srcId="{96FEE8CC-0647-4BCC-B360-E9FBE9A37A2D}" destId="{CAEE1F1B-EC7B-4F9A-AAD4-DC4F03A9461C}" srcOrd="3" destOrd="0" presId="urn:microsoft.com/office/officeart/2005/8/layout/orgChart1"/>
    <dgm:cxn modelId="{4D47FD35-6951-4A63-A071-85D5088BBA1F}" type="presParOf" srcId="{CAEE1F1B-EC7B-4F9A-AAD4-DC4F03A9461C}" destId="{52367060-3117-4F6A-B28B-189F84E1BD19}" srcOrd="0" destOrd="0" presId="urn:microsoft.com/office/officeart/2005/8/layout/orgChart1"/>
    <dgm:cxn modelId="{E854780A-1F90-451B-9DC0-627E9FF0B485}" type="presParOf" srcId="{52367060-3117-4F6A-B28B-189F84E1BD19}" destId="{6F5514CE-37BE-4E89-87DC-622B8C657AF1}" srcOrd="0" destOrd="0" presId="urn:microsoft.com/office/officeart/2005/8/layout/orgChart1"/>
    <dgm:cxn modelId="{2512D99D-1D2E-4926-9BB1-0C63F086AF62}" type="presParOf" srcId="{52367060-3117-4F6A-B28B-189F84E1BD19}" destId="{3D3106DD-8B01-4385-A222-470C57DCE956}" srcOrd="1" destOrd="0" presId="urn:microsoft.com/office/officeart/2005/8/layout/orgChart1"/>
    <dgm:cxn modelId="{9FB72601-A8FE-41A8-A405-9DEAD9DC0CD1}" type="presParOf" srcId="{CAEE1F1B-EC7B-4F9A-AAD4-DC4F03A9461C}" destId="{4B1C3E18-E4FC-4E81-81D5-817BB918561F}" srcOrd="1" destOrd="0" presId="urn:microsoft.com/office/officeart/2005/8/layout/orgChart1"/>
    <dgm:cxn modelId="{B94D37BF-30BA-440B-87D8-220A095FAAA5}" type="presParOf" srcId="{CAEE1F1B-EC7B-4F9A-AAD4-DC4F03A9461C}" destId="{3E390987-1CCE-44E9-9117-B6851970171B}" srcOrd="2" destOrd="0" presId="urn:microsoft.com/office/officeart/2005/8/layout/orgChart1"/>
    <dgm:cxn modelId="{CD37942C-0E8A-4B76-BAF4-BC957FDD6D38}" type="presParOf" srcId="{B4592F20-10DE-45FF-B5E3-B62D26420AEE}" destId="{A00D32B0-E439-4EFE-88A7-2FFC46996094}" srcOrd="2" destOrd="0" presId="urn:microsoft.com/office/officeart/2005/8/layout/orgChart1"/>
    <dgm:cxn modelId="{7A51AC71-E96F-4921-9F74-D727D737FCD0}" type="presParOf" srcId="{C3FD31CE-F1EC-4882-BDBE-2120AE2FE417}" destId="{23E50BE7-E05F-47C9-BFAC-BBB42AA099B1}" srcOrd="10" destOrd="0" presId="urn:microsoft.com/office/officeart/2005/8/layout/orgChart1"/>
    <dgm:cxn modelId="{FCC184D6-4121-40EF-ACB6-869B79BACC84}" type="presParOf" srcId="{C3FD31CE-F1EC-4882-BDBE-2120AE2FE417}" destId="{5F627740-ECC4-4950-BF92-B5A0297868D2}" srcOrd="11" destOrd="0" presId="urn:microsoft.com/office/officeart/2005/8/layout/orgChart1"/>
    <dgm:cxn modelId="{2E226EE8-C4B7-49F6-9D77-6E6CDB72E4E6}" type="presParOf" srcId="{5F627740-ECC4-4950-BF92-B5A0297868D2}" destId="{5F28E4D1-B7CF-4105-890A-AD72CE8178F8}" srcOrd="0" destOrd="0" presId="urn:microsoft.com/office/officeart/2005/8/layout/orgChart1"/>
    <dgm:cxn modelId="{DCDFFDBD-9D2A-41C7-AA33-86AD1093E758}" type="presParOf" srcId="{5F28E4D1-B7CF-4105-890A-AD72CE8178F8}" destId="{3431873B-6121-4909-A93C-772BFFF0469F}" srcOrd="0" destOrd="0" presId="urn:microsoft.com/office/officeart/2005/8/layout/orgChart1"/>
    <dgm:cxn modelId="{5C19EE12-036A-4084-9A71-23AAF1804404}" type="presParOf" srcId="{5F28E4D1-B7CF-4105-890A-AD72CE8178F8}" destId="{A038C297-D3C0-48C5-9271-9D3079A078A5}" srcOrd="1" destOrd="0" presId="urn:microsoft.com/office/officeart/2005/8/layout/orgChart1"/>
    <dgm:cxn modelId="{0EBE5877-C430-4CF7-BC39-0E26FCD098FB}" type="presParOf" srcId="{5F627740-ECC4-4950-BF92-B5A0297868D2}" destId="{BE322DB1-49E5-4B55-8DFF-7CC6EFC7111D}" srcOrd="1" destOrd="0" presId="urn:microsoft.com/office/officeart/2005/8/layout/orgChart1"/>
    <dgm:cxn modelId="{CBD6260B-DB09-4A46-9212-CEEE9829E1DD}" type="presParOf" srcId="{BE322DB1-49E5-4B55-8DFF-7CC6EFC7111D}" destId="{345A73C8-44B1-4EA1-A8D5-27C323FF5FBE}" srcOrd="0" destOrd="0" presId="urn:microsoft.com/office/officeart/2005/8/layout/orgChart1"/>
    <dgm:cxn modelId="{8A719C66-521A-481A-BB24-50D394BA2778}" type="presParOf" srcId="{BE322DB1-49E5-4B55-8DFF-7CC6EFC7111D}" destId="{8D80BFDB-264F-4C14-AEAB-E4CAFF3A36F0}" srcOrd="1" destOrd="0" presId="urn:microsoft.com/office/officeart/2005/8/layout/orgChart1"/>
    <dgm:cxn modelId="{03491F24-260B-4801-AEC4-58E301F6CC78}" type="presParOf" srcId="{8D80BFDB-264F-4C14-AEAB-E4CAFF3A36F0}" destId="{A5075E39-5439-4CD2-92E5-6BCC1C4B19C9}" srcOrd="0" destOrd="0" presId="urn:microsoft.com/office/officeart/2005/8/layout/orgChart1"/>
    <dgm:cxn modelId="{3A24C949-19B8-4025-AD53-84F0E15DD50C}" type="presParOf" srcId="{A5075E39-5439-4CD2-92E5-6BCC1C4B19C9}" destId="{C58047EF-4102-4266-8485-80CAF0239C5B}" srcOrd="0" destOrd="0" presId="urn:microsoft.com/office/officeart/2005/8/layout/orgChart1"/>
    <dgm:cxn modelId="{921BB525-A9F8-4707-84A5-23836DF1E9B5}" type="presParOf" srcId="{A5075E39-5439-4CD2-92E5-6BCC1C4B19C9}" destId="{9F9C0DC6-5484-4C0E-B70A-3080F6D81CA5}" srcOrd="1" destOrd="0" presId="urn:microsoft.com/office/officeart/2005/8/layout/orgChart1"/>
    <dgm:cxn modelId="{5D8BDDE1-14B0-443A-98D9-922F96DAE294}" type="presParOf" srcId="{8D80BFDB-264F-4C14-AEAB-E4CAFF3A36F0}" destId="{CE0D9B18-3961-44BF-903F-6EE3992DF32E}" srcOrd="1" destOrd="0" presId="urn:microsoft.com/office/officeart/2005/8/layout/orgChart1"/>
    <dgm:cxn modelId="{4C5C9929-A483-45F5-8484-A88D35A810DC}" type="presParOf" srcId="{8D80BFDB-264F-4C14-AEAB-E4CAFF3A36F0}" destId="{0C02F010-AB4C-4B7D-A946-2A6B4E69A337}" srcOrd="2" destOrd="0" presId="urn:microsoft.com/office/officeart/2005/8/layout/orgChart1"/>
    <dgm:cxn modelId="{944F5080-79E6-4CB0-B765-67EE07DD7EE9}" type="presParOf" srcId="{BE322DB1-49E5-4B55-8DFF-7CC6EFC7111D}" destId="{B244DBF0-EDC3-4E3C-A887-35E5CA35640F}" srcOrd="2" destOrd="0" presId="urn:microsoft.com/office/officeart/2005/8/layout/orgChart1"/>
    <dgm:cxn modelId="{38A80201-5209-405F-8ADF-84CE7EAE4DCC}" type="presParOf" srcId="{BE322DB1-49E5-4B55-8DFF-7CC6EFC7111D}" destId="{96325C8C-A392-4016-8614-DDA3FA5414FA}" srcOrd="3" destOrd="0" presId="urn:microsoft.com/office/officeart/2005/8/layout/orgChart1"/>
    <dgm:cxn modelId="{60EFC8FC-378A-438D-A46D-C29BD266005B}" type="presParOf" srcId="{96325C8C-A392-4016-8614-DDA3FA5414FA}" destId="{DD6BAEF2-647E-4102-80C0-CA4C34BF31BE}" srcOrd="0" destOrd="0" presId="urn:microsoft.com/office/officeart/2005/8/layout/orgChart1"/>
    <dgm:cxn modelId="{C7308109-BC73-45DD-AF21-7922C93DB2D7}" type="presParOf" srcId="{DD6BAEF2-647E-4102-80C0-CA4C34BF31BE}" destId="{4EFAE05F-EF7E-449C-87BE-9E33B7EE2231}" srcOrd="0" destOrd="0" presId="urn:microsoft.com/office/officeart/2005/8/layout/orgChart1"/>
    <dgm:cxn modelId="{59B1572F-FCE7-4CC6-A933-09786B48CF4C}" type="presParOf" srcId="{DD6BAEF2-647E-4102-80C0-CA4C34BF31BE}" destId="{E0842CC2-2C92-48D2-98F8-E974994D60E2}" srcOrd="1" destOrd="0" presId="urn:microsoft.com/office/officeart/2005/8/layout/orgChart1"/>
    <dgm:cxn modelId="{B9E81DEB-3897-444F-AAB9-F86BEE50E69C}" type="presParOf" srcId="{96325C8C-A392-4016-8614-DDA3FA5414FA}" destId="{E4B0F92E-E48C-406A-B7D2-F4F6D1D61E3C}" srcOrd="1" destOrd="0" presId="urn:microsoft.com/office/officeart/2005/8/layout/orgChart1"/>
    <dgm:cxn modelId="{044B59F5-5787-4656-B940-93C4D0A4B21C}" type="presParOf" srcId="{96325C8C-A392-4016-8614-DDA3FA5414FA}" destId="{AB67120F-8C66-463D-88CC-A092B7B6B16C}" srcOrd="2" destOrd="0" presId="urn:microsoft.com/office/officeart/2005/8/layout/orgChart1"/>
    <dgm:cxn modelId="{4FAF450E-BFAB-48F9-8819-16D655032214}" type="presParOf" srcId="{5F627740-ECC4-4950-BF92-B5A0297868D2}" destId="{19E0DDBD-1C9F-4E7A-B582-17EF2E35477B}" srcOrd="2" destOrd="0" presId="urn:microsoft.com/office/officeart/2005/8/layout/orgChart1"/>
    <dgm:cxn modelId="{654E8074-E5A1-4382-9913-E21E21E289E1}" type="presParOf" srcId="{23505236-64B9-4839-AAD2-5A2D7D529E5C}" destId="{E9E15870-0C6A-4D2D-90D2-8BC46E8761FD}" srcOrd="2" destOrd="0" presId="urn:microsoft.com/office/officeart/2005/8/layout/orgChart1"/>
    <dgm:cxn modelId="{DC09B715-C866-47E4-8971-8FD685F5591B}" type="presParOf" srcId="{E9E15870-0C6A-4D2D-90D2-8BC46E8761FD}" destId="{5697132E-ADBD-4F73-AE94-65E464FC252D}" srcOrd="0" destOrd="0" presId="urn:microsoft.com/office/officeart/2005/8/layout/orgChart1"/>
    <dgm:cxn modelId="{F4253DBD-564A-48D2-85E4-3D6313F78971}" type="presParOf" srcId="{E9E15870-0C6A-4D2D-90D2-8BC46E8761FD}" destId="{FE414693-65D7-4103-9568-03428D661460}" srcOrd="1" destOrd="0" presId="urn:microsoft.com/office/officeart/2005/8/layout/orgChart1"/>
    <dgm:cxn modelId="{D4F448E9-85EA-4171-95D9-5F1BE99B585E}" type="presParOf" srcId="{FE414693-65D7-4103-9568-03428D661460}" destId="{8D553997-7EC4-4B1C-93F3-170D430F1525}" srcOrd="0" destOrd="0" presId="urn:microsoft.com/office/officeart/2005/8/layout/orgChart1"/>
    <dgm:cxn modelId="{BAEA1251-F49A-4186-81E2-BA3F09016C9E}" type="presParOf" srcId="{8D553997-7EC4-4B1C-93F3-170D430F1525}" destId="{90B7F839-0106-4D02-A687-C49E1C466C53}" srcOrd="0" destOrd="0" presId="urn:microsoft.com/office/officeart/2005/8/layout/orgChart1"/>
    <dgm:cxn modelId="{48174981-99D4-4BD4-AB9B-8B7C2475B131}" type="presParOf" srcId="{8D553997-7EC4-4B1C-93F3-170D430F1525}" destId="{179FCFFE-A7D7-4AD2-93FE-F1D4DF611651}" srcOrd="1" destOrd="0" presId="urn:microsoft.com/office/officeart/2005/8/layout/orgChart1"/>
    <dgm:cxn modelId="{8378400A-64DD-40F2-BB6D-68F262A324F9}" type="presParOf" srcId="{FE414693-65D7-4103-9568-03428D661460}" destId="{AF406D65-59C3-4C94-9695-522F697A9613}" srcOrd="1" destOrd="0" presId="urn:microsoft.com/office/officeart/2005/8/layout/orgChart1"/>
    <dgm:cxn modelId="{004E979A-3E3F-4D8B-BAC8-1F7D6C5DD966}" type="presParOf" srcId="{FE414693-65D7-4103-9568-03428D661460}" destId="{A909F877-FA0E-489A-AB29-857A7E1118F1}" srcOrd="2" destOrd="0" presId="urn:microsoft.com/office/officeart/2005/8/layout/orgChart1"/>
  </dgm:cxnLst>
  <dgm:bg>
    <a:noFill/>
  </dgm:bg>
  <dgm:whole>
    <a:ln w="3175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97132E-ADBD-4F73-AE94-65E464FC252D}">
      <dsp:nvSpPr>
        <dsp:cNvPr id="0" name=""/>
        <dsp:cNvSpPr/>
      </dsp:nvSpPr>
      <dsp:spPr>
        <a:xfrm>
          <a:off x="5584162" y="1333101"/>
          <a:ext cx="171290" cy="750413"/>
        </a:xfrm>
        <a:custGeom>
          <a:avLst/>
          <a:gdLst/>
          <a:ahLst/>
          <a:cxnLst/>
          <a:rect l="0" t="0" r="0" b="0"/>
          <a:pathLst>
            <a:path>
              <a:moveTo>
                <a:pt x="171290" y="0"/>
              </a:moveTo>
              <a:lnTo>
                <a:pt x="171290" y="750413"/>
              </a:lnTo>
              <a:lnTo>
                <a:pt x="0" y="750413"/>
              </a:lnTo>
            </a:path>
          </a:pathLst>
        </a:custGeom>
        <a:noFill/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44DBF0-EDC3-4E3C-A887-35E5CA35640F}">
      <dsp:nvSpPr>
        <dsp:cNvPr id="0" name=""/>
        <dsp:cNvSpPr/>
      </dsp:nvSpPr>
      <dsp:spPr>
        <a:xfrm>
          <a:off x="10037703" y="3649595"/>
          <a:ext cx="244700" cy="1908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660"/>
              </a:lnTo>
              <a:lnTo>
                <a:pt x="244700" y="190866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345A73C8-44B1-4EA1-A8D5-27C323FF5FBE}">
      <dsp:nvSpPr>
        <dsp:cNvPr id="0" name=""/>
        <dsp:cNvSpPr/>
      </dsp:nvSpPr>
      <dsp:spPr>
        <a:xfrm>
          <a:off x="10037703" y="3649595"/>
          <a:ext cx="244700" cy="750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0413"/>
              </a:lnTo>
              <a:lnTo>
                <a:pt x="244700" y="750413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23E50BE7-E05F-47C9-BFAC-BBB42AA099B1}">
      <dsp:nvSpPr>
        <dsp:cNvPr id="0" name=""/>
        <dsp:cNvSpPr/>
      </dsp:nvSpPr>
      <dsp:spPr>
        <a:xfrm>
          <a:off x="5755452" y="1333101"/>
          <a:ext cx="4934784" cy="1500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536"/>
              </a:lnTo>
              <a:lnTo>
                <a:pt x="4934784" y="1329536"/>
              </a:lnTo>
              <a:lnTo>
                <a:pt x="4934784" y="1500826"/>
              </a:lnTo>
            </a:path>
          </a:pathLst>
        </a:custGeom>
        <a:noFill/>
        <a:ln w="3175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E4C23860-65C7-4523-BF39-D4F5B9BF0FA4}">
      <dsp:nvSpPr>
        <dsp:cNvPr id="0" name=""/>
        <dsp:cNvSpPr/>
      </dsp:nvSpPr>
      <dsp:spPr>
        <a:xfrm>
          <a:off x="8063789" y="3649595"/>
          <a:ext cx="244700" cy="1908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660"/>
              </a:lnTo>
              <a:lnTo>
                <a:pt x="244700" y="190866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3A5720-7034-4299-94F1-1D076749893F}">
      <dsp:nvSpPr>
        <dsp:cNvPr id="0" name=""/>
        <dsp:cNvSpPr/>
      </dsp:nvSpPr>
      <dsp:spPr>
        <a:xfrm>
          <a:off x="8063789" y="3649595"/>
          <a:ext cx="244700" cy="750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0413"/>
              </a:lnTo>
              <a:lnTo>
                <a:pt x="244700" y="750413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AC6143-C690-434E-BE63-3A9CE6971646}">
      <dsp:nvSpPr>
        <dsp:cNvPr id="0" name=""/>
        <dsp:cNvSpPr/>
      </dsp:nvSpPr>
      <dsp:spPr>
        <a:xfrm>
          <a:off x="5755452" y="1333101"/>
          <a:ext cx="2960870" cy="1500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536"/>
              </a:lnTo>
              <a:lnTo>
                <a:pt x="2960870" y="1329536"/>
              </a:lnTo>
              <a:lnTo>
                <a:pt x="2960870" y="1500826"/>
              </a:lnTo>
            </a:path>
          </a:pathLst>
        </a:custGeom>
        <a:noFill/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786A23-169D-426E-898E-7253EEF1EC38}">
      <dsp:nvSpPr>
        <dsp:cNvPr id="0" name=""/>
        <dsp:cNvSpPr/>
      </dsp:nvSpPr>
      <dsp:spPr>
        <a:xfrm>
          <a:off x="6089875" y="3649595"/>
          <a:ext cx="244700" cy="3066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6907"/>
              </a:lnTo>
              <a:lnTo>
                <a:pt x="244700" y="3066907"/>
              </a:lnTo>
            </a:path>
          </a:pathLst>
        </a:custGeom>
        <a:noFill/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893F7-F20F-4D2B-B10C-50F391450CBF}">
      <dsp:nvSpPr>
        <dsp:cNvPr id="0" name=""/>
        <dsp:cNvSpPr/>
      </dsp:nvSpPr>
      <dsp:spPr>
        <a:xfrm>
          <a:off x="6089875" y="3649595"/>
          <a:ext cx="244700" cy="1908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660"/>
              </a:lnTo>
              <a:lnTo>
                <a:pt x="244700" y="1908660"/>
              </a:lnTo>
            </a:path>
          </a:pathLst>
        </a:custGeom>
        <a:noFill/>
        <a:ln w="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75CBD-842F-4A41-94F8-8F93C9E4472A}">
      <dsp:nvSpPr>
        <dsp:cNvPr id="0" name=""/>
        <dsp:cNvSpPr/>
      </dsp:nvSpPr>
      <dsp:spPr>
        <a:xfrm>
          <a:off x="6089875" y="3649595"/>
          <a:ext cx="244700" cy="750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0413"/>
              </a:lnTo>
              <a:lnTo>
                <a:pt x="244700" y="750413"/>
              </a:lnTo>
            </a:path>
          </a:pathLst>
        </a:custGeom>
        <a:noFill/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8D6B-A282-48F7-9C24-C9B8C5F00DA2}">
      <dsp:nvSpPr>
        <dsp:cNvPr id="0" name=""/>
        <dsp:cNvSpPr/>
      </dsp:nvSpPr>
      <dsp:spPr>
        <a:xfrm>
          <a:off x="5755452" y="1333101"/>
          <a:ext cx="986956" cy="1500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536"/>
              </a:lnTo>
              <a:lnTo>
                <a:pt x="986956" y="1329536"/>
              </a:lnTo>
              <a:lnTo>
                <a:pt x="986956" y="1500826"/>
              </a:lnTo>
            </a:path>
          </a:pathLst>
        </a:custGeom>
        <a:noFill/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CDA18-BCDD-4D84-B6E7-30284D5F5850}">
      <dsp:nvSpPr>
        <dsp:cNvPr id="0" name=""/>
        <dsp:cNvSpPr/>
      </dsp:nvSpPr>
      <dsp:spPr>
        <a:xfrm>
          <a:off x="4115962" y="3649595"/>
          <a:ext cx="244700" cy="3066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6907"/>
              </a:lnTo>
              <a:lnTo>
                <a:pt x="244700" y="3066907"/>
              </a:lnTo>
            </a:path>
          </a:pathLst>
        </a:custGeom>
        <a:noFill/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3838DE-96E4-4EBD-82EB-F866DB47497B}">
      <dsp:nvSpPr>
        <dsp:cNvPr id="0" name=""/>
        <dsp:cNvSpPr/>
      </dsp:nvSpPr>
      <dsp:spPr>
        <a:xfrm>
          <a:off x="4115962" y="3649595"/>
          <a:ext cx="244700" cy="1908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660"/>
              </a:lnTo>
              <a:lnTo>
                <a:pt x="244700" y="190866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05210-49F5-4FDE-A04E-72B97967F441}">
      <dsp:nvSpPr>
        <dsp:cNvPr id="0" name=""/>
        <dsp:cNvSpPr/>
      </dsp:nvSpPr>
      <dsp:spPr>
        <a:xfrm>
          <a:off x="4115962" y="3649595"/>
          <a:ext cx="244700" cy="750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0413"/>
              </a:lnTo>
              <a:lnTo>
                <a:pt x="244700" y="750413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249C77-D572-4592-88C2-44E8BA451982}">
      <dsp:nvSpPr>
        <dsp:cNvPr id="0" name=""/>
        <dsp:cNvSpPr/>
      </dsp:nvSpPr>
      <dsp:spPr>
        <a:xfrm>
          <a:off x="4768495" y="1333101"/>
          <a:ext cx="986956" cy="1500826"/>
        </a:xfrm>
        <a:custGeom>
          <a:avLst/>
          <a:gdLst/>
          <a:ahLst/>
          <a:cxnLst/>
          <a:rect l="0" t="0" r="0" b="0"/>
          <a:pathLst>
            <a:path>
              <a:moveTo>
                <a:pt x="986956" y="0"/>
              </a:moveTo>
              <a:lnTo>
                <a:pt x="986956" y="1329536"/>
              </a:lnTo>
              <a:lnTo>
                <a:pt x="0" y="1329536"/>
              </a:lnTo>
              <a:lnTo>
                <a:pt x="0" y="1500826"/>
              </a:lnTo>
            </a:path>
          </a:pathLst>
        </a:custGeom>
        <a:noFill/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D0457B-2B56-45B3-9A97-896E3C0752E7}">
      <dsp:nvSpPr>
        <dsp:cNvPr id="0" name=""/>
        <dsp:cNvSpPr/>
      </dsp:nvSpPr>
      <dsp:spPr>
        <a:xfrm>
          <a:off x="2794581" y="1333101"/>
          <a:ext cx="2960870" cy="1500826"/>
        </a:xfrm>
        <a:custGeom>
          <a:avLst/>
          <a:gdLst/>
          <a:ahLst/>
          <a:cxnLst/>
          <a:rect l="0" t="0" r="0" b="0"/>
          <a:pathLst>
            <a:path>
              <a:moveTo>
                <a:pt x="2960870" y="0"/>
              </a:moveTo>
              <a:lnTo>
                <a:pt x="2960870" y="1329536"/>
              </a:lnTo>
              <a:lnTo>
                <a:pt x="0" y="1329536"/>
              </a:lnTo>
              <a:lnTo>
                <a:pt x="0" y="1500826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7A360-7905-4215-9C7B-4645134BA56F}">
      <dsp:nvSpPr>
        <dsp:cNvPr id="0" name=""/>
        <dsp:cNvSpPr/>
      </dsp:nvSpPr>
      <dsp:spPr>
        <a:xfrm>
          <a:off x="820668" y="1333101"/>
          <a:ext cx="4934784" cy="1500826"/>
        </a:xfrm>
        <a:custGeom>
          <a:avLst/>
          <a:gdLst/>
          <a:ahLst/>
          <a:cxnLst/>
          <a:rect l="0" t="0" r="0" b="0"/>
          <a:pathLst>
            <a:path>
              <a:moveTo>
                <a:pt x="4934784" y="0"/>
              </a:moveTo>
              <a:lnTo>
                <a:pt x="4934784" y="1329536"/>
              </a:lnTo>
              <a:lnTo>
                <a:pt x="0" y="1329536"/>
              </a:lnTo>
              <a:lnTo>
                <a:pt x="0" y="1500826"/>
              </a:lnTo>
            </a:path>
          </a:pathLst>
        </a:custGeom>
        <a:noFill/>
        <a:ln w="31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20114-0E50-4B17-8DD0-BC91EEB0003B}">
      <dsp:nvSpPr>
        <dsp:cNvPr id="0" name=""/>
        <dsp:cNvSpPr/>
      </dsp:nvSpPr>
      <dsp:spPr>
        <a:xfrm>
          <a:off x="4939785" y="517434"/>
          <a:ext cx="1631333" cy="815666"/>
        </a:xfrm>
        <a:prstGeom prst="rect">
          <a:avLst/>
        </a:prstGeom>
        <a:gradFill rotWithShape="0">
          <a:gsLst>
            <a:gs pos="0">
              <a:srgbClr val="FFC000"/>
            </a:gs>
            <a:gs pos="35000">
              <a:srgbClr val="FFDC6D"/>
            </a:gs>
            <a:gs pos="100000">
              <a:srgbClr val="FFE9A3"/>
            </a:gs>
          </a:gsLst>
          <a:lin ang="5400000" scaled="0"/>
        </a:gradFill>
        <a:ln w="635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/>
              <a:cs typeface="Arial"/>
            </a:rPr>
            <a:t>Group Finance Director</a:t>
          </a:r>
          <a:endParaRPr lang="en-GB" sz="1000" b="1" kern="1200" dirty="0">
            <a:latin typeface="Arial"/>
            <a:cs typeface="Arial"/>
          </a:endParaRPr>
        </a:p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/>
              <a:cs typeface="Arial"/>
            </a:rPr>
            <a:t> </a:t>
          </a:r>
          <a:r>
            <a:rPr lang="en-GB" sz="1000" b="1" kern="1200">
              <a:latin typeface="Arial"/>
              <a:cs typeface="Arial"/>
            </a:rPr>
            <a:t>Iain King</a:t>
          </a:r>
          <a:endParaRPr lang="en-GB" sz="1000" kern="1200" dirty="0">
            <a:latin typeface="Arial"/>
            <a:cs typeface="Arial"/>
          </a:endParaRPr>
        </a:p>
      </dsp:txBody>
      <dsp:txXfrm>
        <a:off x="4939785" y="517434"/>
        <a:ext cx="1631333" cy="815666"/>
      </dsp:txXfrm>
    </dsp:sp>
    <dsp:sp modelId="{5D5101C4-5E02-4697-AB5C-2685A3F7240C}">
      <dsp:nvSpPr>
        <dsp:cNvPr id="0" name=""/>
        <dsp:cNvSpPr/>
      </dsp:nvSpPr>
      <dsp:spPr>
        <a:xfrm>
          <a:off x="5001" y="2833928"/>
          <a:ext cx="1631333" cy="815666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/>
              <a:cs typeface="Arial"/>
            </a:rPr>
            <a:t> Deputy Director of Strategic Finance</a:t>
          </a:r>
        </a:p>
      </dsp:txBody>
      <dsp:txXfrm>
        <a:off x="5001" y="2833928"/>
        <a:ext cx="1631333" cy="815666"/>
      </dsp:txXfrm>
    </dsp:sp>
    <dsp:sp modelId="{B54E74D3-0A6A-43F9-B658-64C406B62F4D}">
      <dsp:nvSpPr>
        <dsp:cNvPr id="0" name=""/>
        <dsp:cNvSpPr/>
      </dsp:nvSpPr>
      <dsp:spPr>
        <a:xfrm>
          <a:off x="1978914" y="2833928"/>
          <a:ext cx="1631333" cy="815666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solidFill>
                <a:schemeClr val="tx1"/>
              </a:solidFill>
              <a:latin typeface="Arial"/>
              <a:cs typeface="Arial"/>
            </a:rPr>
            <a:t>Deputy Director of Financial Governance, Investments and Investigations</a:t>
          </a:r>
          <a:endParaRPr lang="en-GB" sz="1000" b="1" kern="1200" dirty="0">
            <a:solidFill>
              <a:schemeClr val="tx1"/>
            </a:solidFill>
            <a:latin typeface="Arial"/>
            <a:cs typeface="Arial"/>
          </a:endParaRPr>
        </a:p>
      </dsp:txBody>
      <dsp:txXfrm>
        <a:off x="1978914" y="2833928"/>
        <a:ext cx="1631333" cy="815666"/>
      </dsp:txXfrm>
    </dsp:sp>
    <dsp:sp modelId="{72EA69C1-B0B2-49B2-8F3D-06048E024042}">
      <dsp:nvSpPr>
        <dsp:cNvPr id="0" name=""/>
        <dsp:cNvSpPr/>
      </dsp:nvSpPr>
      <dsp:spPr>
        <a:xfrm>
          <a:off x="3952828" y="2833928"/>
          <a:ext cx="1631333" cy="815666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200"/>
            </a:spcAft>
            <a:buNone/>
          </a:pPr>
          <a:r>
            <a:rPr lang="en-GB" sz="1000" kern="1200" dirty="0">
              <a:latin typeface="Arial"/>
              <a:cs typeface="Arial"/>
            </a:rPr>
            <a:t>Director of Operational Finance and Change</a:t>
          </a:r>
        </a:p>
      </dsp:txBody>
      <dsp:txXfrm>
        <a:off x="3952828" y="2833928"/>
        <a:ext cx="1631333" cy="815666"/>
      </dsp:txXfrm>
    </dsp:sp>
    <dsp:sp modelId="{B194A834-ADA0-461F-B85B-51E263151163}">
      <dsp:nvSpPr>
        <dsp:cNvPr id="0" name=""/>
        <dsp:cNvSpPr/>
      </dsp:nvSpPr>
      <dsp:spPr>
        <a:xfrm>
          <a:off x="4360662" y="3992175"/>
          <a:ext cx="1631333" cy="815666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/>
              <a:cs typeface="Arial"/>
            </a:rPr>
            <a:t>Deputy Director of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/>
              <a:cs typeface="Arial"/>
            </a:rPr>
            <a:t>BIMAS</a:t>
          </a:r>
        </a:p>
      </dsp:txBody>
      <dsp:txXfrm>
        <a:off x="4360662" y="3992175"/>
        <a:ext cx="1631333" cy="815666"/>
      </dsp:txXfrm>
    </dsp:sp>
    <dsp:sp modelId="{94FF474F-9A93-493B-9E11-E7B618B20688}">
      <dsp:nvSpPr>
        <dsp:cNvPr id="0" name=""/>
        <dsp:cNvSpPr/>
      </dsp:nvSpPr>
      <dsp:spPr>
        <a:xfrm>
          <a:off x="4360662" y="5150422"/>
          <a:ext cx="1631333" cy="815666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/>
              <a:cs typeface="Arial"/>
            </a:rPr>
            <a:t>Deputy Director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/>
              <a:cs typeface="Arial"/>
            </a:rPr>
            <a:t>Management Reporting</a:t>
          </a:r>
          <a:endParaRPr lang="en-GB" sz="1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60662" y="5150422"/>
        <a:ext cx="1631333" cy="815666"/>
      </dsp:txXfrm>
    </dsp:sp>
    <dsp:sp modelId="{392AB331-7217-47E5-A902-9D0A11661191}">
      <dsp:nvSpPr>
        <dsp:cNvPr id="0" name=""/>
        <dsp:cNvSpPr/>
      </dsp:nvSpPr>
      <dsp:spPr>
        <a:xfrm>
          <a:off x="4360662" y="6308669"/>
          <a:ext cx="1631333" cy="815666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/>
              <a:cs typeface="Arial"/>
            </a:rPr>
            <a:t>Deputy Director of Compliance and Financial Accounting</a:t>
          </a:r>
        </a:p>
      </dsp:txBody>
      <dsp:txXfrm>
        <a:off x="4360662" y="6308669"/>
        <a:ext cx="1631333" cy="815666"/>
      </dsp:txXfrm>
    </dsp:sp>
    <dsp:sp modelId="{0C535049-514D-4F9D-8D15-B5F7404CD37B}">
      <dsp:nvSpPr>
        <dsp:cNvPr id="0" name=""/>
        <dsp:cNvSpPr/>
      </dsp:nvSpPr>
      <dsp:spPr>
        <a:xfrm>
          <a:off x="5926742" y="2833928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rial"/>
              <a:cs typeface="Arial"/>
            </a:rPr>
            <a:t>FD for Environment Agency</a:t>
          </a:r>
        </a:p>
      </dsp:txBody>
      <dsp:txXfrm>
        <a:off x="5926742" y="2833928"/>
        <a:ext cx="1631333" cy="815666"/>
      </dsp:txXfrm>
    </dsp:sp>
    <dsp:sp modelId="{EC93C29C-0E76-4D57-8A68-6A3701FBA324}">
      <dsp:nvSpPr>
        <dsp:cNvPr id="0" name=""/>
        <dsp:cNvSpPr/>
      </dsp:nvSpPr>
      <dsp:spPr>
        <a:xfrm>
          <a:off x="6334575" y="3992175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/>
              <a:cs typeface="Arial"/>
            </a:rPr>
            <a:t>Deputy Director for Environment Agency Business Partners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rial"/>
              <a:cs typeface="Arial"/>
            </a:rPr>
            <a:t>Bristol</a:t>
          </a:r>
        </a:p>
      </dsp:txBody>
      <dsp:txXfrm>
        <a:off x="6334575" y="3992175"/>
        <a:ext cx="1631333" cy="815666"/>
      </dsp:txXfrm>
    </dsp:sp>
    <dsp:sp modelId="{EC56265D-AA7A-40B6-B870-CC72017C2394}">
      <dsp:nvSpPr>
        <dsp:cNvPr id="0" name=""/>
        <dsp:cNvSpPr/>
      </dsp:nvSpPr>
      <dsp:spPr>
        <a:xfrm>
          <a:off x="6334575" y="5150422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rial"/>
              <a:cs typeface="Arial"/>
            </a:rPr>
            <a:t>FD for Natural England</a:t>
          </a:r>
          <a:br>
            <a:rPr lang="en-GB" sz="1000" b="1" kern="1200" dirty="0">
              <a:latin typeface="Arial"/>
              <a:cs typeface="Arial"/>
            </a:rPr>
          </a:br>
          <a:endParaRPr lang="en-GB" sz="1000" b="0" kern="1200" dirty="0">
            <a:latin typeface="Arial"/>
            <a:cs typeface="Arial"/>
          </a:endParaRPr>
        </a:p>
      </dsp:txBody>
      <dsp:txXfrm>
        <a:off x="6334575" y="5150422"/>
        <a:ext cx="1631333" cy="815666"/>
      </dsp:txXfrm>
    </dsp:sp>
    <dsp:sp modelId="{ED0E6E20-B4CB-4BBA-B197-E93B32D2DE34}">
      <dsp:nvSpPr>
        <dsp:cNvPr id="0" name=""/>
        <dsp:cNvSpPr/>
      </dsp:nvSpPr>
      <dsp:spPr>
        <a:xfrm>
          <a:off x="6334575" y="6308669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rial"/>
              <a:cs typeface="Arial"/>
            </a:rPr>
            <a:t>Deputy Director for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rial"/>
              <a:cs typeface="Arial"/>
            </a:rPr>
            <a:t>Environment Agency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rial"/>
              <a:cs typeface="Arial"/>
            </a:rPr>
            <a:t>Business Finance </a:t>
          </a:r>
          <a:br>
            <a:rPr lang="en-GB" sz="1000" b="1" kern="1200" dirty="0">
              <a:latin typeface="Arial"/>
              <a:cs typeface="Arial"/>
            </a:rPr>
          </a:br>
          <a:endParaRPr lang="en-GB" sz="1000" kern="1200" dirty="0">
            <a:latin typeface="Arial" panose="020B0604020202020204"/>
          </a:endParaRPr>
        </a:p>
      </dsp:txBody>
      <dsp:txXfrm>
        <a:off x="6334575" y="6308669"/>
        <a:ext cx="1631333" cy="815666"/>
      </dsp:txXfrm>
    </dsp:sp>
    <dsp:sp modelId="{056D9CC5-F0A3-4ADA-B404-9D52EDD040BB}">
      <dsp:nvSpPr>
        <dsp:cNvPr id="0" name=""/>
        <dsp:cNvSpPr/>
      </dsp:nvSpPr>
      <dsp:spPr>
        <a:xfrm>
          <a:off x="7900656" y="2833928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rial"/>
              <a:cs typeface="Arial"/>
            </a:rPr>
            <a:t>FD for Rural Payment Agency</a:t>
          </a:r>
          <a:endParaRPr lang="en-GB" sz="1000" kern="1200" dirty="0">
            <a:latin typeface="Arial" panose="020B0604020202020204"/>
          </a:endParaRPr>
        </a:p>
      </dsp:txBody>
      <dsp:txXfrm>
        <a:off x="7900656" y="2833928"/>
        <a:ext cx="1631333" cy="815666"/>
      </dsp:txXfrm>
    </dsp:sp>
    <dsp:sp modelId="{9825E0D1-E73E-4A1B-AF6B-6E149DD06578}">
      <dsp:nvSpPr>
        <dsp:cNvPr id="0" name=""/>
        <dsp:cNvSpPr/>
      </dsp:nvSpPr>
      <dsp:spPr>
        <a:xfrm>
          <a:off x="8308489" y="3992175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rial" panose="020B0604020202020204" pitchFamily="34" charset="0"/>
              <a:cs typeface="Arial" panose="020B0604020202020204" pitchFamily="34" charset="0"/>
            </a:rPr>
            <a:t>Deputy Director for</a:t>
          </a:r>
        </a:p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rial" panose="020B0604020202020204" pitchFamily="34" charset="0"/>
              <a:cs typeface="Arial" panose="020B0604020202020204" pitchFamily="34" charset="0"/>
            </a:rPr>
            <a:t> Rural Payments Agency Finance</a:t>
          </a:r>
        </a:p>
      </dsp:txBody>
      <dsp:txXfrm>
        <a:off x="8308489" y="3992175"/>
        <a:ext cx="1631333" cy="815666"/>
      </dsp:txXfrm>
    </dsp:sp>
    <dsp:sp modelId="{6F5514CE-37BE-4E89-87DC-622B8C657AF1}">
      <dsp:nvSpPr>
        <dsp:cNvPr id="0" name=""/>
        <dsp:cNvSpPr/>
      </dsp:nvSpPr>
      <dsp:spPr>
        <a:xfrm>
          <a:off x="8308489" y="5150422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Calibri Light" panose="020F0302020204030204"/>
            </a:rPr>
            <a:t> </a:t>
          </a:r>
          <a:r>
            <a:rPr lang="en-GB" sz="1000" kern="1200" dirty="0">
              <a:latin typeface="Arial"/>
              <a:cs typeface="Arial"/>
            </a:rPr>
            <a:t>FD for APHA </a:t>
          </a:r>
        </a:p>
      </dsp:txBody>
      <dsp:txXfrm>
        <a:off x="8308489" y="5150422"/>
        <a:ext cx="1631333" cy="815666"/>
      </dsp:txXfrm>
    </dsp:sp>
    <dsp:sp modelId="{3431873B-6121-4909-A93C-772BFFF0469F}">
      <dsp:nvSpPr>
        <dsp:cNvPr id="0" name=""/>
        <dsp:cNvSpPr/>
      </dsp:nvSpPr>
      <dsp:spPr>
        <a:xfrm>
          <a:off x="9874569" y="2833928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Arial"/>
              <a:cs typeface="Arial"/>
            </a:rPr>
            <a:t>Senior Finance Business Partner, </a:t>
          </a:r>
        </a:p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Arial"/>
              <a:cs typeface="Arial"/>
            </a:rPr>
            <a:t>Defra Core </a:t>
          </a:r>
        </a:p>
      </dsp:txBody>
      <dsp:txXfrm>
        <a:off x="9874569" y="2833928"/>
        <a:ext cx="1631333" cy="815666"/>
      </dsp:txXfrm>
    </dsp:sp>
    <dsp:sp modelId="{C58047EF-4102-4266-8485-80CAF0239C5B}">
      <dsp:nvSpPr>
        <dsp:cNvPr id="0" name=""/>
        <dsp:cNvSpPr/>
      </dsp:nvSpPr>
      <dsp:spPr>
        <a:xfrm>
          <a:off x="10282403" y="3992175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985838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solidFill>
                <a:schemeClr val="tx1"/>
              </a:solidFill>
              <a:latin typeface="Arial"/>
              <a:cs typeface="Arial"/>
            </a:rPr>
            <a:t>Senior Finance Business Partner for Environment, Rural &amp; Marine</a:t>
          </a:r>
        </a:p>
      </dsp:txBody>
      <dsp:txXfrm>
        <a:off x="10282403" y="3992175"/>
        <a:ext cx="1631333" cy="815666"/>
      </dsp:txXfrm>
    </dsp:sp>
    <dsp:sp modelId="{4EFAE05F-EF7E-449C-87BE-9E33B7EE2231}">
      <dsp:nvSpPr>
        <dsp:cNvPr id="0" name=""/>
        <dsp:cNvSpPr/>
      </dsp:nvSpPr>
      <dsp:spPr>
        <a:xfrm>
          <a:off x="10282403" y="5150422"/>
          <a:ext cx="1631333" cy="815666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  <a:latin typeface="Arial"/>
              <a:cs typeface="Arial"/>
            </a:rPr>
            <a:t>Senior Finance Business Partner for Corporate Services </a:t>
          </a:r>
        </a:p>
      </dsp:txBody>
      <dsp:txXfrm>
        <a:off x="10282403" y="5150422"/>
        <a:ext cx="1631333" cy="815666"/>
      </dsp:txXfrm>
    </dsp:sp>
    <dsp:sp modelId="{90B7F839-0106-4D02-A687-C49E1C466C53}">
      <dsp:nvSpPr>
        <dsp:cNvPr id="0" name=""/>
        <dsp:cNvSpPr/>
      </dsp:nvSpPr>
      <dsp:spPr>
        <a:xfrm>
          <a:off x="3952828" y="1675681"/>
          <a:ext cx="1631333" cy="815666"/>
        </a:xfrm>
        <a:prstGeom prst="rect">
          <a:avLst/>
        </a:prstGeom>
        <a:gradFill rotWithShape="0">
          <a:gsLst>
            <a:gs pos="0">
              <a:srgbClr val="FFC000"/>
            </a:gs>
            <a:gs pos="35000">
              <a:srgbClr val="FFDC6D"/>
            </a:gs>
            <a:gs pos="100000">
              <a:srgbClr val="FFE9A3"/>
            </a:gs>
          </a:gsLst>
          <a:lin ang="5400000" scaled="0"/>
        </a:gradFill>
        <a:ln w="635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 panose="020B0604020202020204" pitchFamily="34" charset="0"/>
              <a:cs typeface="Arial" panose="020B0604020202020204" pitchFamily="34" charset="0"/>
            </a:rPr>
            <a:t>Chief of Staff</a:t>
          </a:r>
        </a:p>
      </dsp:txBody>
      <dsp:txXfrm>
        <a:off x="3952828" y="1675681"/>
        <a:ext cx="1631333" cy="815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F03BF-E5FC-8638-3021-6B1F12099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06081F-F162-D9EF-ECE6-3D36CF3C6F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0A6F2-07DF-DE0E-3960-28B397A3B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68E49-063D-8F64-30E0-27E8B621A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D53E1-D61E-7AA8-BFCA-560AB6E97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072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636F0-F1BC-B102-6542-FBA789F0E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3F1A51-50DF-5A06-6FFE-45E18F7989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5674C-7131-4723-EA82-8B47A540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4EA50-408B-D10F-62B0-577EB01E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0461F-D6CE-9303-4986-56AA2E19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2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C0F89A-19FF-E5A0-F9ED-63AD49142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9A4C5-919F-E3A7-069E-C5BF60BB8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443B3-74BA-A002-7112-329830B9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DEE40-2E28-8F19-1D39-FD2F0E64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0A0AF-690C-51A7-C49A-971162C82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563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1E5A6-F468-0F7F-8484-DEB9D79A5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30AE8-964F-F24A-DB4D-62C33D592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28CB7-0F19-C52B-7EB5-5FF95D703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DD595-1560-CC92-5152-4B22D84B0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D63C4-BE0F-4970-C4CE-BF226F25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48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C7E10-E1A1-303A-E058-4E022B0D1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F4F66-14D9-C4FA-CF1E-7FB1B14ED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E0804-49D0-A99F-4B04-1FC5D0998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64C55-1C87-6A9D-39C7-AF25EF14D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D5FD8-DE92-792A-964F-8D5437EA8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7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4BA50-A6FE-EF9D-9F98-598C4CAF3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2D46D-61CA-6136-32AA-3E7E6E6B1D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76F353-B3E0-D07D-7853-6D07E321D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C2B12-3BA2-460F-CDB9-A47F47E3B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C8FB6-EE97-F3BF-4670-25B83712D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EC0A9-3F86-0E14-C307-C817B005F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28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18A5F-5B17-8A45-4DB1-630C70D28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1C0FC-4B31-D498-0192-80B5179EB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85D1D8-7CCE-27BD-7869-170A2B139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496FEF-3AAB-A29F-D7C9-A1C9E43EE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54DCED-7556-D7BF-2B7F-1D7734D5F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371EDF-4A00-43CA-4ACC-A15F13A0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B8825F-A962-F02B-9D89-9F3E720C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03061E-873F-8674-B4CB-F28F2C45A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35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E8E38-26E2-7D88-1847-01E714D63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680F6F-1F42-97C5-8C77-3B398AA98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EF6D-D31A-983B-0B4E-8B271806C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BABB0-F539-CF04-6F5D-0FFACE31A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60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29DD14-D308-39D9-B501-F1D25A24F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BC4E14-4AC6-8EAE-1433-334F052EC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FF1B45-2FB3-5D85-78BA-BF95B0775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01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60704-F0FB-C6FE-6799-9ED9ECF5B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A5912-E6A3-9A95-C7F4-32B81F5DF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E7DE1D-08C6-04D8-CE01-0D24909E4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90067-F046-FA31-F347-6735D7E47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D5D716-4219-9601-1996-D3D2C52F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8CD4D-2A3F-1346-F66B-ACB41F3F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43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F3B4-2DF7-C223-5508-39633F3A5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F06463-BAF5-213E-8D0B-5F93432B5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F67C9-4E3E-E5E1-C5D5-F61759BF1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D8894B-0264-E84C-CA5D-D5ED95C45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F1801-81C2-2702-ECC3-58E559AEC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2E6F0-4297-1D4D-40AE-2CE1249A4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23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C0B2B0-C67E-D238-51A3-9CB74324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F578B-602B-0B40-9C56-37AF886B2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22228-65A9-5ABD-D3B4-D91CB1E65D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BD352-A0E0-4D01-9BDE-F477330232D7}" type="datetimeFigureOut">
              <a:rPr lang="en-GB" smtClean="0"/>
              <a:t>26/05/2023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BD2DC-7554-321A-1277-C7521C857C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6513C-F2A8-0A2C-512D-27472F571D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E5A8A-6A42-4A28-859C-CE0C3BF2EA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63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ject 5">
            <a:extLst>
              <a:ext uri="{FF2B5EF4-FFF2-40B4-BE49-F238E27FC236}">
                <a16:creationId xmlns:a16="http://schemas.microsoft.com/office/drawing/2014/main" id="{33A2A1C0-E83D-4BA5-906D-B5B9B122DA95}"/>
              </a:ext>
            </a:extLst>
          </p:cNvPr>
          <p:cNvPicPr/>
          <p:nvPr/>
        </p:nvPicPr>
        <p:blipFill>
          <a:blip r:embed="rId2" cstate="print">
            <a:alphaModFix amt="20000"/>
          </a:blip>
          <a:stretch>
            <a:fillRect/>
          </a:stretch>
        </p:blipFill>
        <p:spPr>
          <a:xfrm>
            <a:off x="0" y="5046588"/>
            <a:ext cx="12344400" cy="1811412"/>
          </a:xfrm>
          <a:prstGeom prst="rect">
            <a:avLst/>
          </a:prstGeom>
        </p:spPr>
      </p:pic>
      <p:graphicFrame>
        <p:nvGraphicFramePr>
          <p:cNvPr id="137" name="Diagram 136">
            <a:extLst>
              <a:ext uri="{FF2B5EF4-FFF2-40B4-BE49-F238E27FC236}">
                <a16:creationId xmlns:a16="http://schemas.microsoft.com/office/drawing/2014/main" id="{71D98EA3-39F6-43DE-AADA-FEF80C198C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9215756"/>
              </p:ext>
            </p:extLst>
          </p:nvPr>
        </p:nvGraphicFramePr>
        <p:xfrm>
          <a:off x="58548" y="-380565"/>
          <a:ext cx="11918738" cy="7641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4" name="object 134"/>
          <p:cNvSpPr txBox="1">
            <a:spLocks noGrp="1"/>
          </p:cNvSpPr>
          <p:nvPr>
            <p:ph type="title"/>
          </p:nvPr>
        </p:nvSpPr>
        <p:spPr>
          <a:xfrm>
            <a:off x="306252" y="332441"/>
            <a:ext cx="393954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Defra Group Finance</a:t>
            </a:r>
            <a:b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Senior Leadership Team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BE5B8EA-ADD1-4279-98D7-E9E2E75063B1}"/>
              </a:ext>
            </a:extLst>
          </p:cNvPr>
          <p:cNvSpPr txBox="1"/>
          <p:nvPr/>
        </p:nvSpPr>
        <p:spPr>
          <a:xfrm>
            <a:off x="9141235" y="196506"/>
            <a:ext cx="2663234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50" b="1" dirty="0">
                <a:latin typeface="Arial" panose="020B0604020202020204" pitchFamily="34" charset="0"/>
                <a:cs typeface="Arial" panose="020B0604020202020204" pitchFamily="34" charset="0"/>
              </a:rPr>
              <a:t>Key</a:t>
            </a:r>
          </a:p>
          <a:p>
            <a:pPr algn="r"/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Green = Strategic Finance</a:t>
            </a:r>
          </a:p>
          <a:p>
            <a:pPr algn="r"/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Blue = Finance Operations</a:t>
            </a:r>
          </a:p>
          <a:p>
            <a:pPr algn="r"/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Orange =  Finance Business Partnering</a:t>
            </a:r>
          </a:p>
          <a:p>
            <a:pPr algn="r"/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Defra Group Finance Senior Leadership Team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senior leadership team</dc:title>
  <dc:creator>Charters, Amanda</dc:creator>
  <cp:lastModifiedBy>West, Lucy</cp:lastModifiedBy>
  <cp:revision>3</cp:revision>
  <dcterms:created xsi:type="dcterms:W3CDTF">2023-05-22T14:37:23Z</dcterms:created>
  <dcterms:modified xsi:type="dcterms:W3CDTF">2023-05-26T16:59:54Z</dcterms:modified>
</cp:coreProperties>
</file>