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4"/>
  </p:notesMasterIdLst>
  <p:sldIdLst>
    <p:sldId id="281" r:id="rId6"/>
    <p:sldId id="257" r:id="rId7"/>
    <p:sldId id="353" r:id="rId8"/>
    <p:sldId id="264" r:id="rId9"/>
    <p:sldId id="258" r:id="rId10"/>
    <p:sldId id="277" r:id="rId11"/>
    <p:sldId id="262" r:id="rId12"/>
    <p:sldId id="263" r:id="rId13"/>
    <p:sldId id="280" r:id="rId14"/>
    <p:sldId id="266" r:id="rId15"/>
    <p:sldId id="267" r:id="rId16"/>
    <p:sldId id="276" r:id="rId17"/>
    <p:sldId id="268" r:id="rId18"/>
    <p:sldId id="260" r:id="rId19"/>
    <p:sldId id="269" r:id="rId20"/>
    <p:sldId id="271" r:id="rId21"/>
    <p:sldId id="279" r:id="rId22"/>
    <p:sldId id="272" r:id="rId23"/>
  </p:sldIdLst>
  <p:sldSz cx="18288000" cy="10287000"/>
  <p:notesSz cx="6858000" cy="9144000"/>
  <p:embeddedFontLst>
    <p:embeddedFont>
      <p:font typeface="Arial 1" panose="020B0704020202020204" charset="0"/>
      <p:regular r:id="rId25"/>
    </p:embeddedFont>
    <p:embeddedFont>
      <p:font typeface="Arial 2" panose="020B0604020202020204" charset="0"/>
      <p:regular r:id="rId26"/>
    </p:embeddedFont>
    <p:embeddedFont>
      <p:font typeface="FS Lola" panose="020B0604020202020204" charset="0"/>
      <p:regular r:id="rId27"/>
    </p:embeddedFont>
    <p:embeddedFont>
      <p:font typeface="Helvetica Neue LT Std" panose="020B0604020202020204" charset="0"/>
      <p:regular r:id="rId28"/>
    </p:embeddedFont>
    <p:embeddedFont>
      <p:font typeface="Helvetica Neue LT Std Bold" panose="020B0604020202020204" charset="0"/>
      <p:regular r:id="rId29"/>
    </p:embeddedFont>
    <p:embeddedFont>
      <p:font typeface="Helvetica Neue LT Std Heavy" panose="020B0604020202020204" charset="0"/>
      <p:regular r:id="rId30"/>
    </p:embeddedFont>
    <p:embeddedFont>
      <p:font typeface="Segoe UI" panose="020B05020402040202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217702-21DD-AAA2-B7CB-9EC4974CB450}" name="Lewis BUCKLEY (DBT)" initials="L(" userId="S::lewis.buckley@businessandtrade.gov.uk::308fedf8-0837-4052-9466-eb0eda9c060f" providerId="AD"/>
  <p188:author id="{2E52D23D-4A2C-A678-C87B-C456A4525653}" name="Georgia DEFEO (DBT)" initials="G(" userId="S::georgia.defeo@businessandtrade.gov.uk::9f2f358f-ca52-4415-a897-9aa08272f1eb" providerId="AD"/>
  <p188:author id="{24EEE259-69F3-42FC-3F2D-13E40C5911C5}" name="Claire WALKER (DBT)" initials="CW" userId="S::Claire.Walker@businessandtrade.gov.uk::f06846c4-a04f-4b55-854a-a72886d5bce6" providerId="AD"/>
  <p188:author id="{31FC4D7F-F009-FA60-1D1A-887D4A389F75}" name="Claire WALKER (DBT)" initials="C(" userId="S::claire.walker@businessandtrade.gov.uk::f06846c4-a04f-4b55-854a-a72886d5bce6" providerId="AD"/>
  <p188:author id="{E2608BA7-FBF8-820B-A155-212663F69E0D}" name="Daisy MACKAY (DBT)" initials="DM" userId="S::Daisy.Mackay@businessandtrade.gov.uk::0298bfa9-37e3-44da-8740-e36fcd940f77" providerId="AD"/>
  <p188:author id="{2646D3C7-45FD-56F2-B65C-C1F551E1A25D}" name="Daisy MACKAY (DBT)" initials="D(" userId="S::daisy.mackay@businessandtrade.gov.uk::0298bfa9-37e3-44da-8740-e36fcd940f77" providerId="AD"/>
  <p188:author id="{ADC954D8-E805-307F-7A8E-4DDAB1F1347D}" name="Lewis BUCKLEY (DBT)" initials="LB" userId="S::Lewis.Buckley@businessandtrade.gov.uk::308fedf8-0837-4052-9466-eb0eda9c06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3AB"/>
    <a:srgbClr val="0063BE"/>
    <a:srgbClr val="FFFFFF"/>
    <a:srgbClr val="68A3D9"/>
    <a:srgbClr val="545454"/>
    <a:srgbClr val="CF1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A4681-D36B-F370-D412-CFAA89AD8089}" v="424" dt="2025-03-04T22:34:56.059"/>
    <p1510:client id="{2CA6FD6A-067D-F30C-38EE-7603B52A80FE}" v="6" dt="2025-03-05T10:49:29.018"/>
    <p1510:client id="{87C886C5-60CD-7040-61CD-E8A27E19646A}" v="17" dt="2025-03-05T14:31:54.493"/>
    <p1510:client id="{8E9B02FC-305D-8227-F81D-A2B8D54BF934}" v="57" dt="2025-03-05T14:30:30.399"/>
    <p1510:client id="{91AC9403-EFEE-C709-2004-75776831ABD6}" v="46" dt="2025-03-06T10:15:37.585"/>
    <p1510:client id="{D4D9266B-CF7D-AD8C-59A9-CC5247097DAF}" v="1" dt="2025-03-06T09:14:19.185"/>
    <p1510:client id="{E1525102-CD9F-D64C-05D4-F9351B2F7C9E}" v="64" dt="2025-03-04T16:49:46.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is BUCKLEY (DBT)" userId="S::lewis.buckley@businessandtrade.gov.uk::308fedf8-0837-4052-9466-eb0eda9c060f" providerId="AD" clId="Web-{28AFDDD2-FBC4-E4FA-F1CA-2D09A9E333A8}"/>
    <pc:docChg chg="mod modSld">
      <pc:chgData name="Lewis BUCKLEY (DBT)" userId="S::lewis.buckley@businessandtrade.gov.uk::308fedf8-0837-4052-9466-eb0eda9c060f" providerId="AD" clId="Web-{28AFDDD2-FBC4-E4FA-F1CA-2D09A9E333A8}" dt="2025-02-18T15:01:29.950" v="56" actId="20577"/>
      <pc:docMkLst>
        <pc:docMk/>
      </pc:docMkLst>
      <pc:sldChg chg="modSp">
        <pc:chgData name="Lewis BUCKLEY (DBT)" userId="S::lewis.buckley@businessandtrade.gov.uk::308fedf8-0837-4052-9466-eb0eda9c060f" providerId="AD" clId="Web-{28AFDDD2-FBC4-E4FA-F1CA-2D09A9E333A8}" dt="2025-02-18T15:01:29.950" v="56" actId="20577"/>
        <pc:sldMkLst>
          <pc:docMk/>
          <pc:sldMk cId="2219723720" sldId="280"/>
        </pc:sldMkLst>
        <pc:spChg chg="mod">
          <ac:chgData name="Lewis BUCKLEY (DBT)" userId="S::lewis.buckley@businessandtrade.gov.uk::308fedf8-0837-4052-9466-eb0eda9c060f" providerId="AD" clId="Web-{28AFDDD2-FBC4-E4FA-F1CA-2D09A9E333A8}" dt="2025-02-18T15:01:29.950" v="56" actId="20577"/>
          <ac:spMkLst>
            <pc:docMk/>
            <pc:sldMk cId="2219723720" sldId="280"/>
            <ac:spMk id="38" creationId="{00000000-0000-0000-0000-000000000000}"/>
          </ac:spMkLst>
        </pc:spChg>
      </pc:sldChg>
    </pc:docChg>
  </pc:docChgLst>
  <pc:docChgLst>
    <pc:chgData name="Lewis BUCKLEY (DBT)" userId="S::lewis.buckley@businessandtrade.gov.uk::308fedf8-0837-4052-9466-eb0eda9c060f" providerId="AD" clId="Web-{E1525102-CD9F-D64C-05D4-F9351B2F7C9E}"/>
    <pc:docChg chg="modSld">
      <pc:chgData name="Lewis BUCKLEY (DBT)" userId="S::lewis.buckley@businessandtrade.gov.uk::308fedf8-0837-4052-9466-eb0eda9c060f" providerId="AD" clId="Web-{E1525102-CD9F-D64C-05D4-F9351B2F7C9E}" dt="2025-03-04T16:49:46.280" v="32" actId="20577"/>
      <pc:docMkLst>
        <pc:docMk/>
      </pc:docMkLst>
      <pc:sldChg chg="modSp">
        <pc:chgData name="Lewis BUCKLEY (DBT)" userId="S::lewis.buckley@businessandtrade.gov.uk::308fedf8-0837-4052-9466-eb0eda9c060f" providerId="AD" clId="Web-{E1525102-CD9F-D64C-05D4-F9351B2F7C9E}" dt="2025-03-04T16:49:46.280" v="32" actId="20577"/>
        <pc:sldMkLst>
          <pc:docMk/>
          <pc:sldMk cId="2219723720" sldId="280"/>
        </pc:sldMkLst>
        <pc:spChg chg="mod">
          <ac:chgData name="Lewis BUCKLEY (DBT)" userId="S::lewis.buckley@businessandtrade.gov.uk::308fedf8-0837-4052-9466-eb0eda9c060f" providerId="AD" clId="Web-{E1525102-CD9F-D64C-05D4-F9351B2F7C9E}" dt="2025-03-04T16:49:46.280" v="32" actId="20577"/>
          <ac:spMkLst>
            <pc:docMk/>
            <pc:sldMk cId="2219723720" sldId="280"/>
            <ac:spMk id="38" creationId="{00000000-0000-0000-0000-000000000000}"/>
          </ac:spMkLst>
        </pc:spChg>
      </pc:sldChg>
      <pc:sldChg chg="addSp modSp">
        <pc:chgData name="Lewis BUCKLEY (DBT)" userId="S::lewis.buckley@businessandtrade.gov.uk::308fedf8-0837-4052-9466-eb0eda9c060f" providerId="AD" clId="Web-{E1525102-CD9F-D64C-05D4-F9351B2F7C9E}" dt="2025-03-04T16:07:13.870" v="2" actId="14100"/>
        <pc:sldMkLst>
          <pc:docMk/>
          <pc:sldMk cId="2815601414" sldId="282"/>
        </pc:sldMkLst>
      </pc:sldChg>
    </pc:docChg>
  </pc:docChgLst>
  <pc:docChgLst>
    <pc:chgData name="Joseph STEEDEN (DBT)" userId="S::joseph.steeden@businessandtrade.gov.uk::6208d8c7-af9c-47dc-920e-e9754c05eeb1" providerId="AD" clId="Web-{A27332C4-200A-617A-8EA0-827ADAEABEFD}"/>
    <pc:docChg chg="modSld">
      <pc:chgData name="Joseph STEEDEN (DBT)" userId="S::joseph.steeden@businessandtrade.gov.uk::6208d8c7-af9c-47dc-920e-e9754c05eeb1" providerId="AD" clId="Web-{A27332C4-200A-617A-8EA0-827ADAEABEFD}" dt="2024-11-29T16:39:18.539" v="40" actId="20577"/>
      <pc:docMkLst>
        <pc:docMk/>
      </pc:docMkLst>
      <pc:sldChg chg="modSp">
        <pc:chgData name="Joseph STEEDEN (DBT)" userId="S::joseph.steeden@businessandtrade.gov.uk::6208d8c7-af9c-47dc-920e-e9754c05eeb1" providerId="AD" clId="Web-{A27332C4-200A-617A-8EA0-827ADAEABEFD}" dt="2024-11-29T16:38:57.866" v="38"/>
        <pc:sldMkLst>
          <pc:docMk/>
          <pc:sldMk cId="0" sldId="264"/>
        </pc:sldMkLst>
      </pc:sldChg>
      <pc:sldChg chg="modSp">
        <pc:chgData name="Joseph STEEDEN (DBT)" userId="S::joseph.steeden@businessandtrade.gov.uk::6208d8c7-af9c-47dc-920e-e9754c05eeb1" providerId="AD" clId="Web-{A27332C4-200A-617A-8EA0-827ADAEABEFD}" dt="2024-11-29T16:39:18.539" v="40" actId="20577"/>
        <pc:sldMkLst>
          <pc:docMk/>
          <pc:sldMk cId="0" sldId="271"/>
        </pc:sldMkLst>
      </pc:sldChg>
    </pc:docChg>
  </pc:docChgLst>
  <pc:docChgLst>
    <pc:chgData name="Joseph STEEDEN (DBT)" userId="S::joseph.steeden@businessandtrade.gov.uk::6208d8c7-af9c-47dc-920e-e9754c05eeb1" providerId="AD" clId="Web-{6A6583FE-E8A9-596D-AEE0-790CC38748A2}"/>
    <pc:docChg chg="modSld">
      <pc:chgData name="Joseph STEEDEN (DBT)" userId="S::joseph.steeden@businessandtrade.gov.uk::6208d8c7-af9c-47dc-920e-e9754c05eeb1" providerId="AD" clId="Web-{6A6583FE-E8A9-596D-AEE0-790CC38748A2}" dt="2024-12-12T09:38:02.255" v="9" actId="20577"/>
      <pc:docMkLst>
        <pc:docMk/>
      </pc:docMkLst>
      <pc:sldChg chg="modSp">
        <pc:chgData name="Joseph STEEDEN (DBT)" userId="S::joseph.steeden@businessandtrade.gov.uk::6208d8c7-af9c-47dc-920e-e9754c05eeb1" providerId="AD" clId="Web-{6A6583FE-E8A9-596D-AEE0-790CC38748A2}" dt="2024-12-12T09:37:11.800" v="6"/>
        <pc:sldMkLst>
          <pc:docMk/>
          <pc:sldMk cId="0" sldId="264"/>
        </pc:sldMkLst>
        <pc:spChg chg="mod">
          <ac:chgData name="Joseph STEEDEN (DBT)" userId="S::joseph.steeden@businessandtrade.gov.uk::6208d8c7-af9c-47dc-920e-e9754c05eeb1" providerId="AD" clId="Web-{6A6583FE-E8A9-596D-AEE0-790CC38748A2}" dt="2024-12-12T09:37:08.847" v="4" actId="20577"/>
          <ac:spMkLst>
            <pc:docMk/>
            <pc:sldMk cId="0" sldId="264"/>
            <ac:spMk id="3" creationId="{00000000-0000-0000-0000-000000000000}"/>
          </ac:spMkLst>
        </pc:spChg>
      </pc:sldChg>
      <pc:sldChg chg="modSp">
        <pc:chgData name="Joseph STEEDEN (DBT)" userId="S::joseph.steeden@businessandtrade.gov.uk::6208d8c7-af9c-47dc-920e-e9754c05eeb1" providerId="AD" clId="Web-{6A6583FE-E8A9-596D-AEE0-790CC38748A2}" dt="2024-12-12T09:38:02.255" v="9" actId="20577"/>
        <pc:sldMkLst>
          <pc:docMk/>
          <pc:sldMk cId="0" sldId="271"/>
        </pc:sldMkLst>
        <pc:spChg chg="mod">
          <ac:chgData name="Joseph STEEDEN (DBT)" userId="S::joseph.steeden@businessandtrade.gov.uk::6208d8c7-af9c-47dc-920e-e9754c05eeb1" providerId="AD" clId="Web-{6A6583FE-E8A9-596D-AEE0-790CC38748A2}" dt="2024-12-12T09:38:02.255" v="9" actId="20577"/>
          <ac:spMkLst>
            <pc:docMk/>
            <pc:sldMk cId="0" sldId="271"/>
            <ac:spMk id="8" creationId="{00000000-0000-0000-0000-000000000000}"/>
          </ac:spMkLst>
        </pc:spChg>
      </pc:sldChg>
    </pc:docChg>
  </pc:docChgLst>
  <pc:docChgLst>
    <pc:chgData name="Claire WALKER (DBT)" userId="S::claire.walker@businessandtrade.gov.uk::f06846c4-a04f-4b55-854a-a72886d5bce6" providerId="AD" clId="Web-{36DB73ED-F7CD-8834-ED51-59C21F472D01}"/>
    <pc:docChg chg="modSld">
      <pc:chgData name="Claire WALKER (DBT)" userId="S::claire.walker@businessandtrade.gov.uk::f06846c4-a04f-4b55-854a-a72886d5bce6" providerId="AD" clId="Web-{36DB73ED-F7CD-8834-ED51-59C21F472D01}" dt="2024-11-20T16:28:02.529" v="71" actId="1076"/>
      <pc:docMkLst>
        <pc:docMk/>
      </pc:docMkLst>
      <pc:sldChg chg="addSp delSp modSp">
        <pc:chgData name="Claire WALKER (DBT)" userId="S::claire.walker@businessandtrade.gov.uk::f06846c4-a04f-4b55-854a-a72886d5bce6" providerId="AD" clId="Web-{36DB73ED-F7CD-8834-ED51-59C21F472D01}" dt="2024-11-20T16:28:02.529" v="71" actId="1076"/>
        <pc:sldMkLst>
          <pc:docMk/>
          <pc:sldMk cId="0" sldId="257"/>
        </pc:sldMkLst>
      </pc:sldChg>
      <pc:sldChg chg="addSp delSp modSp mod setBg">
        <pc:chgData name="Claire WALKER (DBT)" userId="S::claire.walker@businessandtrade.gov.uk::f06846c4-a04f-4b55-854a-a72886d5bce6" providerId="AD" clId="Web-{36DB73ED-F7CD-8834-ED51-59C21F472D01}" dt="2024-11-20T16:03:48.485" v="19"/>
        <pc:sldMkLst>
          <pc:docMk/>
          <pc:sldMk cId="3963129295" sldId="273"/>
        </pc:sldMkLst>
      </pc:sldChg>
    </pc:docChg>
  </pc:docChgLst>
  <pc:docChgLst>
    <pc:chgData name="Lewis BUCKLEY (DBT)" userId="S::lewis.buckley@businessandtrade.gov.uk::308fedf8-0837-4052-9466-eb0eda9c060f" providerId="AD" clId="Web-{87C886C5-60CD-7040-61CD-E8A27E19646A}"/>
    <pc:docChg chg="modSld">
      <pc:chgData name="Lewis BUCKLEY (DBT)" userId="S::lewis.buckley@businessandtrade.gov.uk::308fedf8-0837-4052-9466-eb0eda9c060f" providerId="AD" clId="Web-{87C886C5-60CD-7040-61CD-E8A27E19646A}" dt="2025-03-05T14:31:54.493" v="8" actId="20577"/>
      <pc:docMkLst>
        <pc:docMk/>
      </pc:docMkLst>
      <pc:sldChg chg="modSp">
        <pc:chgData name="Lewis BUCKLEY (DBT)" userId="S::lewis.buckley@businessandtrade.gov.uk::308fedf8-0837-4052-9466-eb0eda9c060f" providerId="AD" clId="Web-{87C886C5-60CD-7040-61CD-E8A27E19646A}" dt="2025-03-05T14:31:54.493" v="8" actId="20577"/>
        <pc:sldMkLst>
          <pc:docMk/>
          <pc:sldMk cId="0" sldId="257"/>
        </pc:sldMkLst>
        <pc:spChg chg="mod">
          <ac:chgData name="Lewis BUCKLEY (DBT)" userId="S::lewis.buckley@businessandtrade.gov.uk::308fedf8-0837-4052-9466-eb0eda9c060f" providerId="AD" clId="Web-{87C886C5-60CD-7040-61CD-E8A27E19646A}" dt="2025-03-05T14:31:54.493" v="8" actId="20577"/>
          <ac:spMkLst>
            <pc:docMk/>
            <pc:sldMk cId="0" sldId="257"/>
            <ac:spMk id="6" creationId="{00000000-0000-0000-0000-000000000000}"/>
          </ac:spMkLst>
        </pc:spChg>
      </pc:sldChg>
    </pc:docChg>
  </pc:docChgLst>
  <pc:docChgLst>
    <pc:chgData name="Lewis BUCKLEY (DBT)" userId="S::lewis.buckley@businessandtrade.gov.uk::308fedf8-0837-4052-9466-eb0eda9c060f" providerId="AD" clId="Web-{91AC9403-EFEE-C709-2004-75776831ABD6}"/>
    <pc:docChg chg="addSld delSld modSld">
      <pc:chgData name="Lewis BUCKLEY (DBT)" userId="S::lewis.buckley@businessandtrade.gov.uk::308fedf8-0837-4052-9466-eb0eda9c060f" providerId="AD" clId="Web-{91AC9403-EFEE-C709-2004-75776831ABD6}" dt="2025-03-06T10:15:37.585" v="39" actId="1076"/>
      <pc:docMkLst>
        <pc:docMk/>
      </pc:docMkLst>
      <pc:sldChg chg="del">
        <pc:chgData name="Lewis BUCKLEY (DBT)" userId="S::lewis.buckley@businessandtrade.gov.uk::308fedf8-0837-4052-9466-eb0eda9c060f" providerId="AD" clId="Web-{91AC9403-EFEE-C709-2004-75776831ABD6}" dt="2025-03-06T10:13:00.033" v="1"/>
        <pc:sldMkLst>
          <pc:docMk/>
          <pc:sldMk cId="2815601414" sldId="282"/>
        </pc:sldMkLst>
      </pc:sldChg>
      <pc:sldChg chg="delSp modSp add">
        <pc:chgData name="Lewis BUCKLEY (DBT)" userId="S::lewis.buckley@businessandtrade.gov.uk::308fedf8-0837-4052-9466-eb0eda9c060f" providerId="AD" clId="Web-{91AC9403-EFEE-C709-2004-75776831ABD6}" dt="2025-03-06T10:15:37.585" v="39" actId="1076"/>
        <pc:sldMkLst>
          <pc:docMk/>
          <pc:sldMk cId="3562098724" sldId="353"/>
        </pc:sldMkLst>
        <pc:spChg chg="mod">
          <ac:chgData name="Lewis BUCKLEY (DBT)" userId="S::lewis.buckley@businessandtrade.gov.uk::308fedf8-0837-4052-9466-eb0eda9c060f" providerId="AD" clId="Web-{91AC9403-EFEE-C709-2004-75776831ABD6}" dt="2025-03-06T10:14:12.520" v="22" actId="1076"/>
          <ac:spMkLst>
            <pc:docMk/>
            <pc:sldMk cId="3562098724" sldId="353"/>
            <ac:spMk id="2" creationId="{922370A7-AA10-6714-C2DC-2A8F0AB30EE2}"/>
          </ac:spMkLst>
        </pc:spChg>
        <pc:spChg chg="mod">
          <ac:chgData name="Lewis BUCKLEY (DBT)" userId="S::lewis.buckley@businessandtrade.gov.uk::308fedf8-0837-4052-9466-eb0eda9c060f" providerId="AD" clId="Web-{91AC9403-EFEE-C709-2004-75776831ABD6}" dt="2025-03-06T10:15:37.147" v="38" actId="1076"/>
          <ac:spMkLst>
            <pc:docMk/>
            <pc:sldMk cId="3562098724" sldId="353"/>
            <ac:spMk id="3" creationId="{09378A15-751F-CD2B-2B1B-566C7C2BBED2}"/>
          </ac:spMkLst>
        </pc:spChg>
        <pc:spChg chg="mod">
          <ac:chgData name="Lewis BUCKLEY (DBT)" userId="S::lewis.buckley@businessandtrade.gov.uk::308fedf8-0837-4052-9466-eb0eda9c060f" providerId="AD" clId="Web-{91AC9403-EFEE-C709-2004-75776831ABD6}" dt="2025-03-06T10:14:54.943" v="30" actId="20577"/>
          <ac:spMkLst>
            <pc:docMk/>
            <pc:sldMk cId="3562098724" sldId="353"/>
            <ac:spMk id="10" creationId="{3B26F83E-41EF-9093-7A02-83D01142AB70}"/>
          </ac:spMkLst>
        </pc:spChg>
        <pc:picChg chg="del">
          <ac:chgData name="Lewis BUCKLEY (DBT)" userId="S::lewis.buckley@businessandtrade.gov.uk::308fedf8-0837-4052-9466-eb0eda9c060f" providerId="AD" clId="Web-{91AC9403-EFEE-C709-2004-75776831ABD6}" dt="2025-03-06T10:13:35.815" v="2"/>
          <ac:picMkLst>
            <pc:docMk/>
            <pc:sldMk cId="3562098724" sldId="353"/>
            <ac:picMk id="4" creationId="{92EC5FD4-DFAB-0884-FCEF-80005964D2EC}"/>
          </ac:picMkLst>
        </pc:picChg>
        <pc:picChg chg="mod">
          <ac:chgData name="Lewis BUCKLEY (DBT)" userId="S::lewis.buckley@businessandtrade.gov.uk::308fedf8-0837-4052-9466-eb0eda9c060f" providerId="AD" clId="Web-{91AC9403-EFEE-C709-2004-75776831ABD6}" dt="2025-03-06T10:15:11.678" v="35" actId="1076"/>
          <ac:picMkLst>
            <pc:docMk/>
            <pc:sldMk cId="3562098724" sldId="353"/>
            <ac:picMk id="7" creationId="{38085573-D18D-005F-75F7-A4C14A07D292}"/>
          </ac:picMkLst>
        </pc:picChg>
        <pc:picChg chg="mod">
          <ac:chgData name="Lewis BUCKLEY (DBT)" userId="S::lewis.buckley@businessandtrade.gov.uk::308fedf8-0837-4052-9466-eb0eda9c060f" providerId="AD" clId="Web-{91AC9403-EFEE-C709-2004-75776831ABD6}" dt="2025-03-06T10:15:37.585" v="39" actId="1076"/>
          <ac:picMkLst>
            <pc:docMk/>
            <pc:sldMk cId="3562098724" sldId="353"/>
            <ac:picMk id="1026" creationId="{49CB00E4-30C8-BA6D-BCF1-C40DB79833F5}"/>
          </ac:picMkLst>
        </pc:picChg>
      </pc:sldChg>
      <pc:sldMasterChg chg="addSldLayout">
        <pc:chgData name="Lewis BUCKLEY (DBT)" userId="S::lewis.buckley@businessandtrade.gov.uk::308fedf8-0837-4052-9466-eb0eda9c060f" providerId="AD" clId="Web-{91AC9403-EFEE-C709-2004-75776831ABD6}" dt="2025-03-06T10:12:39.814" v="0"/>
        <pc:sldMasterMkLst>
          <pc:docMk/>
          <pc:sldMasterMk cId="0" sldId="2147483648"/>
        </pc:sldMasterMkLst>
        <pc:sldLayoutChg chg="add">
          <pc:chgData name="Lewis BUCKLEY (DBT)" userId="S::lewis.buckley@businessandtrade.gov.uk::308fedf8-0837-4052-9466-eb0eda9c060f" providerId="AD" clId="Web-{91AC9403-EFEE-C709-2004-75776831ABD6}" dt="2025-03-06T10:12:39.814" v="0"/>
          <pc:sldLayoutMkLst>
            <pc:docMk/>
            <pc:sldMasterMk cId="0" sldId="2147483648"/>
            <pc:sldLayoutMk cId="2681957909" sldId="2147483660"/>
          </pc:sldLayoutMkLst>
        </pc:sldLayoutChg>
      </pc:sldMasterChg>
    </pc:docChg>
  </pc:docChgLst>
  <pc:docChgLst>
    <pc:chgData name="Claire WALKER (DBT)" userId="S::claire.walker@businessandtrade.gov.uk::f06846c4-a04f-4b55-854a-a72886d5bce6" providerId="AD" clId="Web-{BAA6243B-C9D6-2CEA-56B4-4436A88CDB5E}"/>
    <pc:docChg chg="modSld">
      <pc:chgData name="Claire WALKER (DBT)" userId="S::claire.walker@businessandtrade.gov.uk::f06846c4-a04f-4b55-854a-a72886d5bce6" providerId="AD" clId="Web-{BAA6243B-C9D6-2CEA-56B4-4436A88CDB5E}" dt="2024-11-18T14:48:47.622" v="10" actId="20577"/>
      <pc:docMkLst>
        <pc:docMk/>
      </pc:docMkLst>
      <pc:sldChg chg="modSp">
        <pc:chgData name="Claire WALKER (DBT)" userId="S::claire.walker@businessandtrade.gov.uk::f06846c4-a04f-4b55-854a-a72886d5bce6" providerId="AD" clId="Web-{BAA6243B-C9D6-2CEA-56B4-4436A88CDB5E}" dt="2024-11-18T14:48:47.622" v="10" actId="20577"/>
        <pc:sldMkLst>
          <pc:docMk/>
          <pc:sldMk cId="0" sldId="262"/>
        </pc:sldMkLst>
      </pc:sldChg>
    </pc:docChg>
  </pc:docChgLst>
  <pc:docChgLst>
    <pc:chgData name="Claire WALKER (DBT)" userId="S::claire.walker@businessandtrade.gov.uk::f06846c4-a04f-4b55-854a-a72886d5bce6" providerId="AD" clId="Web-{AC4461B5-1E23-2DB9-94BD-AC1A46ECFEA8}"/>
    <pc:docChg chg="modSld">
      <pc:chgData name="Claire WALKER (DBT)" userId="S::claire.walker@businessandtrade.gov.uk::f06846c4-a04f-4b55-854a-a72886d5bce6" providerId="AD" clId="Web-{AC4461B5-1E23-2DB9-94BD-AC1A46ECFEA8}" dt="2024-11-19T09:49:01.680" v="28" actId="20577"/>
      <pc:docMkLst>
        <pc:docMk/>
      </pc:docMkLst>
      <pc:sldChg chg="modSp">
        <pc:chgData name="Claire WALKER (DBT)" userId="S::claire.walker@businessandtrade.gov.uk::f06846c4-a04f-4b55-854a-a72886d5bce6" providerId="AD" clId="Web-{AC4461B5-1E23-2DB9-94BD-AC1A46ECFEA8}" dt="2024-11-19T09:30:40.408" v="22" actId="20577"/>
        <pc:sldMkLst>
          <pc:docMk/>
          <pc:sldMk cId="0" sldId="262"/>
        </pc:sldMkLst>
      </pc:sldChg>
      <pc:sldChg chg="modSp">
        <pc:chgData name="Claire WALKER (DBT)" userId="S::claire.walker@businessandtrade.gov.uk::f06846c4-a04f-4b55-854a-a72886d5bce6" providerId="AD" clId="Web-{AC4461B5-1E23-2DB9-94BD-AC1A46ECFEA8}" dt="2024-11-19T09:29:53.781" v="21" actId="20577"/>
        <pc:sldMkLst>
          <pc:docMk/>
          <pc:sldMk cId="0" sldId="267"/>
        </pc:sldMkLst>
      </pc:sldChg>
    </pc:docChg>
  </pc:docChgLst>
  <pc:docChgLst>
    <pc:chgData name="Claire WALKER (DBT)" userId="S::claire.walker@businessandtrade.gov.uk::f06846c4-a04f-4b55-854a-a72886d5bce6" providerId="AD" clId="Web-{611C30FE-370D-5353-F6CB-51E5470492B3}"/>
    <pc:docChg chg="modSld">
      <pc:chgData name="Claire WALKER (DBT)" userId="S::claire.walker@businessandtrade.gov.uk::f06846c4-a04f-4b55-854a-a72886d5bce6" providerId="AD" clId="Web-{611C30FE-370D-5353-F6CB-51E5470492B3}" dt="2024-12-06T09:37:53.498" v="1" actId="1076"/>
      <pc:docMkLst>
        <pc:docMk/>
      </pc:docMkLst>
      <pc:sldChg chg="modSp">
        <pc:chgData name="Claire WALKER (DBT)" userId="S::claire.walker@businessandtrade.gov.uk::f06846c4-a04f-4b55-854a-a72886d5bce6" providerId="AD" clId="Web-{611C30FE-370D-5353-F6CB-51E5470492B3}" dt="2024-12-06T09:37:53.498" v="1" actId="1076"/>
        <pc:sldMkLst>
          <pc:docMk/>
          <pc:sldMk cId="0" sldId="262"/>
        </pc:sldMkLst>
        <pc:spChg chg="mod">
          <ac:chgData name="Claire WALKER (DBT)" userId="S::claire.walker@businessandtrade.gov.uk::f06846c4-a04f-4b55-854a-a72886d5bce6" providerId="AD" clId="Web-{611C30FE-370D-5353-F6CB-51E5470492B3}" dt="2024-12-06T09:37:53.498" v="1" actId="1076"/>
          <ac:spMkLst>
            <pc:docMk/>
            <pc:sldMk cId="0" sldId="262"/>
            <ac:spMk id="16" creationId="{9CEB6422-B48D-D180-234B-0E1291FEFF13}"/>
          </ac:spMkLst>
        </pc:spChg>
      </pc:sldChg>
    </pc:docChg>
  </pc:docChgLst>
  <pc:docChgLst>
    <pc:chgData name="Lewis BUCKLEY (DBT)" userId="S::lewis.buckley@businessandtrade.gov.uk::308fedf8-0837-4052-9466-eb0eda9c060f" providerId="AD" clId="Web-{23C426B2-DFFE-9E2D-32D2-A5A5C28C0F80}"/>
    <pc:docChg chg="modSld">
      <pc:chgData name="Lewis BUCKLEY (DBT)" userId="S::lewis.buckley@businessandtrade.gov.uk::308fedf8-0837-4052-9466-eb0eda9c060f" providerId="AD" clId="Web-{23C426B2-DFFE-9E2D-32D2-A5A5C28C0F80}" dt="2025-02-25T10:27:52.470" v="301" actId="20577"/>
      <pc:docMkLst>
        <pc:docMk/>
      </pc:docMkLst>
      <pc:sldChg chg="modSp">
        <pc:chgData name="Lewis BUCKLEY (DBT)" userId="S::lewis.buckley@businessandtrade.gov.uk::308fedf8-0837-4052-9466-eb0eda9c060f" providerId="AD" clId="Web-{23C426B2-DFFE-9E2D-32D2-A5A5C28C0F80}" dt="2025-02-25T09:38:58.190" v="51" actId="20577"/>
        <pc:sldMkLst>
          <pc:docMk/>
          <pc:sldMk cId="0" sldId="262"/>
        </pc:sldMkLst>
        <pc:spChg chg="mod">
          <ac:chgData name="Lewis BUCKLEY (DBT)" userId="S::lewis.buckley@businessandtrade.gov.uk::308fedf8-0837-4052-9466-eb0eda9c060f" providerId="AD" clId="Web-{23C426B2-DFFE-9E2D-32D2-A5A5C28C0F80}" dt="2025-02-25T09:38:58.190" v="51" actId="20577"/>
          <ac:spMkLst>
            <pc:docMk/>
            <pc:sldMk cId="0" sldId="262"/>
            <ac:spMk id="10" creationId="{E63D98D3-4BCE-294E-5602-BD076D8D06FC}"/>
          </ac:spMkLst>
        </pc:spChg>
      </pc:sldChg>
      <pc:sldChg chg="modSp">
        <pc:chgData name="Lewis BUCKLEY (DBT)" userId="S::lewis.buckley@businessandtrade.gov.uk::308fedf8-0837-4052-9466-eb0eda9c060f" providerId="AD" clId="Web-{23C426B2-DFFE-9E2D-32D2-A5A5C28C0F80}" dt="2025-02-25T10:15:44.497" v="247" actId="20577"/>
        <pc:sldMkLst>
          <pc:docMk/>
          <pc:sldMk cId="0" sldId="263"/>
        </pc:sldMkLst>
        <pc:spChg chg="mod">
          <ac:chgData name="Lewis BUCKLEY (DBT)" userId="S::lewis.buckley@businessandtrade.gov.uk::308fedf8-0837-4052-9466-eb0eda9c060f" providerId="AD" clId="Web-{23C426B2-DFFE-9E2D-32D2-A5A5C28C0F80}" dt="2025-02-25T10:15:44.497" v="247" actId="20577"/>
          <ac:spMkLst>
            <pc:docMk/>
            <pc:sldMk cId="0" sldId="263"/>
            <ac:spMk id="4" creationId="{00000000-0000-0000-0000-000000000000}"/>
          </ac:spMkLst>
        </pc:spChg>
      </pc:sldChg>
      <pc:sldChg chg="modSp">
        <pc:chgData name="Lewis BUCKLEY (DBT)" userId="S::lewis.buckley@businessandtrade.gov.uk::308fedf8-0837-4052-9466-eb0eda9c060f" providerId="AD" clId="Web-{23C426B2-DFFE-9E2D-32D2-A5A5C28C0F80}" dt="2025-02-25T10:07:42.751" v="188" actId="20577"/>
        <pc:sldMkLst>
          <pc:docMk/>
          <pc:sldMk cId="0" sldId="264"/>
        </pc:sldMkLst>
        <pc:spChg chg="mod">
          <ac:chgData name="Lewis BUCKLEY (DBT)" userId="S::lewis.buckley@businessandtrade.gov.uk::308fedf8-0837-4052-9466-eb0eda9c060f" providerId="AD" clId="Web-{23C426B2-DFFE-9E2D-32D2-A5A5C28C0F80}" dt="2025-02-25T10:07:42.751" v="188" actId="20577"/>
          <ac:spMkLst>
            <pc:docMk/>
            <pc:sldMk cId="0" sldId="264"/>
            <ac:spMk id="3" creationId="{00000000-0000-0000-0000-000000000000}"/>
          </ac:spMkLst>
        </pc:spChg>
      </pc:sldChg>
      <pc:sldChg chg="modSp">
        <pc:chgData name="Lewis BUCKLEY (DBT)" userId="S::lewis.buckley@businessandtrade.gov.uk::308fedf8-0837-4052-9466-eb0eda9c060f" providerId="AD" clId="Web-{23C426B2-DFFE-9E2D-32D2-A5A5C28C0F80}" dt="2025-02-25T10:23:46.322" v="288" actId="20577"/>
        <pc:sldMkLst>
          <pc:docMk/>
          <pc:sldMk cId="0" sldId="266"/>
        </pc:sldMkLst>
        <pc:spChg chg="mod">
          <ac:chgData name="Lewis BUCKLEY (DBT)" userId="S::lewis.buckley@businessandtrade.gov.uk::308fedf8-0837-4052-9466-eb0eda9c060f" providerId="AD" clId="Web-{23C426B2-DFFE-9E2D-32D2-A5A5C28C0F80}" dt="2025-02-25T10:23:46.322" v="288" actId="20577"/>
          <ac:spMkLst>
            <pc:docMk/>
            <pc:sldMk cId="0" sldId="266"/>
            <ac:spMk id="6" creationId="{00000000-0000-0000-0000-000000000000}"/>
          </ac:spMkLst>
        </pc:spChg>
      </pc:sldChg>
      <pc:sldChg chg="modSp">
        <pc:chgData name="Lewis BUCKLEY (DBT)" userId="S::lewis.buckley@businessandtrade.gov.uk::308fedf8-0837-4052-9466-eb0eda9c060f" providerId="AD" clId="Web-{23C426B2-DFFE-9E2D-32D2-A5A5C28C0F80}" dt="2025-02-25T09:39:08.284" v="57" actId="20577"/>
        <pc:sldMkLst>
          <pc:docMk/>
          <pc:sldMk cId="397473480" sldId="277"/>
        </pc:sldMkLst>
        <pc:spChg chg="mod">
          <ac:chgData name="Lewis BUCKLEY (DBT)" userId="S::lewis.buckley@businessandtrade.gov.uk::308fedf8-0837-4052-9466-eb0eda9c060f" providerId="AD" clId="Web-{23C426B2-DFFE-9E2D-32D2-A5A5C28C0F80}" dt="2025-02-25T09:39:08.284" v="57" actId="20577"/>
          <ac:spMkLst>
            <pc:docMk/>
            <pc:sldMk cId="397473480" sldId="277"/>
            <ac:spMk id="7" creationId="{8FCE2125-2CCE-A0EB-DA2A-94E4165DFDFE}"/>
          </ac:spMkLst>
        </pc:spChg>
      </pc:sldChg>
    </pc:docChg>
  </pc:docChgLst>
  <pc:docChgLst>
    <pc:chgData name="Claire WALKER (DBT)" userId="S::claire.walker@businessandtrade.gov.uk::f06846c4-a04f-4b55-854a-a72886d5bce6" providerId="AD" clId="Web-{0C9CB5A9-3123-E0D7-D933-096D05F087DA}"/>
    <pc:docChg chg="modSld">
      <pc:chgData name="Claire WALKER (DBT)" userId="S::claire.walker@businessandtrade.gov.uk::f06846c4-a04f-4b55-854a-a72886d5bce6" providerId="AD" clId="Web-{0C9CB5A9-3123-E0D7-D933-096D05F087DA}" dt="2024-11-21T12:14:01.836" v="2" actId="20577"/>
      <pc:docMkLst>
        <pc:docMk/>
      </pc:docMkLst>
      <pc:sldChg chg="modSp">
        <pc:chgData name="Claire WALKER (DBT)" userId="S::claire.walker@businessandtrade.gov.uk::f06846c4-a04f-4b55-854a-a72886d5bce6" providerId="AD" clId="Web-{0C9CB5A9-3123-E0D7-D933-096D05F087DA}" dt="2024-11-21T12:14:01.836" v="2" actId="20577"/>
        <pc:sldMkLst>
          <pc:docMk/>
          <pc:sldMk cId="0" sldId="267"/>
        </pc:sldMkLst>
      </pc:sldChg>
    </pc:docChg>
  </pc:docChgLst>
  <pc:docChgLst>
    <pc:chgData name="Lewis BUCKLEY (DBT)" userId="S::lewis.buckley@businessandtrade.gov.uk::308fedf8-0837-4052-9466-eb0eda9c060f" providerId="AD" clId="Web-{23AA4681-D36B-F370-D412-CFAA89AD8089}"/>
    <pc:docChg chg="addSld modSld">
      <pc:chgData name="Lewis BUCKLEY (DBT)" userId="S::lewis.buckley@businessandtrade.gov.uk::308fedf8-0837-4052-9466-eb0eda9c060f" providerId="AD" clId="Web-{23AA4681-D36B-F370-D412-CFAA89AD8089}" dt="2025-03-04T22:34:55.528" v="239" actId="20577"/>
      <pc:docMkLst>
        <pc:docMk/>
      </pc:docMkLst>
      <pc:sldChg chg="modSp">
        <pc:chgData name="Lewis BUCKLEY (DBT)" userId="S::lewis.buckley@businessandtrade.gov.uk::308fedf8-0837-4052-9466-eb0eda9c060f" providerId="AD" clId="Web-{23AA4681-D36B-F370-D412-CFAA89AD8089}" dt="2025-03-04T22:20:19.709" v="44" actId="20577"/>
        <pc:sldMkLst>
          <pc:docMk/>
          <pc:sldMk cId="0" sldId="257"/>
        </pc:sldMkLst>
        <pc:spChg chg="mod">
          <ac:chgData name="Lewis BUCKLEY (DBT)" userId="S::lewis.buckley@businessandtrade.gov.uk::308fedf8-0837-4052-9466-eb0eda9c060f" providerId="AD" clId="Web-{23AA4681-D36B-F370-D412-CFAA89AD8089}" dt="2025-03-04T22:20:19.709" v="44" actId="20577"/>
          <ac:spMkLst>
            <pc:docMk/>
            <pc:sldMk cId="0" sldId="257"/>
            <ac:spMk id="6" creationId="{00000000-0000-0000-0000-000000000000}"/>
          </ac:spMkLst>
        </pc:spChg>
      </pc:sldChg>
      <pc:sldChg chg="modSp">
        <pc:chgData name="Lewis BUCKLEY (DBT)" userId="S::lewis.buckley@businessandtrade.gov.uk::308fedf8-0837-4052-9466-eb0eda9c060f" providerId="AD" clId="Web-{23AA4681-D36B-F370-D412-CFAA89AD8089}" dt="2025-03-04T22:24:17.652" v="57" actId="20577"/>
        <pc:sldMkLst>
          <pc:docMk/>
          <pc:sldMk cId="0" sldId="262"/>
        </pc:sldMkLst>
        <pc:spChg chg="mod">
          <ac:chgData name="Lewis BUCKLEY (DBT)" userId="S::lewis.buckley@businessandtrade.gov.uk::308fedf8-0837-4052-9466-eb0eda9c060f" providerId="AD" clId="Web-{23AA4681-D36B-F370-D412-CFAA89AD8089}" dt="2025-03-04T22:24:17.652" v="57" actId="20577"/>
          <ac:spMkLst>
            <pc:docMk/>
            <pc:sldMk cId="0" sldId="262"/>
            <ac:spMk id="8" creationId="{96C15F90-EB4B-5550-7614-578F7F6C3504}"/>
          </ac:spMkLst>
        </pc:spChg>
      </pc:sldChg>
      <pc:sldChg chg="modSp">
        <pc:chgData name="Lewis BUCKLEY (DBT)" userId="S::lewis.buckley@businessandtrade.gov.uk::308fedf8-0837-4052-9466-eb0eda9c060f" providerId="AD" clId="Web-{23AA4681-D36B-F370-D412-CFAA89AD8089}" dt="2025-03-04T22:24:27.356" v="58" actId="20577"/>
        <pc:sldMkLst>
          <pc:docMk/>
          <pc:sldMk cId="0" sldId="263"/>
        </pc:sldMkLst>
        <pc:spChg chg="mod">
          <ac:chgData name="Lewis BUCKLEY (DBT)" userId="S::lewis.buckley@businessandtrade.gov.uk::308fedf8-0837-4052-9466-eb0eda9c060f" providerId="AD" clId="Web-{23AA4681-D36B-F370-D412-CFAA89AD8089}" dt="2025-03-04T22:24:27.356" v="58" actId="20577"/>
          <ac:spMkLst>
            <pc:docMk/>
            <pc:sldMk cId="0" sldId="263"/>
            <ac:spMk id="4" creationId="{00000000-0000-0000-0000-000000000000}"/>
          </ac:spMkLst>
        </pc:spChg>
      </pc:sldChg>
      <pc:sldChg chg="modSp">
        <pc:chgData name="Lewis BUCKLEY (DBT)" userId="S::lewis.buckley@businessandtrade.gov.uk::308fedf8-0837-4052-9466-eb0eda9c060f" providerId="AD" clId="Web-{23AA4681-D36B-F370-D412-CFAA89AD8089}" dt="2025-03-04T22:24:05.683" v="55" actId="20577"/>
        <pc:sldMkLst>
          <pc:docMk/>
          <pc:sldMk cId="0" sldId="264"/>
        </pc:sldMkLst>
        <pc:spChg chg="mod">
          <ac:chgData name="Lewis BUCKLEY (DBT)" userId="S::lewis.buckley@businessandtrade.gov.uk::308fedf8-0837-4052-9466-eb0eda9c060f" providerId="AD" clId="Web-{23AA4681-D36B-F370-D412-CFAA89AD8089}" dt="2025-03-04T22:24:05.683" v="55" actId="20577"/>
          <ac:spMkLst>
            <pc:docMk/>
            <pc:sldMk cId="0" sldId="264"/>
            <ac:spMk id="3" creationId="{00000000-0000-0000-0000-000000000000}"/>
          </ac:spMkLst>
        </pc:spChg>
      </pc:sldChg>
      <pc:sldChg chg="modSp">
        <pc:chgData name="Lewis BUCKLEY (DBT)" userId="S::lewis.buckley@businessandtrade.gov.uk::308fedf8-0837-4052-9466-eb0eda9c060f" providerId="AD" clId="Web-{23AA4681-D36B-F370-D412-CFAA89AD8089}" dt="2025-03-04T22:29:32.848" v="185" actId="20577"/>
        <pc:sldMkLst>
          <pc:docMk/>
          <pc:sldMk cId="0" sldId="266"/>
        </pc:sldMkLst>
        <pc:spChg chg="mod">
          <ac:chgData name="Lewis BUCKLEY (DBT)" userId="S::lewis.buckley@businessandtrade.gov.uk::308fedf8-0837-4052-9466-eb0eda9c060f" providerId="AD" clId="Web-{23AA4681-D36B-F370-D412-CFAA89AD8089}" dt="2025-03-04T22:29:32.848" v="185" actId="20577"/>
          <ac:spMkLst>
            <pc:docMk/>
            <pc:sldMk cId="0" sldId="266"/>
            <ac:spMk id="6" creationId="{00000000-0000-0000-0000-000000000000}"/>
          </ac:spMkLst>
        </pc:spChg>
      </pc:sldChg>
      <pc:sldChg chg="modSp">
        <pc:chgData name="Lewis BUCKLEY (DBT)" userId="S::lewis.buckley@businessandtrade.gov.uk::308fedf8-0837-4052-9466-eb0eda9c060f" providerId="AD" clId="Web-{23AA4681-D36B-F370-D412-CFAA89AD8089}" dt="2025-03-04T22:34:55.528" v="239" actId="20577"/>
        <pc:sldMkLst>
          <pc:docMk/>
          <pc:sldMk cId="0" sldId="267"/>
        </pc:sldMkLst>
        <pc:spChg chg="mod">
          <ac:chgData name="Lewis BUCKLEY (DBT)" userId="S::lewis.buckley@businessandtrade.gov.uk::308fedf8-0837-4052-9466-eb0eda9c060f" providerId="AD" clId="Web-{23AA4681-D36B-F370-D412-CFAA89AD8089}" dt="2025-03-04T22:34:55.528" v="239" actId="20577"/>
          <ac:spMkLst>
            <pc:docMk/>
            <pc:sldMk cId="0" sldId="267"/>
            <ac:spMk id="5" creationId="{00000000-0000-0000-0000-000000000000}"/>
          </ac:spMkLst>
        </pc:spChg>
      </pc:sldChg>
      <pc:sldChg chg="modSp">
        <pc:chgData name="Lewis BUCKLEY (DBT)" userId="S::lewis.buckley@businessandtrade.gov.uk::308fedf8-0837-4052-9466-eb0eda9c060f" providerId="AD" clId="Web-{23AA4681-D36B-F370-D412-CFAA89AD8089}" dt="2025-03-04T22:25:26.889" v="148" actId="20577"/>
        <pc:sldMkLst>
          <pc:docMk/>
          <pc:sldMk cId="2219723720" sldId="280"/>
        </pc:sldMkLst>
        <pc:spChg chg="mod">
          <ac:chgData name="Lewis BUCKLEY (DBT)" userId="S::lewis.buckley@businessandtrade.gov.uk::308fedf8-0837-4052-9466-eb0eda9c060f" providerId="AD" clId="Web-{23AA4681-D36B-F370-D412-CFAA89AD8089}" dt="2025-03-04T22:24:54.903" v="142" actId="20577"/>
          <ac:spMkLst>
            <pc:docMk/>
            <pc:sldMk cId="2219723720" sldId="280"/>
            <ac:spMk id="3" creationId="{00000000-0000-0000-0000-000000000000}"/>
          </ac:spMkLst>
        </pc:spChg>
        <pc:spChg chg="mod">
          <ac:chgData name="Lewis BUCKLEY (DBT)" userId="S::lewis.buckley@businessandtrade.gov.uk::308fedf8-0837-4052-9466-eb0eda9c060f" providerId="AD" clId="Web-{23AA4681-D36B-F370-D412-CFAA89AD8089}" dt="2025-03-04T22:24:54.903" v="141" actId="20577"/>
          <ac:spMkLst>
            <pc:docMk/>
            <pc:sldMk cId="2219723720" sldId="280"/>
            <ac:spMk id="4" creationId="{00000000-0000-0000-0000-000000000000}"/>
          </ac:spMkLst>
        </pc:spChg>
        <pc:spChg chg="mod">
          <ac:chgData name="Lewis BUCKLEY (DBT)" userId="S::lewis.buckley@businessandtrade.gov.uk::308fedf8-0837-4052-9466-eb0eda9c060f" providerId="AD" clId="Web-{23AA4681-D36B-F370-D412-CFAA89AD8089}" dt="2025-03-04T22:24:54.903" v="140" actId="20577"/>
          <ac:spMkLst>
            <pc:docMk/>
            <pc:sldMk cId="2219723720" sldId="280"/>
            <ac:spMk id="6" creationId="{00000000-0000-0000-0000-000000000000}"/>
          </ac:spMkLst>
        </pc:spChg>
        <pc:spChg chg="mod">
          <ac:chgData name="Lewis BUCKLEY (DBT)" userId="S::lewis.buckley@businessandtrade.gov.uk::308fedf8-0837-4052-9466-eb0eda9c060f" providerId="AD" clId="Web-{23AA4681-D36B-F370-D412-CFAA89AD8089}" dt="2025-03-04T22:24:54.903" v="139" actId="20577"/>
          <ac:spMkLst>
            <pc:docMk/>
            <pc:sldMk cId="2219723720" sldId="280"/>
            <ac:spMk id="9" creationId="{00000000-0000-0000-0000-000000000000}"/>
          </ac:spMkLst>
        </pc:spChg>
        <pc:spChg chg="mod">
          <ac:chgData name="Lewis BUCKLEY (DBT)" userId="S::lewis.buckley@businessandtrade.gov.uk::308fedf8-0837-4052-9466-eb0eda9c060f" providerId="AD" clId="Web-{23AA4681-D36B-F370-D412-CFAA89AD8089}" dt="2025-03-04T22:24:54.903" v="138" actId="20577"/>
          <ac:spMkLst>
            <pc:docMk/>
            <pc:sldMk cId="2219723720" sldId="280"/>
            <ac:spMk id="10" creationId="{00000000-0000-0000-0000-000000000000}"/>
          </ac:spMkLst>
        </pc:spChg>
        <pc:spChg chg="mod">
          <ac:chgData name="Lewis BUCKLEY (DBT)" userId="S::lewis.buckley@businessandtrade.gov.uk::308fedf8-0837-4052-9466-eb0eda9c060f" providerId="AD" clId="Web-{23AA4681-D36B-F370-D412-CFAA89AD8089}" dt="2025-03-04T22:24:54.903" v="137" actId="20577"/>
          <ac:spMkLst>
            <pc:docMk/>
            <pc:sldMk cId="2219723720" sldId="280"/>
            <ac:spMk id="12" creationId="{00000000-0000-0000-0000-000000000000}"/>
          </ac:spMkLst>
        </pc:spChg>
        <pc:spChg chg="mod">
          <ac:chgData name="Lewis BUCKLEY (DBT)" userId="S::lewis.buckley@businessandtrade.gov.uk::308fedf8-0837-4052-9466-eb0eda9c060f" providerId="AD" clId="Web-{23AA4681-D36B-F370-D412-CFAA89AD8089}" dt="2025-03-04T22:24:54.903" v="136" actId="20577"/>
          <ac:spMkLst>
            <pc:docMk/>
            <pc:sldMk cId="2219723720" sldId="280"/>
            <ac:spMk id="13" creationId="{00000000-0000-0000-0000-000000000000}"/>
          </ac:spMkLst>
        </pc:spChg>
        <pc:spChg chg="mod">
          <ac:chgData name="Lewis BUCKLEY (DBT)" userId="S::lewis.buckley@businessandtrade.gov.uk::308fedf8-0837-4052-9466-eb0eda9c060f" providerId="AD" clId="Web-{23AA4681-D36B-F370-D412-CFAA89AD8089}" dt="2025-03-04T22:24:54.903" v="135" actId="20577"/>
          <ac:spMkLst>
            <pc:docMk/>
            <pc:sldMk cId="2219723720" sldId="280"/>
            <ac:spMk id="15" creationId="{00000000-0000-0000-0000-000000000000}"/>
          </ac:spMkLst>
        </pc:spChg>
        <pc:spChg chg="mod">
          <ac:chgData name="Lewis BUCKLEY (DBT)" userId="S::lewis.buckley@businessandtrade.gov.uk::308fedf8-0837-4052-9466-eb0eda9c060f" providerId="AD" clId="Web-{23AA4681-D36B-F370-D412-CFAA89AD8089}" dt="2025-03-04T22:24:54.903" v="134" actId="20577"/>
          <ac:spMkLst>
            <pc:docMk/>
            <pc:sldMk cId="2219723720" sldId="280"/>
            <ac:spMk id="16" creationId="{00000000-0000-0000-0000-000000000000}"/>
          </ac:spMkLst>
        </pc:spChg>
        <pc:spChg chg="mod">
          <ac:chgData name="Lewis BUCKLEY (DBT)" userId="S::lewis.buckley@businessandtrade.gov.uk::308fedf8-0837-4052-9466-eb0eda9c060f" providerId="AD" clId="Web-{23AA4681-D36B-F370-D412-CFAA89AD8089}" dt="2025-03-04T22:24:54.903" v="133" actId="20577"/>
          <ac:spMkLst>
            <pc:docMk/>
            <pc:sldMk cId="2219723720" sldId="280"/>
            <ac:spMk id="18" creationId="{00000000-0000-0000-0000-000000000000}"/>
          </ac:spMkLst>
        </pc:spChg>
        <pc:spChg chg="mod">
          <ac:chgData name="Lewis BUCKLEY (DBT)" userId="S::lewis.buckley@businessandtrade.gov.uk::308fedf8-0837-4052-9466-eb0eda9c060f" providerId="AD" clId="Web-{23AA4681-D36B-F370-D412-CFAA89AD8089}" dt="2025-03-04T22:24:54.903" v="132" actId="20577"/>
          <ac:spMkLst>
            <pc:docMk/>
            <pc:sldMk cId="2219723720" sldId="280"/>
            <ac:spMk id="19" creationId="{00000000-0000-0000-0000-000000000000}"/>
          </ac:spMkLst>
        </pc:spChg>
        <pc:spChg chg="mod">
          <ac:chgData name="Lewis BUCKLEY (DBT)" userId="S::lewis.buckley@businessandtrade.gov.uk::308fedf8-0837-4052-9466-eb0eda9c060f" providerId="AD" clId="Web-{23AA4681-D36B-F370-D412-CFAA89AD8089}" dt="2025-03-04T22:24:54.903" v="131" actId="20577"/>
          <ac:spMkLst>
            <pc:docMk/>
            <pc:sldMk cId="2219723720" sldId="280"/>
            <ac:spMk id="20" creationId="{00000000-0000-0000-0000-000000000000}"/>
          </ac:spMkLst>
        </pc:spChg>
        <pc:spChg chg="mod">
          <ac:chgData name="Lewis BUCKLEY (DBT)" userId="S::lewis.buckley@businessandtrade.gov.uk::308fedf8-0837-4052-9466-eb0eda9c060f" providerId="AD" clId="Web-{23AA4681-D36B-F370-D412-CFAA89AD8089}" dt="2025-03-04T22:24:54.903" v="130" actId="20577"/>
          <ac:spMkLst>
            <pc:docMk/>
            <pc:sldMk cId="2219723720" sldId="280"/>
            <ac:spMk id="21" creationId="{00000000-0000-0000-0000-000000000000}"/>
          </ac:spMkLst>
        </pc:spChg>
        <pc:spChg chg="mod">
          <ac:chgData name="Lewis BUCKLEY (DBT)" userId="S::lewis.buckley@businessandtrade.gov.uk::308fedf8-0837-4052-9466-eb0eda9c060f" providerId="AD" clId="Web-{23AA4681-D36B-F370-D412-CFAA89AD8089}" dt="2025-03-04T22:24:54.903" v="108" actId="20577"/>
          <ac:spMkLst>
            <pc:docMk/>
            <pc:sldMk cId="2219723720" sldId="280"/>
            <ac:spMk id="22" creationId="{00000000-0000-0000-0000-000000000000}"/>
          </ac:spMkLst>
        </pc:spChg>
        <pc:spChg chg="mod">
          <ac:chgData name="Lewis BUCKLEY (DBT)" userId="S::lewis.buckley@businessandtrade.gov.uk::308fedf8-0837-4052-9466-eb0eda9c060f" providerId="AD" clId="Web-{23AA4681-D36B-F370-D412-CFAA89AD8089}" dt="2025-03-04T22:24:54.903" v="129" actId="20577"/>
          <ac:spMkLst>
            <pc:docMk/>
            <pc:sldMk cId="2219723720" sldId="280"/>
            <ac:spMk id="23" creationId="{00000000-0000-0000-0000-000000000000}"/>
          </ac:spMkLst>
        </pc:spChg>
        <pc:spChg chg="mod">
          <ac:chgData name="Lewis BUCKLEY (DBT)" userId="S::lewis.buckley@businessandtrade.gov.uk::308fedf8-0837-4052-9466-eb0eda9c060f" providerId="AD" clId="Web-{23AA4681-D36B-F370-D412-CFAA89AD8089}" dt="2025-03-04T22:24:54.903" v="128" actId="20577"/>
          <ac:spMkLst>
            <pc:docMk/>
            <pc:sldMk cId="2219723720" sldId="280"/>
            <ac:spMk id="25" creationId="{00000000-0000-0000-0000-000000000000}"/>
          </ac:spMkLst>
        </pc:spChg>
        <pc:spChg chg="mod">
          <ac:chgData name="Lewis BUCKLEY (DBT)" userId="S::lewis.buckley@businessandtrade.gov.uk::308fedf8-0837-4052-9466-eb0eda9c060f" providerId="AD" clId="Web-{23AA4681-D36B-F370-D412-CFAA89AD8089}" dt="2025-03-04T22:24:54.903" v="127" actId="20577"/>
          <ac:spMkLst>
            <pc:docMk/>
            <pc:sldMk cId="2219723720" sldId="280"/>
            <ac:spMk id="26" creationId="{00000000-0000-0000-0000-000000000000}"/>
          </ac:spMkLst>
        </pc:spChg>
        <pc:spChg chg="mod">
          <ac:chgData name="Lewis BUCKLEY (DBT)" userId="S::lewis.buckley@businessandtrade.gov.uk::308fedf8-0837-4052-9466-eb0eda9c060f" providerId="AD" clId="Web-{23AA4681-D36B-F370-D412-CFAA89AD8089}" dt="2025-03-04T22:24:54.903" v="126" actId="20577"/>
          <ac:spMkLst>
            <pc:docMk/>
            <pc:sldMk cId="2219723720" sldId="280"/>
            <ac:spMk id="27" creationId="{00000000-0000-0000-0000-000000000000}"/>
          </ac:spMkLst>
        </pc:spChg>
        <pc:spChg chg="mod">
          <ac:chgData name="Lewis BUCKLEY (DBT)" userId="S::lewis.buckley@businessandtrade.gov.uk::308fedf8-0837-4052-9466-eb0eda9c060f" providerId="AD" clId="Web-{23AA4681-D36B-F370-D412-CFAA89AD8089}" dt="2025-03-04T22:24:54.903" v="125" actId="20577"/>
          <ac:spMkLst>
            <pc:docMk/>
            <pc:sldMk cId="2219723720" sldId="280"/>
            <ac:spMk id="28" creationId="{00000000-0000-0000-0000-000000000000}"/>
          </ac:spMkLst>
        </pc:spChg>
        <pc:spChg chg="mod">
          <ac:chgData name="Lewis BUCKLEY (DBT)" userId="S::lewis.buckley@businessandtrade.gov.uk::308fedf8-0837-4052-9466-eb0eda9c060f" providerId="AD" clId="Web-{23AA4681-D36B-F370-D412-CFAA89AD8089}" dt="2025-03-04T22:25:11.185" v="144" actId="20577"/>
          <ac:spMkLst>
            <pc:docMk/>
            <pc:sldMk cId="2219723720" sldId="280"/>
            <ac:spMk id="29" creationId="{00000000-0000-0000-0000-000000000000}"/>
          </ac:spMkLst>
        </pc:spChg>
        <pc:spChg chg="mod">
          <ac:chgData name="Lewis BUCKLEY (DBT)" userId="S::lewis.buckley@businessandtrade.gov.uk::308fedf8-0837-4052-9466-eb0eda9c060f" providerId="AD" clId="Web-{23AA4681-D36B-F370-D412-CFAA89AD8089}" dt="2025-03-04T22:25:16.326" v="145" actId="20577"/>
          <ac:spMkLst>
            <pc:docMk/>
            <pc:sldMk cId="2219723720" sldId="280"/>
            <ac:spMk id="30" creationId="{00000000-0000-0000-0000-000000000000}"/>
          </ac:spMkLst>
        </pc:spChg>
        <pc:spChg chg="mod">
          <ac:chgData name="Lewis BUCKLEY (DBT)" userId="S::lewis.buckley@businessandtrade.gov.uk::308fedf8-0837-4052-9466-eb0eda9c060f" providerId="AD" clId="Web-{23AA4681-D36B-F370-D412-CFAA89AD8089}" dt="2025-03-04T22:25:22.607" v="147" actId="20577"/>
          <ac:spMkLst>
            <pc:docMk/>
            <pc:sldMk cId="2219723720" sldId="280"/>
            <ac:spMk id="31" creationId="{00000000-0000-0000-0000-000000000000}"/>
          </ac:spMkLst>
        </pc:spChg>
        <pc:spChg chg="mod">
          <ac:chgData name="Lewis BUCKLEY (DBT)" userId="S::lewis.buckley@businessandtrade.gov.uk::308fedf8-0837-4052-9466-eb0eda9c060f" providerId="AD" clId="Web-{23AA4681-D36B-F370-D412-CFAA89AD8089}" dt="2025-03-04T22:25:26.889" v="148" actId="20577"/>
          <ac:spMkLst>
            <pc:docMk/>
            <pc:sldMk cId="2219723720" sldId="280"/>
            <ac:spMk id="32" creationId="{00000000-0000-0000-0000-000000000000}"/>
          </ac:spMkLst>
        </pc:spChg>
        <pc:spChg chg="mod">
          <ac:chgData name="Lewis BUCKLEY (DBT)" userId="S::lewis.buckley@businessandtrade.gov.uk::308fedf8-0837-4052-9466-eb0eda9c060f" providerId="AD" clId="Web-{23AA4681-D36B-F370-D412-CFAA89AD8089}" dt="2025-03-04T22:24:54.903" v="119" actId="20577"/>
          <ac:spMkLst>
            <pc:docMk/>
            <pc:sldMk cId="2219723720" sldId="280"/>
            <ac:spMk id="33" creationId="{00000000-0000-0000-0000-000000000000}"/>
          </ac:spMkLst>
        </pc:spChg>
        <pc:spChg chg="mod">
          <ac:chgData name="Lewis BUCKLEY (DBT)" userId="S::lewis.buckley@businessandtrade.gov.uk::308fedf8-0837-4052-9466-eb0eda9c060f" providerId="AD" clId="Web-{23AA4681-D36B-F370-D412-CFAA89AD8089}" dt="2025-03-04T22:24:54.903" v="117" actId="20577"/>
          <ac:spMkLst>
            <pc:docMk/>
            <pc:sldMk cId="2219723720" sldId="280"/>
            <ac:spMk id="34" creationId="{00000000-0000-0000-0000-000000000000}"/>
          </ac:spMkLst>
        </pc:spChg>
        <pc:spChg chg="mod">
          <ac:chgData name="Lewis BUCKLEY (DBT)" userId="S::lewis.buckley@businessandtrade.gov.uk::308fedf8-0837-4052-9466-eb0eda9c060f" providerId="AD" clId="Web-{23AA4681-D36B-F370-D412-CFAA89AD8089}" dt="2025-03-04T22:24:54.903" v="116" actId="20577"/>
          <ac:spMkLst>
            <pc:docMk/>
            <pc:sldMk cId="2219723720" sldId="280"/>
            <ac:spMk id="35" creationId="{00000000-0000-0000-0000-000000000000}"/>
          </ac:spMkLst>
        </pc:spChg>
        <pc:spChg chg="mod">
          <ac:chgData name="Lewis BUCKLEY (DBT)" userId="S::lewis.buckley@businessandtrade.gov.uk::308fedf8-0837-4052-9466-eb0eda9c060f" providerId="AD" clId="Web-{23AA4681-D36B-F370-D412-CFAA89AD8089}" dt="2025-03-04T22:24:54.903" v="115" actId="20577"/>
          <ac:spMkLst>
            <pc:docMk/>
            <pc:sldMk cId="2219723720" sldId="280"/>
            <ac:spMk id="36" creationId="{00000000-0000-0000-0000-000000000000}"/>
          </ac:spMkLst>
        </pc:spChg>
        <pc:spChg chg="mod">
          <ac:chgData name="Lewis BUCKLEY (DBT)" userId="S::lewis.buckley@businessandtrade.gov.uk::308fedf8-0837-4052-9466-eb0eda9c060f" providerId="AD" clId="Web-{23AA4681-D36B-F370-D412-CFAA89AD8089}" dt="2025-03-04T22:24:54.903" v="114" actId="20577"/>
          <ac:spMkLst>
            <pc:docMk/>
            <pc:sldMk cId="2219723720" sldId="280"/>
            <ac:spMk id="37" creationId="{00000000-0000-0000-0000-000000000000}"/>
          </ac:spMkLst>
        </pc:spChg>
        <pc:spChg chg="mod">
          <ac:chgData name="Lewis BUCKLEY (DBT)" userId="S::lewis.buckley@businessandtrade.gov.uk::308fedf8-0837-4052-9466-eb0eda9c060f" providerId="AD" clId="Web-{23AA4681-D36B-F370-D412-CFAA89AD8089}" dt="2025-03-04T22:24:54.903" v="112" actId="20577"/>
          <ac:spMkLst>
            <pc:docMk/>
            <pc:sldMk cId="2219723720" sldId="280"/>
            <ac:spMk id="38" creationId="{00000000-0000-0000-0000-000000000000}"/>
          </ac:spMkLst>
        </pc:spChg>
        <pc:spChg chg="mod">
          <ac:chgData name="Lewis BUCKLEY (DBT)" userId="S::lewis.buckley@businessandtrade.gov.uk::308fedf8-0837-4052-9466-eb0eda9c060f" providerId="AD" clId="Web-{23AA4681-D36B-F370-D412-CFAA89AD8089}" dt="2025-03-04T22:24:54.903" v="110" actId="20577"/>
          <ac:spMkLst>
            <pc:docMk/>
            <pc:sldMk cId="2219723720" sldId="280"/>
            <ac:spMk id="40" creationId="{96BCD232-FA63-13F8-877A-97B3F549C544}"/>
          </ac:spMkLst>
        </pc:spChg>
        <pc:spChg chg="mod">
          <ac:chgData name="Lewis BUCKLEY (DBT)" userId="S::lewis.buckley@businessandtrade.gov.uk::308fedf8-0837-4052-9466-eb0eda9c060f" providerId="AD" clId="Web-{23AA4681-D36B-F370-D412-CFAA89AD8089}" dt="2025-03-04T22:24:54.903" v="109" actId="20577"/>
          <ac:spMkLst>
            <pc:docMk/>
            <pc:sldMk cId="2219723720" sldId="280"/>
            <ac:spMk id="41" creationId="{483AF548-EE25-3D94-57E3-E7ED64F7D379}"/>
          </ac:spMkLst>
        </pc:spChg>
        <pc:spChg chg="mod">
          <ac:chgData name="Lewis BUCKLEY (DBT)" userId="S::lewis.buckley@businessandtrade.gov.uk::308fedf8-0837-4052-9466-eb0eda9c060f" providerId="AD" clId="Web-{23AA4681-D36B-F370-D412-CFAA89AD8089}" dt="2025-03-04T22:24:54.903" v="111" actId="20577"/>
          <ac:spMkLst>
            <pc:docMk/>
            <pc:sldMk cId="2219723720" sldId="280"/>
            <ac:spMk id="43" creationId="{78424E30-2F89-FB0D-9D47-A1E5749041F8}"/>
          </ac:spMkLst>
        </pc:spChg>
        <pc:spChg chg="mod">
          <ac:chgData name="Lewis BUCKLEY (DBT)" userId="S::lewis.buckley@businessandtrade.gov.uk::308fedf8-0837-4052-9466-eb0eda9c060f" providerId="AD" clId="Web-{23AA4681-D36B-F370-D412-CFAA89AD8089}" dt="2025-03-04T22:24:54.903" v="107" actId="20577"/>
          <ac:spMkLst>
            <pc:docMk/>
            <pc:sldMk cId="2219723720" sldId="280"/>
            <ac:spMk id="44" creationId="{87FA5951-C4EA-05F4-F369-547D1A9BE54C}"/>
          </ac:spMkLst>
        </pc:spChg>
        <pc:spChg chg="mod">
          <ac:chgData name="Lewis BUCKLEY (DBT)" userId="S::lewis.buckley@businessandtrade.gov.uk::308fedf8-0837-4052-9466-eb0eda9c060f" providerId="AD" clId="Web-{23AA4681-D36B-F370-D412-CFAA89AD8089}" dt="2025-03-04T22:25:17.248" v="146" actId="20577"/>
          <ac:spMkLst>
            <pc:docMk/>
            <pc:sldMk cId="2219723720" sldId="280"/>
            <ac:spMk id="45" creationId="{6F9B44CB-5DBA-233C-C5A1-52B58781274B}"/>
          </ac:spMkLst>
        </pc:spChg>
        <pc:spChg chg="mod">
          <ac:chgData name="Lewis BUCKLEY (DBT)" userId="S::lewis.buckley@businessandtrade.gov.uk::308fedf8-0837-4052-9466-eb0eda9c060f" providerId="AD" clId="Web-{23AA4681-D36B-F370-D412-CFAA89AD8089}" dt="2025-03-04T22:24:54.903" v="105" actId="20577"/>
          <ac:spMkLst>
            <pc:docMk/>
            <pc:sldMk cId="2219723720" sldId="280"/>
            <ac:spMk id="46" creationId="{183A1887-B68A-F915-0E3E-4EF4CED2D9BF}"/>
          </ac:spMkLst>
        </pc:spChg>
        <pc:spChg chg="mod">
          <ac:chgData name="Lewis BUCKLEY (DBT)" userId="S::lewis.buckley@businessandtrade.gov.uk::308fedf8-0837-4052-9466-eb0eda9c060f" providerId="AD" clId="Web-{23AA4681-D36B-F370-D412-CFAA89AD8089}" dt="2025-03-04T22:24:54.903" v="104" actId="20577"/>
          <ac:spMkLst>
            <pc:docMk/>
            <pc:sldMk cId="2219723720" sldId="280"/>
            <ac:spMk id="48" creationId="{70FF32D0-D37A-81F9-A959-2D3FC008FACD}"/>
          </ac:spMkLst>
        </pc:spChg>
        <pc:spChg chg="mod">
          <ac:chgData name="Lewis BUCKLEY (DBT)" userId="S::lewis.buckley@businessandtrade.gov.uk::308fedf8-0837-4052-9466-eb0eda9c060f" providerId="AD" clId="Web-{23AA4681-D36B-F370-D412-CFAA89AD8089}" dt="2025-03-04T22:25:05.951" v="143" actId="20577"/>
          <ac:spMkLst>
            <pc:docMk/>
            <pc:sldMk cId="2219723720" sldId="280"/>
            <ac:spMk id="51" creationId="{1659EFCF-0432-6D22-E694-6B49B605A3F2}"/>
          </ac:spMkLst>
        </pc:spChg>
      </pc:sldChg>
      <pc:sldChg chg="modSp">
        <pc:chgData name="Lewis BUCKLEY (DBT)" userId="S::lewis.buckley@businessandtrade.gov.uk::308fedf8-0837-4052-9466-eb0eda9c060f" providerId="AD" clId="Web-{23AA4681-D36B-F370-D412-CFAA89AD8089}" dt="2025-03-04T22:23:48.355" v="54" actId="20577"/>
        <pc:sldMkLst>
          <pc:docMk/>
          <pc:sldMk cId="1130913905" sldId="281"/>
        </pc:sldMkLst>
        <pc:spChg chg="mod">
          <ac:chgData name="Lewis BUCKLEY (DBT)" userId="S::lewis.buckley@businessandtrade.gov.uk::308fedf8-0837-4052-9466-eb0eda9c060f" providerId="AD" clId="Web-{23AA4681-D36B-F370-D412-CFAA89AD8089}" dt="2025-03-04T22:23:48.355" v="54" actId="20577"/>
          <ac:spMkLst>
            <pc:docMk/>
            <pc:sldMk cId="1130913905" sldId="281"/>
            <ac:spMk id="25" creationId="{2A2D0273-5738-E960-54A0-2FD2534AAF32}"/>
          </ac:spMkLst>
        </pc:spChg>
      </pc:sldChg>
      <pc:sldChg chg="delSp modSp">
        <pc:chgData name="Lewis BUCKLEY (DBT)" userId="S::lewis.buckley@businessandtrade.gov.uk::308fedf8-0837-4052-9466-eb0eda9c060f" providerId="AD" clId="Web-{23AA4681-D36B-F370-D412-CFAA89AD8089}" dt="2025-03-04T22:15:44.046" v="5" actId="14100"/>
        <pc:sldMkLst>
          <pc:docMk/>
          <pc:sldMk cId="2815601414" sldId="282"/>
        </pc:sldMkLst>
      </pc:sldChg>
      <pc:sldChg chg="addSp modSp new mod setBg">
        <pc:chgData name="Lewis BUCKLEY (DBT)" userId="S::lewis.buckley@businessandtrade.gov.uk::308fedf8-0837-4052-9466-eb0eda9c060f" providerId="AD" clId="Web-{23AA4681-D36B-F370-D412-CFAA89AD8089}" dt="2025-03-04T22:17:21.345" v="10" actId="14100"/>
        <pc:sldMkLst>
          <pc:docMk/>
          <pc:sldMk cId="3795700611" sldId="283"/>
        </pc:sldMkLst>
      </pc:sldChg>
    </pc:docChg>
  </pc:docChgLst>
  <pc:docChgLst>
    <pc:chgData name="Claire WALKER (DBT)" userId="f06846c4-a04f-4b55-854a-a72886d5bce6" providerId="ADAL" clId="{D025F07F-3690-4D35-8C94-94158B3FAFEA}"/>
    <pc:docChg chg="custSel modSld">
      <pc:chgData name="Claire WALKER (DBT)" userId="f06846c4-a04f-4b55-854a-a72886d5bce6" providerId="ADAL" clId="{D025F07F-3690-4D35-8C94-94158B3FAFEA}" dt="2024-12-02T09:34:56.827" v="13" actId="20577"/>
      <pc:docMkLst>
        <pc:docMk/>
      </pc:docMkLst>
      <pc:sldChg chg="delSp modSp mod">
        <pc:chgData name="Claire WALKER (DBT)" userId="f06846c4-a04f-4b55-854a-a72886d5bce6" providerId="ADAL" clId="{D025F07F-3690-4D35-8C94-94158B3FAFEA}" dt="2024-12-02T09:33:15.520" v="12" actId="1076"/>
        <pc:sldMkLst>
          <pc:docMk/>
          <pc:sldMk cId="0" sldId="257"/>
        </pc:sldMkLst>
      </pc:sldChg>
      <pc:sldChg chg="modSp mod">
        <pc:chgData name="Claire WALKER (DBT)" userId="f06846c4-a04f-4b55-854a-a72886d5bce6" providerId="ADAL" clId="{D025F07F-3690-4D35-8C94-94158B3FAFEA}" dt="2024-12-02T09:34:56.827" v="13" actId="20577"/>
        <pc:sldMkLst>
          <pc:docMk/>
          <pc:sldMk cId="3963129295" sldId="273"/>
        </pc:sldMkLst>
      </pc:sldChg>
    </pc:docChg>
  </pc:docChgLst>
  <pc:docChgLst>
    <pc:chgData name="Tia WILLS (DBT)" userId="S::tia.wills@businessandtrade.gov.uk::ab1aea64-ba69-44d9-92b2-8f820788aa48" providerId="AD" clId="Web-{2CA6FD6A-067D-F30C-38EE-7603B52A80FE}"/>
    <pc:docChg chg="modSld">
      <pc:chgData name="Tia WILLS (DBT)" userId="S::tia.wills@businessandtrade.gov.uk::ab1aea64-ba69-44d9-92b2-8f820788aa48" providerId="AD" clId="Web-{2CA6FD6A-067D-F30C-38EE-7603B52A80FE}" dt="2025-03-05T10:49:29.002" v="4" actId="20577"/>
      <pc:docMkLst>
        <pc:docMk/>
      </pc:docMkLst>
      <pc:sldChg chg="modSp">
        <pc:chgData name="Tia WILLS (DBT)" userId="S::tia.wills@businessandtrade.gov.uk::ab1aea64-ba69-44d9-92b2-8f820788aa48" providerId="AD" clId="Web-{2CA6FD6A-067D-F30C-38EE-7603B52A80FE}" dt="2025-03-05T10:49:29.002" v="4" actId="20577"/>
        <pc:sldMkLst>
          <pc:docMk/>
          <pc:sldMk cId="0" sldId="264"/>
        </pc:sldMkLst>
        <pc:spChg chg="mod">
          <ac:chgData name="Tia WILLS (DBT)" userId="S::tia.wills@businessandtrade.gov.uk::ab1aea64-ba69-44d9-92b2-8f820788aa48" providerId="AD" clId="Web-{2CA6FD6A-067D-F30C-38EE-7603B52A80FE}" dt="2025-03-05T10:49:29.002" v="4" actId="20577"/>
          <ac:spMkLst>
            <pc:docMk/>
            <pc:sldMk cId="0" sldId="264"/>
            <ac:spMk id="3" creationId="{00000000-0000-0000-0000-000000000000}"/>
          </ac:spMkLst>
        </pc:spChg>
      </pc:sldChg>
    </pc:docChg>
  </pc:docChgLst>
  <pc:docChgLst>
    <pc:chgData name="Lewis BUCKLEY (DBT)" userId="S::lewis.buckley@businessandtrade.gov.uk::308fedf8-0837-4052-9466-eb0eda9c060f" providerId="AD" clId="Web-{8E9B02FC-305D-8227-F81D-A2B8D54BF934}"/>
    <pc:docChg chg="delSld modSld">
      <pc:chgData name="Lewis BUCKLEY (DBT)" userId="S::lewis.buckley@businessandtrade.gov.uk::308fedf8-0837-4052-9466-eb0eda9c060f" providerId="AD" clId="Web-{8E9B02FC-305D-8227-F81D-A2B8D54BF934}" dt="2025-03-05T14:30:30.399" v="26"/>
      <pc:docMkLst>
        <pc:docMk/>
      </pc:docMkLst>
      <pc:sldChg chg="modSp">
        <pc:chgData name="Lewis BUCKLEY (DBT)" userId="S::lewis.buckley@businessandtrade.gov.uk::308fedf8-0837-4052-9466-eb0eda9c060f" providerId="AD" clId="Web-{8E9B02FC-305D-8227-F81D-A2B8D54BF934}" dt="2025-03-05T14:10:21.536" v="25" actId="20577"/>
        <pc:sldMkLst>
          <pc:docMk/>
          <pc:sldMk cId="0" sldId="267"/>
        </pc:sldMkLst>
        <pc:spChg chg="mod">
          <ac:chgData name="Lewis BUCKLEY (DBT)" userId="S::lewis.buckley@businessandtrade.gov.uk::308fedf8-0837-4052-9466-eb0eda9c060f" providerId="AD" clId="Web-{8E9B02FC-305D-8227-F81D-A2B8D54BF934}" dt="2025-03-05T14:10:21.536" v="25" actId="20577"/>
          <ac:spMkLst>
            <pc:docMk/>
            <pc:sldMk cId="0" sldId="267"/>
            <ac:spMk id="5" creationId="{00000000-0000-0000-0000-000000000000}"/>
          </ac:spMkLst>
        </pc:spChg>
      </pc:sldChg>
      <pc:sldChg chg="modSp">
        <pc:chgData name="Lewis BUCKLEY (DBT)" userId="S::lewis.buckley@businessandtrade.gov.uk::308fedf8-0837-4052-9466-eb0eda9c060f" providerId="AD" clId="Web-{8E9B02FC-305D-8227-F81D-A2B8D54BF934}" dt="2025-03-05T09:39:02.505" v="19" actId="20577"/>
        <pc:sldMkLst>
          <pc:docMk/>
          <pc:sldMk cId="0" sldId="271"/>
        </pc:sldMkLst>
        <pc:spChg chg="mod">
          <ac:chgData name="Lewis BUCKLEY (DBT)" userId="S::lewis.buckley@businessandtrade.gov.uk::308fedf8-0837-4052-9466-eb0eda9c060f" providerId="AD" clId="Web-{8E9B02FC-305D-8227-F81D-A2B8D54BF934}" dt="2025-03-05T09:39:02.505" v="19" actId="20577"/>
          <ac:spMkLst>
            <pc:docMk/>
            <pc:sldMk cId="0" sldId="271"/>
            <ac:spMk id="8" creationId="{00000000-0000-0000-0000-000000000000}"/>
          </ac:spMkLst>
        </pc:spChg>
      </pc:sldChg>
      <pc:sldChg chg="modSp">
        <pc:chgData name="Lewis BUCKLEY (DBT)" userId="S::lewis.buckley@businessandtrade.gov.uk::308fedf8-0837-4052-9466-eb0eda9c060f" providerId="AD" clId="Web-{8E9B02FC-305D-8227-F81D-A2B8D54BF934}" dt="2025-03-05T08:57:05.692" v="0" actId="20577"/>
        <pc:sldMkLst>
          <pc:docMk/>
          <pc:sldMk cId="2219723720" sldId="280"/>
        </pc:sldMkLst>
        <pc:spChg chg="mod">
          <ac:chgData name="Lewis BUCKLEY (DBT)" userId="S::lewis.buckley@businessandtrade.gov.uk::308fedf8-0837-4052-9466-eb0eda9c060f" providerId="AD" clId="Web-{8E9B02FC-305D-8227-F81D-A2B8D54BF934}" dt="2025-03-05T08:57:05.692" v="0" actId="20577"/>
          <ac:spMkLst>
            <pc:docMk/>
            <pc:sldMk cId="2219723720" sldId="280"/>
            <ac:spMk id="38" creationId="{00000000-0000-0000-0000-000000000000}"/>
          </ac:spMkLst>
        </pc:spChg>
      </pc:sldChg>
      <pc:sldChg chg="modSp">
        <pc:chgData name="Lewis BUCKLEY (DBT)" userId="S::lewis.buckley@businessandtrade.gov.uk::308fedf8-0837-4052-9466-eb0eda9c060f" providerId="AD" clId="Web-{8E9B02FC-305D-8227-F81D-A2B8D54BF934}" dt="2025-03-05T11:51:16.291" v="21" actId="20577"/>
        <pc:sldMkLst>
          <pc:docMk/>
          <pc:sldMk cId="1130913905" sldId="281"/>
        </pc:sldMkLst>
        <pc:spChg chg="mod">
          <ac:chgData name="Lewis BUCKLEY (DBT)" userId="S::lewis.buckley@businessandtrade.gov.uk::308fedf8-0837-4052-9466-eb0eda9c060f" providerId="AD" clId="Web-{8E9B02FC-305D-8227-F81D-A2B8D54BF934}" dt="2025-03-05T11:51:16.291" v="21" actId="20577"/>
          <ac:spMkLst>
            <pc:docMk/>
            <pc:sldMk cId="1130913905" sldId="281"/>
            <ac:spMk id="24" creationId="{91A873A7-D44A-FF13-D5FD-B6DFC950D639}"/>
          </ac:spMkLst>
        </pc:spChg>
      </pc:sldChg>
      <pc:sldChg chg="del">
        <pc:chgData name="Lewis BUCKLEY (DBT)" userId="S::lewis.buckley@businessandtrade.gov.uk::308fedf8-0837-4052-9466-eb0eda9c060f" providerId="AD" clId="Web-{8E9B02FC-305D-8227-F81D-A2B8D54BF934}" dt="2025-03-05T14:30:30.399" v="26"/>
        <pc:sldMkLst>
          <pc:docMk/>
          <pc:sldMk cId="3795700611" sldId="283"/>
        </pc:sldMkLst>
      </pc:sldChg>
    </pc:docChg>
  </pc:docChgLst>
  <pc:docChgLst>
    <pc:chgData name="Claire WALKER (DBT)" userId="f06846c4-a04f-4b55-854a-a72886d5bce6" providerId="ADAL" clId="{F022C8DF-3513-40FC-9FA3-22BD8D15B4C1}"/>
    <pc:docChg chg="undo custSel addSld delSld modSld sldOrd">
      <pc:chgData name="Claire WALKER (DBT)" userId="f06846c4-a04f-4b55-854a-a72886d5bce6" providerId="ADAL" clId="{F022C8DF-3513-40FC-9FA3-22BD8D15B4C1}" dt="2024-11-04T12:59:50.044" v="6538" actId="113"/>
      <pc:docMkLst>
        <pc:docMk/>
      </pc:docMkLst>
      <pc:sldChg chg="modSp mod">
        <pc:chgData name="Claire WALKER (DBT)" userId="f06846c4-a04f-4b55-854a-a72886d5bce6" providerId="ADAL" clId="{F022C8DF-3513-40FC-9FA3-22BD8D15B4C1}" dt="2024-10-28T16:00:29.765" v="5831" actId="20577"/>
        <pc:sldMkLst>
          <pc:docMk/>
          <pc:sldMk cId="0" sldId="257"/>
        </pc:sldMkLst>
      </pc:sldChg>
      <pc:sldChg chg="modSp mod ord">
        <pc:chgData name="Claire WALKER (DBT)" userId="f06846c4-a04f-4b55-854a-a72886d5bce6" providerId="ADAL" clId="{F022C8DF-3513-40FC-9FA3-22BD8D15B4C1}" dt="2024-10-10T16:09:59.943" v="304" actId="207"/>
        <pc:sldMkLst>
          <pc:docMk/>
          <pc:sldMk cId="0" sldId="258"/>
        </pc:sldMkLst>
      </pc:sldChg>
      <pc:sldChg chg="addSp delSp modSp del mod">
        <pc:chgData name="Claire WALKER (DBT)" userId="f06846c4-a04f-4b55-854a-a72886d5bce6" providerId="ADAL" clId="{F022C8DF-3513-40FC-9FA3-22BD8D15B4C1}" dt="2024-10-10T19:15:58.465" v="762" actId="2696"/>
        <pc:sldMkLst>
          <pc:docMk/>
          <pc:sldMk cId="0" sldId="261"/>
        </pc:sldMkLst>
      </pc:sldChg>
      <pc:sldChg chg="addSp delSp modSp mod modCm">
        <pc:chgData name="Claire WALKER (DBT)" userId="f06846c4-a04f-4b55-854a-a72886d5bce6" providerId="ADAL" clId="{F022C8DF-3513-40FC-9FA3-22BD8D15B4C1}" dt="2024-11-04T12:19:17.414" v="6401" actId="20577"/>
        <pc:sldMkLst>
          <pc:docMk/>
          <pc:sldMk cId="0" sldId="262"/>
        </pc:sldMkLst>
        <pc:extLst>
          <p:ext xmlns:p="http://schemas.openxmlformats.org/presentationml/2006/main" uri="{D6D511B9-2390-475A-947B-AFAB55BFBCF1}">
            <pc226:cmChg xmlns:pc226="http://schemas.microsoft.com/office/powerpoint/2022/06/main/command" chg="mod">
              <pc226:chgData name="Claire WALKER (DBT)" userId="f06846c4-a04f-4b55-854a-a72886d5bce6" providerId="ADAL" clId="{F022C8DF-3513-40FC-9FA3-22BD8D15B4C1}" dt="2024-10-10T18:58:00.411" v="348" actId="20577"/>
              <pc2:cmMkLst xmlns:pc2="http://schemas.microsoft.com/office/powerpoint/2019/9/main/command">
                <pc:docMk/>
                <pc:sldMk cId="0" sldId="262"/>
                <pc2:cmMk id="{F0604FFD-0E26-4082-8AAD-5036CA71F101}"/>
              </pc2:cmMkLst>
            </pc226:cmChg>
          </p:ext>
        </pc:extLst>
      </pc:sldChg>
      <pc:sldChg chg="modSp mod">
        <pc:chgData name="Claire WALKER (DBT)" userId="f06846c4-a04f-4b55-854a-a72886d5bce6" providerId="ADAL" clId="{F022C8DF-3513-40FC-9FA3-22BD8D15B4C1}" dt="2024-10-28T12:50:33.725" v="5523" actId="20577"/>
        <pc:sldMkLst>
          <pc:docMk/>
          <pc:sldMk cId="0" sldId="263"/>
        </pc:sldMkLst>
      </pc:sldChg>
      <pc:sldChg chg="addSp delSp modSp del mod">
        <pc:chgData name="Claire WALKER (DBT)" userId="f06846c4-a04f-4b55-854a-a72886d5bce6" providerId="ADAL" clId="{F022C8DF-3513-40FC-9FA3-22BD8D15B4C1}" dt="2024-10-28T15:31:26.991" v="5682" actId="2696"/>
        <pc:sldMkLst>
          <pc:docMk/>
          <pc:sldMk cId="0" sldId="265"/>
        </pc:sldMkLst>
      </pc:sldChg>
      <pc:sldChg chg="addSp modSp mod">
        <pc:chgData name="Claire WALKER (DBT)" userId="f06846c4-a04f-4b55-854a-a72886d5bce6" providerId="ADAL" clId="{F022C8DF-3513-40FC-9FA3-22BD8D15B4C1}" dt="2024-10-28T15:41:15.085" v="5818" actId="20577"/>
        <pc:sldMkLst>
          <pc:docMk/>
          <pc:sldMk cId="0" sldId="266"/>
        </pc:sldMkLst>
      </pc:sldChg>
      <pc:sldChg chg="delSp modSp mod">
        <pc:chgData name="Claire WALKER (DBT)" userId="f06846c4-a04f-4b55-854a-a72886d5bce6" providerId="ADAL" clId="{F022C8DF-3513-40FC-9FA3-22BD8D15B4C1}" dt="2024-10-28T15:37:34.832" v="5741" actId="20577"/>
        <pc:sldMkLst>
          <pc:docMk/>
          <pc:sldMk cId="0" sldId="267"/>
        </pc:sldMkLst>
      </pc:sldChg>
      <pc:sldChg chg="modSp mod">
        <pc:chgData name="Claire WALKER (DBT)" userId="f06846c4-a04f-4b55-854a-a72886d5bce6" providerId="ADAL" clId="{F022C8DF-3513-40FC-9FA3-22BD8D15B4C1}" dt="2024-10-11T08:59:10.046" v="2728" actId="123"/>
        <pc:sldMkLst>
          <pc:docMk/>
          <pc:sldMk cId="0" sldId="269"/>
        </pc:sldMkLst>
      </pc:sldChg>
      <pc:sldChg chg="addSp delSp modSp mod">
        <pc:chgData name="Claire WALKER (DBT)" userId="f06846c4-a04f-4b55-854a-a72886d5bce6" providerId="ADAL" clId="{F022C8DF-3513-40FC-9FA3-22BD8D15B4C1}" dt="2024-11-04T12:19:53.425" v="6402" actId="13926"/>
        <pc:sldMkLst>
          <pc:docMk/>
          <pc:sldMk cId="0" sldId="271"/>
        </pc:sldMkLst>
      </pc:sldChg>
      <pc:sldChg chg="modSp mod">
        <pc:chgData name="Claire WALKER (DBT)" userId="f06846c4-a04f-4b55-854a-a72886d5bce6" providerId="ADAL" clId="{F022C8DF-3513-40FC-9FA3-22BD8D15B4C1}" dt="2024-10-11T10:59:49.867" v="3525" actId="207"/>
        <pc:sldMkLst>
          <pc:docMk/>
          <pc:sldMk cId="0" sldId="272"/>
        </pc:sldMkLst>
      </pc:sldChg>
      <pc:sldChg chg="modSp mod">
        <pc:chgData name="Claire WALKER (DBT)" userId="f06846c4-a04f-4b55-854a-a72886d5bce6" providerId="ADAL" clId="{F022C8DF-3513-40FC-9FA3-22BD8D15B4C1}" dt="2024-10-28T15:39:45.711" v="5789" actId="20577"/>
        <pc:sldMkLst>
          <pc:docMk/>
          <pc:sldMk cId="3963129295" sldId="273"/>
        </pc:sldMkLst>
      </pc:sldChg>
      <pc:sldChg chg="delSp modSp del mod">
        <pc:chgData name="Claire WALKER (DBT)" userId="f06846c4-a04f-4b55-854a-a72886d5bce6" providerId="ADAL" clId="{F022C8DF-3513-40FC-9FA3-22BD8D15B4C1}" dt="2024-10-11T10:51:54.635" v="3348" actId="2696"/>
        <pc:sldMkLst>
          <pc:docMk/>
          <pc:sldMk cId="414877645" sldId="275"/>
        </pc:sldMkLst>
      </pc:sldChg>
      <pc:sldChg chg="modSp mod">
        <pc:chgData name="Claire WALKER (DBT)" userId="f06846c4-a04f-4b55-854a-a72886d5bce6" providerId="ADAL" clId="{F022C8DF-3513-40FC-9FA3-22BD8D15B4C1}" dt="2024-10-11T11:01:28.243" v="3556" actId="20577"/>
        <pc:sldMkLst>
          <pc:docMk/>
          <pc:sldMk cId="0" sldId="276"/>
        </pc:sldMkLst>
      </pc:sldChg>
      <pc:sldChg chg="addSp delSp modSp add mod">
        <pc:chgData name="Claire WALKER (DBT)" userId="f06846c4-a04f-4b55-854a-a72886d5bce6" providerId="ADAL" clId="{F022C8DF-3513-40FC-9FA3-22BD8D15B4C1}" dt="2024-11-04T12:00:50.929" v="5963" actId="255"/>
        <pc:sldMkLst>
          <pc:docMk/>
          <pc:sldMk cId="397473480" sldId="277"/>
        </pc:sldMkLst>
      </pc:sldChg>
      <pc:sldChg chg="addSp delSp modSp add del mod ord">
        <pc:chgData name="Claire WALKER (DBT)" userId="f06846c4-a04f-4b55-854a-a72886d5bce6" providerId="ADAL" clId="{F022C8DF-3513-40FC-9FA3-22BD8D15B4C1}" dt="2024-10-10T19:15:54.529" v="761" actId="2696"/>
        <pc:sldMkLst>
          <pc:docMk/>
          <pc:sldMk cId="2401240936" sldId="278"/>
        </pc:sldMkLst>
      </pc:sldChg>
      <pc:sldChg chg="delSp modSp add del mod ord">
        <pc:chgData name="Claire WALKER (DBT)" userId="f06846c4-a04f-4b55-854a-a72886d5bce6" providerId="ADAL" clId="{F022C8DF-3513-40FC-9FA3-22BD8D15B4C1}" dt="2024-10-25T13:27:02.260" v="4514" actId="2696"/>
        <pc:sldMkLst>
          <pc:docMk/>
          <pc:sldMk cId="3081632758" sldId="278"/>
        </pc:sldMkLst>
      </pc:sldChg>
      <pc:sldChg chg="new del">
        <pc:chgData name="Claire WALKER (DBT)" userId="f06846c4-a04f-4b55-854a-a72886d5bce6" providerId="ADAL" clId="{F022C8DF-3513-40FC-9FA3-22BD8D15B4C1}" dt="2024-10-10T20:04:21.581" v="2541" actId="680"/>
        <pc:sldMkLst>
          <pc:docMk/>
          <pc:sldMk cId="601607119" sldId="279"/>
        </pc:sldMkLst>
      </pc:sldChg>
      <pc:sldChg chg="new del">
        <pc:chgData name="Claire WALKER (DBT)" userId="f06846c4-a04f-4b55-854a-a72886d5bce6" providerId="ADAL" clId="{F022C8DF-3513-40FC-9FA3-22BD8D15B4C1}" dt="2024-10-10T20:04:17.365" v="2539" actId="680"/>
        <pc:sldMkLst>
          <pc:docMk/>
          <pc:sldMk cId="3007139235" sldId="279"/>
        </pc:sldMkLst>
      </pc:sldChg>
      <pc:sldChg chg="addSp delSp modSp add mod">
        <pc:chgData name="Claire WALKER (DBT)" userId="f06846c4-a04f-4b55-854a-a72886d5bce6" providerId="ADAL" clId="{F022C8DF-3513-40FC-9FA3-22BD8D15B4C1}" dt="2024-11-04T12:20:07.974" v="6403" actId="120"/>
        <pc:sldMkLst>
          <pc:docMk/>
          <pc:sldMk cId="3084702929" sldId="279"/>
        </pc:sldMkLst>
      </pc:sldChg>
    </pc:docChg>
  </pc:docChgLst>
  <pc:docChgLst>
    <pc:chgData name="Lewis BUCKLEY (DBT)" userId="S::lewis.buckley@businessandtrade.gov.uk::308fedf8-0837-4052-9466-eb0eda9c060f" providerId="AD" clId="Web-{50B0F860-BD96-BB5F-7007-5E57DE29916F}"/>
    <pc:docChg chg="modSld">
      <pc:chgData name="Lewis BUCKLEY (DBT)" userId="S::lewis.buckley@businessandtrade.gov.uk::308fedf8-0837-4052-9466-eb0eda9c060f" providerId="AD" clId="Web-{50B0F860-BD96-BB5F-7007-5E57DE29916F}" dt="2025-02-24T11:50:45.407" v="52" actId="1076"/>
      <pc:docMkLst>
        <pc:docMk/>
      </pc:docMkLst>
      <pc:sldChg chg="modSp">
        <pc:chgData name="Lewis BUCKLEY (DBT)" userId="S::lewis.buckley@businessandtrade.gov.uk::308fedf8-0837-4052-9466-eb0eda9c060f" providerId="AD" clId="Web-{50B0F860-BD96-BB5F-7007-5E57DE29916F}" dt="2025-02-24T11:50:45.407" v="52" actId="1076"/>
        <pc:sldMkLst>
          <pc:docMk/>
          <pc:sldMk cId="2219723720" sldId="280"/>
        </pc:sldMkLst>
        <pc:spChg chg="mod">
          <ac:chgData name="Lewis BUCKLEY (DBT)" userId="S::lewis.buckley@businessandtrade.gov.uk::308fedf8-0837-4052-9466-eb0eda9c060f" providerId="AD" clId="Web-{50B0F860-BD96-BB5F-7007-5E57DE29916F}" dt="2025-02-24T11:49:37.420" v="15" actId="20577"/>
          <ac:spMkLst>
            <pc:docMk/>
            <pc:sldMk cId="2219723720" sldId="280"/>
            <ac:spMk id="29" creationId="{00000000-0000-0000-0000-000000000000}"/>
          </ac:spMkLst>
        </pc:spChg>
        <pc:spChg chg="mod">
          <ac:chgData name="Lewis BUCKLEY (DBT)" userId="S::lewis.buckley@businessandtrade.gov.uk::308fedf8-0837-4052-9466-eb0eda9c060f" providerId="AD" clId="Web-{50B0F860-BD96-BB5F-7007-5E57DE29916F}" dt="2025-02-24T11:49:36.436" v="12" actId="20577"/>
          <ac:spMkLst>
            <pc:docMk/>
            <pc:sldMk cId="2219723720" sldId="280"/>
            <ac:spMk id="30" creationId="{00000000-0000-0000-0000-000000000000}"/>
          </ac:spMkLst>
        </pc:spChg>
        <pc:spChg chg="mod">
          <ac:chgData name="Lewis BUCKLEY (DBT)" userId="S::lewis.buckley@businessandtrade.gov.uk::308fedf8-0837-4052-9466-eb0eda9c060f" providerId="AD" clId="Web-{50B0F860-BD96-BB5F-7007-5E57DE29916F}" dt="2025-02-24T11:50:24.969" v="37" actId="1076"/>
          <ac:spMkLst>
            <pc:docMk/>
            <pc:sldMk cId="2219723720" sldId="280"/>
            <ac:spMk id="31" creationId="{00000000-0000-0000-0000-000000000000}"/>
          </ac:spMkLst>
        </pc:spChg>
        <pc:spChg chg="mod">
          <ac:chgData name="Lewis BUCKLEY (DBT)" userId="S::lewis.buckley@businessandtrade.gov.uk::308fedf8-0837-4052-9466-eb0eda9c060f" providerId="AD" clId="Web-{50B0F860-BD96-BB5F-7007-5E57DE29916F}" dt="2025-02-24T11:50:45.407" v="52" actId="1076"/>
          <ac:spMkLst>
            <pc:docMk/>
            <pc:sldMk cId="2219723720" sldId="280"/>
            <ac:spMk id="32" creationId="{00000000-0000-0000-0000-000000000000}"/>
          </ac:spMkLst>
        </pc:spChg>
        <pc:spChg chg="mod">
          <ac:chgData name="Lewis BUCKLEY (DBT)" userId="S::lewis.buckley@businessandtrade.gov.uk::308fedf8-0837-4052-9466-eb0eda9c060f" providerId="AD" clId="Web-{50B0F860-BD96-BB5F-7007-5E57DE29916F}" dt="2025-02-24T11:49:46.514" v="18" actId="20577"/>
          <ac:spMkLst>
            <pc:docMk/>
            <pc:sldMk cId="2219723720" sldId="280"/>
            <ac:spMk id="45" creationId="{6F9B44CB-5DBA-233C-C5A1-52B58781274B}"/>
          </ac:spMkLst>
        </pc:spChg>
        <pc:spChg chg="mod">
          <ac:chgData name="Lewis BUCKLEY (DBT)" userId="S::lewis.buckley@businessandtrade.gov.uk::308fedf8-0837-4052-9466-eb0eda9c060f" providerId="AD" clId="Web-{50B0F860-BD96-BB5F-7007-5E57DE29916F}" dt="2025-02-24T11:49:12.935" v="2" actId="20577"/>
          <ac:spMkLst>
            <pc:docMk/>
            <pc:sldMk cId="2219723720" sldId="280"/>
            <ac:spMk id="51" creationId="{1659EFCF-0432-6D22-E694-6B49B605A3F2}"/>
          </ac:spMkLst>
        </pc:spChg>
      </pc:sldChg>
    </pc:docChg>
  </pc:docChgLst>
  <pc:docChgLst>
    <pc:chgData name="Claire WALKER (DBT)" userId="S::claire.walker@businessandtrade.gov.uk::f06846c4-a04f-4b55-854a-a72886d5bce6" providerId="AD" clId="Web-{FFED1E19-7214-1FA5-8C90-2FB9F14DE2A0}"/>
    <pc:docChg chg="modSld">
      <pc:chgData name="Claire WALKER (DBT)" userId="S::claire.walker@businessandtrade.gov.uk::f06846c4-a04f-4b55-854a-a72886d5bce6" providerId="AD" clId="Web-{FFED1E19-7214-1FA5-8C90-2FB9F14DE2A0}" dt="2025-01-30T16:06:12.496" v="49" actId="20577"/>
      <pc:docMkLst>
        <pc:docMk/>
      </pc:docMkLst>
      <pc:sldChg chg="modSp">
        <pc:chgData name="Claire WALKER (DBT)" userId="S::claire.walker@businessandtrade.gov.uk::f06846c4-a04f-4b55-854a-a72886d5bce6" providerId="AD" clId="Web-{FFED1E19-7214-1FA5-8C90-2FB9F14DE2A0}" dt="2025-01-30T16:06:12.496" v="49" actId="20577"/>
        <pc:sldMkLst>
          <pc:docMk/>
          <pc:sldMk cId="2219723720" sldId="280"/>
        </pc:sldMkLst>
        <pc:spChg chg="mod">
          <ac:chgData name="Claire WALKER (DBT)" userId="S::claire.walker@businessandtrade.gov.uk::f06846c4-a04f-4b55-854a-a72886d5bce6" providerId="AD" clId="Web-{FFED1E19-7214-1FA5-8C90-2FB9F14DE2A0}" dt="2025-01-30T16:06:12.496" v="49" actId="20577"/>
          <ac:spMkLst>
            <pc:docMk/>
            <pc:sldMk cId="2219723720" sldId="280"/>
            <ac:spMk id="38" creationId="{00000000-0000-0000-0000-000000000000}"/>
          </ac:spMkLst>
        </pc:spChg>
      </pc:sldChg>
    </pc:docChg>
  </pc:docChgLst>
  <pc:docChgLst>
    <pc:chgData name="Lewis BUCKLEY (DBT)" userId="308fedf8-0837-4052-9466-eb0eda9c060f" providerId="ADAL" clId="{0DF573F0-B88F-411C-A8CE-54D0F788180B}"/>
    <pc:docChg chg="undo custSel modSld">
      <pc:chgData name="Lewis BUCKLEY (DBT)" userId="308fedf8-0837-4052-9466-eb0eda9c060f" providerId="ADAL" clId="{0DF573F0-B88F-411C-A8CE-54D0F788180B}" dt="2025-02-26T15:20:15.809" v="448" actId="20577"/>
      <pc:docMkLst>
        <pc:docMk/>
      </pc:docMkLst>
      <pc:sldChg chg="modSp mod">
        <pc:chgData name="Lewis BUCKLEY (DBT)" userId="308fedf8-0837-4052-9466-eb0eda9c060f" providerId="ADAL" clId="{0DF573F0-B88F-411C-A8CE-54D0F788180B}" dt="2025-02-26T12:35:18.348" v="425" actId="1076"/>
        <pc:sldMkLst>
          <pc:docMk/>
          <pc:sldMk cId="0" sldId="257"/>
        </pc:sldMkLst>
        <pc:spChg chg="mod">
          <ac:chgData name="Lewis BUCKLEY (DBT)" userId="308fedf8-0837-4052-9466-eb0eda9c060f" providerId="ADAL" clId="{0DF573F0-B88F-411C-A8CE-54D0F788180B}" dt="2025-02-26T12:35:15.484" v="424" actId="1076"/>
          <ac:spMkLst>
            <pc:docMk/>
            <pc:sldMk cId="0" sldId="257"/>
            <ac:spMk id="6" creationId="{00000000-0000-0000-0000-000000000000}"/>
          </ac:spMkLst>
        </pc:spChg>
        <pc:spChg chg="mod">
          <ac:chgData name="Lewis BUCKLEY (DBT)" userId="308fedf8-0837-4052-9466-eb0eda9c060f" providerId="ADAL" clId="{0DF573F0-B88F-411C-A8CE-54D0F788180B}" dt="2025-02-26T12:35:18.348" v="425" actId="1076"/>
          <ac:spMkLst>
            <pc:docMk/>
            <pc:sldMk cId="0" sldId="257"/>
            <ac:spMk id="7" creationId="{00000000-0000-0000-0000-000000000000}"/>
          </ac:spMkLst>
        </pc:spChg>
      </pc:sldChg>
      <pc:sldChg chg="modSp mod">
        <pc:chgData name="Lewis BUCKLEY (DBT)" userId="308fedf8-0837-4052-9466-eb0eda9c060f" providerId="ADAL" clId="{0DF573F0-B88F-411C-A8CE-54D0F788180B}" dt="2025-02-25T15:38:59.329" v="210" actId="13926"/>
        <pc:sldMkLst>
          <pc:docMk/>
          <pc:sldMk cId="0" sldId="262"/>
        </pc:sldMkLst>
        <pc:spChg chg="mod">
          <ac:chgData name="Lewis BUCKLEY (DBT)" userId="308fedf8-0837-4052-9466-eb0eda9c060f" providerId="ADAL" clId="{0DF573F0-B88F-411C-A8CE-54D0F788180B}" dt="2025-02-25T15:38:59.329" v="210" actId="13926"/>
          <ac:spMkLst>
            <pc:docMk/>
            <pc:sldMk cId="0" sldId="262"/>
            <ac:spMk id="10" creationId="{E63D98D3-4BCE-294E-5602-BD076D8D06FC}"/>
          </ac:spMkLst>
        </pc:spChg>
      </pc:sldChg>
      <pc:sldChg chg="modSp mod">
        <pc:chgData name="Lewis BUCKLEY (DBT)" userId="308fedf8-0837-4052-9466-eb0eda9c060f" providerId="ADAL" clId="{0DF573F0-B88F-411C-A8CE-54D0F788180B}" dt="2025-02-25T15:39:16.472" v="213" actId="13926"/>
        <pc:sldMkLst>
          <pc:docMk/>
          <pc:sldMk cId="0" sldId="264"/>
        </pc:sldMkLst>
        <pc:spChg chg="mod">
          <ac:chgData name="Lewis BUCKLEY (DBT)" userId="308fedf8-0837-4052-9466-eb0eda9c060f" providerId="ADAL" clId="{0DF573F0-B88F-411C-A8CE-54D0F788180B}" dt="2025-02-25T15:39:16.472" v="213" actId="13926"/>
          <ac:spMkLst>
            <pc:docMk/>
            <pc:sldMk cId="0" sldId="264"/>
            <ac:spMk id="3" creationId="{00000000-0000-0000-0000-000000000000}"/>
          </ac:spMkLst>
        </pc:spChg>
        <pc:spChg chg="mod">
          <ac:chgData name="Lewis BUCKLEY (DBT)" userId="308fedf8-0837-4052-9466-eb0eda9c060f" providerId="ADAL" clId="{0DF573F0-B88F-411C-A8CE-54D0F788180B}" dt="2025-02-25T15:39:11.218" v="212" actId="13926"/>
          <ac:spMkLst>
            <pc:docMk/>
            <pc:sldMk cId="0" sldId="264"/>
            <ac:spMk id="13" creationId="{94B27BAA-7328-5F9E-2613-4465B7E52AEB}"/>
          </ac:spMkLst>
        </pc:spChg>
      </pc:sldChg>
      <pc:sldChg chg="modSp mod">
        <pc:chgData name="Lewis BUCKLEY (DBT)" userId="308fedf8-0837-4052-9466-eb0eda9c060f" providerId="ADAL" clId="{0DF573F0-B88F-411C-A8CE-54D0F788180B}" dt="2025-02-25T15:39:54.772" v="239" actId="13926"/>
        <pc:sldMkLst>
          <pc:docMk/>
          <pc:sldMk cId="0" sldId="266"/>
        </pc:sldMkLst>
        <pc:spChg chg="mod">
          <ac:chgData name="Lewis BUCKLEY (DBT)" userId="308fedf8-0837-4052-9466-eb0eda9c060f" providerId="ADAL" clId="{0DF573F0-B88F-411C-A8CE-54D0F788180B}" dt="2025-02-25T15:39:54.772" v="239" actId="13926"/>
          <ac:spMkLst>
            <pc:docMk/>
            <pc:sldMk cId="0" sldId="266"/>
            <ac:spMk id="6" creationId="{00000000-0000-0000-0000-000000000000}"/>
          </ac:spMkLst>
        </pc:spChg>
      </pc:sldChg>
      <pc:sldChg chg="modSp mod">
        <pc:chgData name="Lewis BUCKLEY (DBT)" userId="308fedf8-0837-4052-9466-eb0eda9c060f" providerId="ADAL" clId="{0DF573F0-B88F-411C-A8CE-54D0F788180B}" dt="2025-02-26T15:20:15.809" v="448" actId="20577"/>
        <pc:sldMkLst>
          <pc:docMk/>
          <pc:sldMk cId="0" sldId="267"/>
        </pc:sldMkLst>
        <pc:spChg chg="mod">
          <ac:chgData name="Lewis BUCKLEY (DBT)" userId="308fedf8-0837-4052-9466-eb0eda9c060f" providerId="ADAL" clId="{0DF573F0-B88F-411C-A8CE-54D0F788180B}" dt="2025-02-26T15:20:15.809" v="448" actId="20577"/>
          <ac:spMkLst>
            <pc:docMk/>
            <pc:sldMk cId="0" sldId="267"/>
            <ac:spMk id="5" creationId="{00000000-0000-0000-0000-000000000000}"/>
          </ac:spMkLst>
        </pc:spChg>
      </pc:sldChg>
      <pc:sldChg chg="modSp mod">
        <pc:chgData name="Lewis BUCKLEY (DBT)" userId="308fedf8-0837-4052-9466-eb0eda9c060f" providerId="ADAL" clId="{0DF573F0-B88F-411C-A8CE-54D0F788180B}" dt="2025-02-25T15:40:16.385" v="240" actId="13926"/>
        <pc:sldMkLst>
          <pc:docMk/>
          <pc:sldMk cId="0" sldId="269"/>
        </pc:sldMkLst>
        <pc:spChg chg="mod">
          <ac:chgData name="Lewis BUCKLEY (DBT)" userId="308fedf8-0837-4052-9466-eb0eda9c060f" providerId="ADAL" clId="{0DF573F0-B88F-411C-A8CE-54D0F788180B}" dt="2025-02-25T15:40:16.385" v="240" actId="13926"/>
          <ac:spMkLst>
            <pc:docMk/>
            <pc:sldMk cId="0" sldId="269"/>
            <ac:spMk id="5" creationId="{00000000-0000-0000-0000-000000000000}"/>
          </ac:spMkLst>
        </pc:spChg>
      </pc:sldChg>
      <pc:sldChg chg="modSp mod">
        <pc:chgData name="Lewis BUCKLEY (DBT)" userId="308fedf8-0837-4052-9466-eb0eda9c060f" providerId="ADAL" clId="{0DF573F0-B88F-411C-A8CE-54D0F788180B}" dt="2025-02-25T15:40:34.726" v="242" actId="13926"/>
        <pc:sldMkLst>
          <pc:docMk/>
          <pc:sldMk cId="0" sldId="271"/>
        </pc:sldMkLst>
        <pc:spChg chg="mod">
          <ac:chgData name="Lewis BUCKLEY (DBT)" userId="308fedf8-0837-4052-9466-eb0eda9c060f" providerId="ADAL" clId="{0DF573F0-B88F-411C-A8CE-54D0F788180B}" dt="2025-02-25T15:40:26.216" v="241" actId="13926"/>
          <ac:spMkLst>
            <pc:docMk/>
            <pc:sldMk cId="0" sldId="271"/>
            <ac:spMk id="8" creationId="{00000000-0000-0000-0000-000000000000}"/>
          </ac:spMkLst>
        </pc:spChg>
        <pc:spChg chg="mod">
          <ac:chgData name="Lewis BUCKLEY (DBT)" userId="308fedf8-0837-4052-9466-eb0eda9c060f" providerId="ADAL" clId="{0DF573F0-B88F-411C-A8CE-54D0F788180B}" dt="2025-02-25T15:40:34.726" v="242" actId="13926"/>
          <ac:spMkLst>
            <pc:docMk/>
            <pc:sldMk cId="0" sldId="271"/>
            <ac:spMk id="13" creationId="{9494A071-3486-6F07-C093-E6475C4C48EF}"/>
          </ac:spMkLst>
        </pc:spChg>
      </pc:sldChg>
      <pc:sldChg chg="modSp mod">
        <pc:chgData name="Lewis BUCKLEY (DBT)" userId="308fedf8-0837-4052-9466-eb0eda9c060f" providerId="ADAL" clId="{0DF573F0-B88F-411C-A8CE-54D0F788180B}" dt="2025-02-25T15:40:46.841" v="244" actId="13926"/>
        <pc:sldMkLst>
          <pc:docMk/>
          <pc:sldMk cId="0" sldId="272"/>
        </pc:sldMkLst>
        <pc:spChg chg="mod">
          <ac:chgData name="Lewis BUCKLEY (DBT)" userId="308fedf8-0837-4052-9466-eb0eda9c060f" providerId="ADAL" clId="{0DF573F0-B88F-411C-A8CE-54D0F788180B}" dt="2025-02-25T15:40:46.841" v="244" actId="13926"/>
          <ac:spMkLst>
            <pc:docMk/>
            <pc:sldMk cId="0" sldId="272"/>
            <ac:spMk id="8" creationId="{00000000-0000-0000-0000-000000000000}"/>
          </ac:spMkLst>
        </pc:spChg>
      </pc:sldChg>
      <pc:sldChg chg="modSp mod">
        <pc:chgData name="Lewis BUCKLEY (DBT)" userId="308fedf8-0837-4052-9466-eb0eda9c060f" providerId="ADAL" clId="{0DF573F0-B88F-411C-A8CE-54D0F788180B}" dt="2025-02-25T15:39:02.704" v="211" actId="13926"/>
        <pc:sldMkLst>
          <pc:docMk/>
          <pc:sldMk cId="397473480" sldId="277"/>
        </pc:sldMkLst>
        <pc:spChg chg="mod">
          <ac:chgData name="Lewis BUCKLEY (DBT)" userId="308fedf8-0837-4052-9466-eb0eda9c060f" providerId="ADAL" clId="{0DF573F0-B88F-411C-A8CE-54D0F788180B}" dt="2025-02-25T15:39:02.704" v="211" actId="13926"/>
          <ac:spMkLst>
            <pc:docMk/>
            <pc:sldMk cId="397473480" sldId="277"/>
            <ac:spMk id="7" creationId="{8FCE2125-2CCE-A0EB-DA2A-94E4165DFDFE}"/>
          </ac:spMkLst>
        </pc:spChg>
      </pc:sldChg>
      <pc:sldChg chg="modSp mod">
        <pc:chgData name="Lewis BUCKLEY (DBT)" userId="308fedf8-0837-4052-9466-eb0eda9c060f" providerId="ADAL" clId="{0DF573F0-B88F-411C-A8CE-54D0F788180B}" dt="2025-02-26T15:20:03.197" v="445" actId="1076"/>
        <pc:sldMkLst>
          <pc:docMk/>
          <pc:sldMk cId="2219723720" sldId="280"/>
        </pc:sldMkLst>
        <pc:spChg chg="mod">
          <ac:chgData name="Lewis BUCKLEY (DBT)" userId="308fedf8-0837-4052-9466-eb0eda9c060f" providerId="ADAL" clId="{0DF573F0-B88F-411C-A8CE-54D0F788180B}" dt="2025-02-26T15:19:43.192" v="443" actId="1076"/>
          <ac:spMkLst>
            <pc:docMk/>
            <pc:sldMk cId="2219723720" sldId="280"/>
            <ac:spMk id="29" creationId="{00000000-0000-0000-0000-000000000000}"/>
          </ac:spMkLst>
        </pc:spChg>
        <pc:spChg chg="mod">
          <ac:chgData name="Lewis BUCKLEY (DBT)" userId="308fedf8-0837-4052-9466-eb0eda9c060f" providerId="ADAL" clId="{0DF573F0-B88F-411C-A8CE-54D0F788180B}" dt="2025-02-26T15:20:03.197" v="445" actId="1076"/>
          <ac:spMkLst>
            <pc:docMk/>
            <pc:sldMk cId="2219723720" sldId="280"/>
            <ac:spMk id="31" creationId="{00000000-0000-0000-0000-000000000000}"/>
          </ac:spMkLst>
        </pc:spChg>
        <pc:spChg chg="mod">
          <ac:chgData name="Lewis BUCKLEY (DBT)" userId="308fedf8-0837-4052-9466-eb0eda9c060f" providerId="ADAL" clId="{0DF573F0-B88F-411C-A8CE-54D0F788180B}" dt="2025-02-25T15:39:39.794" v="238" actId="20577"/>
          <ac:spMkLst>
            <pc:docMk/>
            <pc:sldMk cId="2219723720" sldId="280"/>
            <ac:spMk id="38" creationId="{00000000-0000-0000-0000-000000000000}"/>
          </ac:spMkLst>
        </pc:spChg>
        <pc:spChg chg="mod">
          <ac:chgData name="Lewis BUCKLEY (DBT)" userId="308fedf8-0837-4052-9466-eb0eda9c060f" providerId="ADAL" clId="{0DF573F0-B88F-411C-A8CE-54D0F788180B}" dt="2025-02-26T15:19:53.849" v="444" actId="1076"/>
          <ac:spMkLst>
            <pc:docMk/>
            <pc:sldMk cId="2219723720" sldId="280"/>
            <ac:spMk id="51" creationId="{1659EFCF-0432-6D22-E694-6B49B605A3F2}"/>
          </ac:spMkLst>
        </pc:spChg>
      </pc:sldChg>
      <pc:sldChg chg="modSp mod">
        <pc:chgData name="Lewis BUCKLEY (DBT)" userId="308fedf8-0837-4052-9466-eb0eda9c060f" providerId="ADAL" clId="{0DF573F0-B88F-411C-A8CE-54D0F788180B}" dt="2025-02-25T15:42:00.516" v="293" actId="20577"/>
        <pc:sldMkLst>
          <pc:docMk/>
          <pc:sldMk cId="1130913905" sldId="281"/>
        </pc:sldMkLst>
        <pc:spChg chg="mod">
          <ac:chgData name="Lewis BUCKLEY (DBT)" userId="308fedf8-0837-4052-9466-eb0eda9c060f" providerId="ADAL" clId="{0DF573F0-B88F-411C-A8CE-54D0F788180B}" dt="2025-02-25T15:42:00.516" v="293" actId="20577"/>
          <ac:spMkLst>
            <pc:docMk/>
            <pc:sldMk cId="1130913905" sldId="281"/>
            <ac:spMk id="25" creationId="{2A2D0273-5738-E960-54A0-2FD2534AAF32}"/>
          </ac:spMkLst>
        </pc:spChg>
      </pc:sldChg>
      <pc:sldChg chg="addSp delSp modSp mod">
        <pc:chgData name="Lewis BUCKLEY (DBT)" userId="308fedf8-0837-4052-9466-eb0eda9c060f" providerId="ADAL" clId="{0DF573F0-B88F-411C-A8CE-54D0F788180B}" dt="2025-02-26T12:41:28.539" v="434" actId="1076"/>
        <pc:sldMkLst>
          <pc:docMk/>
          <pc:sldMk cId="2815601414" sldId="282"/>
        </pc:sldMkLst>
      </pc:sldChg>
    </pc:docChg>
  </pc:docChgLst>
  <pc:docChgLst>
    <pc:chgData name="Lewis BUCKLEY (DBT)" userId="S::lewis.buckley@businessandtrade.gov.uk::308fedf8-0837-4052-9466-eb0eda9c060f" providerId="AD" clId="Web-{E367A66E-6721-AB95-26DF-36278406B11D}"/>
    <pc:docChg chg="modSld">
      <pc:chgData name="Lewis BUCKLEY (DBT)" userId="S::lewis.buckley@businessandtrade.gov.uk::308fedf8-0837-4052-9466-eb0eda9c060f" providerId="AD" clId="Web-{E367A66E-6721-AB95-26DF-36278406B11D}" dt="2025-02-25T15:35:24.463" v="83" actId="20577"/>
      <pc:docMkLst>
        <pc:docMk/>
      </pc:docMkLst>
      <pc:sldChg chg="modSp">
        <pc:chgData name="Lewis BUCKLEY (DBT)" userId="S::lewis.buckley@businessandtrade.gov.uk::308fedf8-0837-4052-9466-eb0eda9c060f" providerId="AD" clId="Web-{E367A66E-6721-AB95-26DF-36278406B11D}" dt="2025-02-25T15:35:24.463" v="83" actId="20577"/>
        <pc:sldMkLst>
          <pc:docMk/>
          <pc:sldMk cId="0" sldId="264"/>
        </pc:sldMkLst>
        <pc:spChg chg="mod">
          <ac:chgData name="Lewis BUCKLEY (DBT)" userId="S::lewis.buckley@businessandtrade.gov.uk::308fedf8-0837-4052-9466-eb0eda9c060f" providerId="AD" clId="Web-{E367A66E-6721-AB95-26DF-36278406B11D}" dt="2025-02-25T15:35:24.463" v="83" actId="20577"/>
          <ac:spMkLst>
            <pc:docMk/>
            <pc:sldMk cId="0" sldId="264"/>
            <ac:spMk id="3" creationId="{00000000-0000-0000-0000-000000000000}"/>
          </ac:spMkLst>
        </pc:spChg>
      </pc:sldChg>
    </pc:docChg>
  </pc:docChgLst>
  <pc:docChgLst>
    <pc:chgData name="Lewis BUCKLEY (DBT)" userId="S::lewis.buckley@businessandtrade.gov.uk::308fedf8-0837-4052-9466-eb0eda9c060f" providerId="AD" clId="Web-{62D5B632-039A-57D6-AEA6-3EBE20795A75}"/>
    <pc:docChg chg="addSld modSld">
      <pc:chgData name="Lewis BUCKLEY (DBT)" userId="S::lewis.buckley@businessandtrade.gov.uk::308fedf8-0837-4052-9466-eb0eda9c060f" providerId="AD" clId="Web-{62D5B632-039A-57D6-AEA6-3EBE20795A75}" dt="2025-02-26T09:11:57.326" v="9" actId="20577"/>
      <pc:docMkLst>
        <pc:docMk/>
      </pc:docMkLst>
      <pc:sldChg chg="addSp modSp new">
        <pc:chgData name="Lewis BUCKLEY (DBT)" userId="S::lewis.buckley@businessandtrade.gov.uk::308fedf8-0837-4052-9466-eb0eda9c060f" providerId="AD" clId="Web-{62D5B632-039A-57D6-AEA6-3EBE20795A75}" dt="2025-02-26T09:11:57.326" v="9" actId="20577"/>
        <pc:sldMkLst>
          <pc:docMk/>
          <pc:sldMk cId="2815601414" sldId="282"/>
        </pc:sldMkLst>
      </pc:sldChg>
    </pc:docChg>
  </pc:docChgLst>
  <pc:docChgLst>
    <pc:chgData name="Claire WALKER (DBT)" userId="S::claire.walker@businessandtrade.gov.uk::f06846c4-a04f-4b55-854a-a72886d5bce6" providerId="AD" clId="Web-{6A797C02-4088-8353-44B5-301FF1DB85E7}"/>
    <pc:docChg chg="delSld">
      <pc:chgData name="Claire WALKER (DBT)" userId="S::claire.walker@businessandtrade.gov.uk::f06846c4-a04f-4b55-854a-a72886d5bce6" providerId="AD" clId="Web-{6A797C02-4088-8353-44B5-301FF1DB85E7}" dt="2024-11-21T10:37:17.296" v="1"/>
      <pc:docMkLst>
        <pc:docMk/>
      </pc:docMkLst>
      <pc:sldChg chg="del">
        <pc:chgData name="Claire WALKER (DBT)" userId="S::claire.walker@businessandtrade.gov.uk::f06846c4-a04f-4b55-854a-a72886d5bce6" providerId="AD" clId="Web-{6A797C02-4088-8353-44B5-301FF1DB85E7}" dt="2024-11-21T10:37:17.296" v="1"/>
        <pc:sldMkLst>
          <pc:docMk/>
          <pc:sldMk cId="1905726934" sldId="281"/>
        </pc:sldMkLst>
      </pc:sldChg>
      <pc:sldChg chg="del">
        <pc:chgData name="Claire WALKER (DBT)" userId="S::claire.walker@businessandtrade.gov.uk::f06846c4-a04f-4b55-854a-a72886d5bce6" providerId="AD" clId="Web-{6A797C02-4088-8353-44B5-301FF1DB85E7}" dt="2024-11-21T10:37:13.608" v="0"/>
        <pc:sldMkLst>
          <pc:docMk/>
          <pc:sldMk cId="638807376" sldId="282"/>
        </pc:sldMkLst>
      </pc:sldChg>
    </pc:docChg>
  </pc:docChgLst>
  <pc:docChgLst>
    <pc:chgData name="Claire WALKER (DBT)" userId="f06846c4-a04f-4b55-854a-a72886d5bce6" providerId="ADAL" clId="{1096EFDD-CD23-4472-8CDB-E9E382AFDFEB}"/>
    <pc:docChg chg="undo custSel addSld delSld modSld">
      <pc:chgData name="Claire WALKER (DBT)" userId="f06846c4-a04f-4b55-854a-a72886d5bce6" providerId="ADAL" clId="{1096EFDD-CD23-4472-8CDB-E9E382AFDFEB}" dt="2024-11-21T10:47:33.696" v="95" actId="1076"/>
      <pc:docMkLst>
        <pc:docMk/>
      </pc:docMkLst>
      <pc:sldChg chg="modSp mod">
        <pc:chgData name="Claire WALKER (DBT)" userId="f06846c4-a04f-4b55-854a-a72886d5bce6" providerId="ADAL" clId="{1096EFDD-CD23-4472-8CDB-E9E382AFDFEB}" dt="2024-11-21T10:47:33.696" v="95" actId="1076"/>
        <pc:sldMkLst>
          <pc:docMk/>
          <pc:sldMk cId="0" sldId="257"/>
        </pc:sldMkLst>
      </pc:sldChg>
      <pc:sldChg chg="delSp modSp add mod">
        <pc:chgData name="Claire WALKER (DBT)" userId="f06846c4-a04f-4b55-854a-a72886d5bce6" providerId="ADAL" clId="{1096EFDD-CD23-4472-8CDB-E9E382AFDFEB}" dt="2024-11-20T16:36:33.307" v="52" actId="1076"/>
        <pc:sldMkLst>
          <pc:docMk/>
          <pc:sldMk cId="1905726934" sldId="281"/>
        </pc:sldMkLst>
      </pc:sldChg>
      <pc:sldChg chg="delSp modSp add mod">
        <pc:chgData name="Claire WALKER (DBT)" userId="f06846c4-a04f-4b55-854a-a72886d5bce6" providerId="ADAL" clId="{1096EFDD-CD23-4472-8CDB-E9E382AFDFEB}" dt="2024-11-20T16:37:26.203" v="61" actId="1076"/>
        <pc:sldMkLst>
          <pc:docMk/>
          <pc:sldMk cId="638807376" sldId="282"/>
        </pc:sldMkLst>
      </pc:sldChg>
      <pc:sldChg chg="add del">
        <pc:chgData name="Claire WALKER (DBT)" userId="f06846c4-a04f-4b55-854a-a72886d5bce6" providerId="ADAL" clId="{1096EFDD-CD23-4472-8CDB-E9E382AFDFEB}" dt="2024-11-20T16:36:55.942" v="54" actId="2696"/>
        <pc:sldMkLst>
          <pc:docMk/>
          <pc:sldMk cId="1051801503" sldId="282"/>
        </pc:sldMkLst>
      </pc:sldChg>
    </pc:docChg>
  </pc:docChgLst>
  <pc:docChgLst>
    <pc:chgData name="Lewis BUCKLEY (DBT)" userId="S::lewis.buckley@businessandtrade.gov.uk::308fedf8-0837-4052-9466-eb0eda9c060f" providerId="AD" clId="Web-{81FC8220-8281-35AF-FCFE-0820C1A252F9}"/>
    <pc:docChg chg="modSld">
      <pc:chgData name="Lewis BUCKLEY (DBT)" userId="S::lewis.buckley@businessandtrade.gov.uk::308fedf8-0837-4052-9466-eb0eda9c060f" providerId="AD" clId="Web-{81FC8220-8281-35AF-FCFE-0820C1A252F9}" dt="2025-03-03T14:08:20.062" v="4" actId="20577"/>
      <pc:docMkLst>
        <pc:docMk/>
      </pc:docMkLst>
      <pc:sldChg chg="modSp">
        <pc:chgData name="Lewis BUCKLEY (DBT)" userId="S::lewis.buckley@businessandtrade.gov.uk::308fedf8-0837-4052-9466-eb0eda9c060f" providerId="AD" clId="Web-{81FC8220-8281-35AF-FCFE-0820C1A252F9}" dt="2025-03-03T14:08:20.062" v="4" actId="20577"/>
        <pc:sldMkLst>
          <pc:docMk/>
          <pc:sldMk cId="2219723720" sldId="280"/>
        </pc:sldMkLst>
        <pc:spChg chg="mod">
          <ac:chgData name="Lewis BUCKLEY (DBT)" userId="S::lewis.buckley@businessandtrade.gov.uk::308fedf8-0837-4052-9466-eb0eda9c060f" providerId="AD" clId="Web-{81FC8220-8281-35AF-FCFE-0820C1A252F9}" dt="2025-03-03T14:08:20.062" v="4" actId="20577"/>
          <ac:spMkLst>
            <pc:docMk/>
            <pc:sldMk cId="2219723720" sldId="280"/>
            <ac:spMk id="51" creationId="{1659EFCF-0432-6D22-E694-6B49B605A3F2}"/>
          </ac:spMkLst>
        </pc:spChg>
      </pc:sldChg>
    </pc:docChg>
  </pc:docChgLst>
  <pc:docChgLst>
    <pc:chgData name="Claire WALKER (DBT)" userId="S::claire.walker@businessandtrade.gov.uk::f06846c4-a04f-4b55-854a-a72886d5bce6" providerId="AD" clId="Web-{B0FE8947-DE84-AC47-4444-164AEAEBCFB3}"/>
    <pc:docChg chg="modSld">
      <pc:chgData name="Claire WALKER (DBT)" userId="S::claire.walker@businessandtrade.gov.uk::f06846c4-a04f-4b55-854a-a72886d5bce6" providerId="AD" clId="Web-{B0FE8947-DE84-AC47-4444-164AEAEBCFB3}" dt="2024-10-10T12:21:09.761" v="6" actId="1076"/>
      <pc:docMkLst>
        <pc:docMk/>
      </pc:docMkLst>
      <pc:sldChg chg="modSp">
        <pc:chgData name="Claire WALKER (DBT)" userId="S::claire.walker@businessandtrade.gov.uk::f06846c4-a04f-4b55-854a-a72886d5bce6" providerId="AD" clId="Web-{B0FE8947-DE84-AC47-4444-164AEAEBCFB3}" dt="2024-10-10T12:21:09.761" v="6" actId="1076"/>
        <pc:sldMkLst>
          <pc:docMk/>
          <pc:sldMk cId="3963129295" sldId="273"/>
        </pc:sldMkLst>
      </pc:sldChg>
    </pc:docChg>
  </pc:docChgLst>
  <pc:docChgLst>
    <pc:chgData name="Claire WALKER (DBT)" userId="S::claire.walker@businessandtrade.gov.uk::f06846c4-a04f-4b55-854a-a72886d5bce6" providerId="AD" clId="Web-{CDD76FD3-599A-50BF-66FD-C3F7DFE29C1E}"/>
    <pc:docChg chg="modSld">
      <pc:chgData name="Claire WALKER (DBT)" userId="S::claire.walker@businessandtrade.gov.uk::f06846c4-a04f-4b55-854a-a72886d5bce6" providerId="AD" clId="Web-{CDD76FD3-599A-50BF-66FD-C3F7DFE29C1E}" dt="2024-12-02T12:14:52.346" v="5" actId="20577"/>
      <pc:docMkLst>
        <pc:docMk/>
      </pc:docMkLst>
      <pc:sldChg chg="modSp">
        <pc:chgData name="Claire WALKER (DBT)" userId="S::claire.walker@businessandtrade.gov.uk::f06846c4-a04f-4b55-854a-a72886d5bce6" providerId="AD" clId="Web-{CDD76FD3-599A-50BF-66FD-C3F7DFE29C1E}" dt="2024-12-02T12:14:52.346" v="5" actId="20577"/>
        <pc:sldMkLst>
          <pc:docMk/>
          <pc:sldMk cId="0" sldId="271"/>
        </pc:sldMkLst>
      </pc:sldChg>
    </pc:docChg>
  </pc:docChgLst>
  <pc:docChgLst>
    <pc:chgData name="Claire WALKER (DBT)" userId="S::claire.walker@businessandtrade.gov.uk::f06846c4-a04f-4b55-854a-a72886d5bce6" providerId="AD" clId="Web-{A2255E35-D115-206A-52FC-550FADD37601}"/>
    <pc:docChg chg="mod">
      <pc:chgData name="Claire WALKER (DBT)" userId="S::claire.walker@businessandtrade.gov.uk::f06846c4-a04f-4b55-854a-a72886d5bce6" providerId="AD" clId="Web-{A2255E35-D115-206A-52FC-550FADD37601}" dt="2024-10-11T11:49:51.878" v="0"/>
      <pc:docMkLst>
        <pc:docMk/>
      </pc:docMkLst>
    </pc:docChg>
  </pc:docChgLst>
  <pc:docChgLst>
    <pc:chgData name="Claire WALKER (DBT)" userId="S::claire.walker@businessandtrade.gov.uk::f06846c4-a04f-4b55-854a-a72886d5bce6" providerId="AD" clId="Web-{E170AA81-C308-76C6-8B46-9D1FB7C41839}"/>
    <pc:docChg chg="modSld">
      <pc:chgData name="Claire WALKER (DBT)" userId="S::claire.walker@businessandtrade.gov.uk::f06846c4-a04f-4b55-854a-a72886d5bce6" providerId="AD" clId="Web-{E170AA81-C308-76C6-8B46-9D1FB7C41839}" dt="2024-12-02T12:02:10.242" v="1" actId="20577"/>
      <pc:docMkLst>
        <pc:docMk/>
      </pc:docMkLst>
      <pc:sldChg chg="modSp">
        <pc:chgData name="Claire WALKER (DBT)" userId="S::claire.walker@businessandtrade.gov.uk::f06846c4-a04f-4b55-854a-a72886d5bce6" providerId="AD" clId="Web-{E170AA81-C308-76C6-8B46-9D1FB7C41839}" dt="2024-12-02T12:02:10.242" v="1" actId="20577"/>
        <pc:sldMkLst>
          <pc:docMk/>
          <pc:sldMk cId="0" sldId="266"/>
        </pc:sldMkLst>
      </pc:sldChg>
    </pc:docChg>
  </pc:docChgLst>
  <pc:docChgLst>
    <pc:chgData name="Tia WILLS (DBT)" userId="S::tia.wills@businessandtrade.gov.uk::ab1aea64-ba69-44d9-92b2-8f820788aa48" providerId="AD" clId="Web-{D4D9266B-CF7D-AD8C-59A9-CC5247097DAF}"/>
    <pc:docChg chg="modSld">
      <pc:chgData name="Tia WILLS (DBT)" userId="S::tia.wills@businessandtrade.gov.uk::ab1aea64-ba69-44d9-92b2-8f820788aa48" providerId="AD" clId="Web-{D4D9266B-CF7D-AD8C-59A9-CC5247097DAF}" dt="2025-03-06T09:14:19.185" v="0" actId="1076"/>
      <pc:docMkLst>
        <pc:docMk/>
      </pc:docMkLst>
      <pc:sldChg chg="modSp">
        <pc:chgData name="Tia WILLS (DBT)" userId="S::tia.wills@businessandtrade.gov.uk::ab1aea64-ba69-44d9-92b2-8f820788aa48" providerId="AD" clId="Web-{D4D9266B-CF7D-AD8C-59A9-CC5247097DAF}" dt="2025-03-06T09:14:19.185" v="0" actId="1076"/>
        <pc:sldMkLst>
          <pc:docMk/>
          <pc:sldMk cId="1130913905" sldId="281"/>
        </pc:sldMkLst>
        <pc:spChg chg="mod">
          <ac:chgData name="Tia WILLS (DBT)" userId="S::tia.wills@businessandtrade.gov.uk::ab1aea64-ba69-44d9-92b2-8f820788aa48" providerId="AD" clId="Web-{D4D9266B-CF7D-AD8C-59A9-CC5247097DAF}" dt="2025-03-06T09:14:19.185" v="0" actId="1076"/>
          <ac:spMkLst>
            <pc:docMk/>
            <pc:sldMk cId="1130913905" sldId="281"/>
            <ac:spMk id="23" creationId="{13206C3C-E50F-E605-3995-FD910FB1D777}"/>
          </ac:spMkLst>
        </pc:spChg>
      </pc:sldChg>
    </pc:docChg>
  </pc:docChgLst>
  <pc:docChgLst>
    <pc:chgData name="Claire WALKER (DBT)" userId="S::claire.walker@businessandtrade.gov.uk::f06846c4-a04f-4b55-854a-a72886d5bce6" providerId="AD" clId="Web-{2F0CA9A2-DA63-D87F-261F-748EE4F44ABE}"/>
    <pc:docChg chg="modSld">
      <pc:chgData name="Claire WALKER (DBT)" userId="S::claire.walker@businessandtrade.gov.uk::f06846c4-a04f-4b55-854a-a72886d5bce6" providerId="AD" clId="Web-{2F0CA9A2-DA63-D87F-261F-748EE4F44ABE}" dt="2024-11-07T13:33:30.464" v="2" actId="20577"/>
      <pc:docMkLst>
        <pc:docMk/>
      </pc:docMkLst>
      <pc:sldChg chg="modSp">
        <pc:chgData name="Claire WALKER (DBT)" userId="S::claire.walker@businessandtrade.gov.uk::f06846c4-a04f-4b55-854a-a72886d5bce6" providerId="AD" clId="Web-{2F0CA9A2-DA63-D87F-261F-748EE4F44ABE}" dt="2024-11-07T13:33:30.464" v="2" actId="20577"/>
        <pc:sldMkLst>
          <pc:docMk/>
          <pc:sldMk cId="0" sldId="264"/>
        </pc:sldMkLst>
      </pc:sldChg>
    </pc:docChg>
  </pc:docChgLst>
  <pc:docChgLst>
    <pc:chgData name="Joseph STEEDEN (DBT)" userId="S::joseph.steeden@businessandtrade.gov.uk::6208d8c7-af9c-47dc-920e-e9754c05eeb1" providerId="AD" clId="Web-{9BB588A8-5671-0D4E-3988-8E6F7F85B313}"/>
    <pc:docChg chg="modSld">
      <pc:chgData name="Joseph STEEDEN (DBT)" userId="S::joseph.steeden@businessandtrade.gov.uk::6208d8c7-af9c-47dc-920e-e9754c05eeb1" providerId="AD" clId="Web-{9BB588A8-5671-0D4E-3988-8E6F7F85B313}" dt="2024-12-12T10:33:41.991" v="24" actId="1076"/>
      <pc:docMkLst>
        <pc:docMk/>
      </pc:docMkLst>
      <pc:sldChg chg="modSp">
        <pc:chgData name="Joseph STEEDEN (DBT)" userId="S::joseph.steeden@businessandtrade.gov.uk::6208d8c7-af9c-47dc-920e-e9754c05eeb1" providerId="AD" clId="Web-{9BB588A8-5671-0D4E-3988-8E6F7F85B313}" dt="2024-12-12T10:33:41.991" v="24" actId="1076"/>
        <pc:sldMkLst>
          <pc:docMk/>
          <pc:sldMk cId="0" sldId="264"/>
        </pc:sldMkLst>
        <pc:spChg chg="mod">
          <ac:chgData name="Joseph STEEDEN (DBT)" userId="S::joseph.steeden@businessandtrade.gov.uk::6208d8c7-af9c-47dc-920e-e9754c05eeb1" providerId="AD" clId="Web-{9BB588A8-5671-0D4E-3988-8E6F7F85B313}" dt="2024-12-12T10:33:25.380" v="23" actId="20577"/>
          <ac:spMkLst>
            <pc:docMk/>
            <pc:sldMk cId="0" sldId="264"/>
            <ac:spMk id="3" creationId="{00000000-0000-0000-0000-000000000000}"/>
          </ac:spMkLst>
        </pc:spChg>
      </pc:sldChg>
    </pc:docChg>
  </pc:docChgLst>
  <pc:docChgLst>
    <pc:chgData name="Lewis BUCKLEY (DBT)" userId="S::lewis.buckley@businessandtrade.gov.uk::308fedf8-0837-4052-9466-eb0eda9c060f" providerId="AD" clId="Web-{87236ACA-3ED6-0D33-2369-96236159B608}"/>
    <pc:docChg chg="modSld">
      <pc:chgData name="Lewis BUCKLEY (DBT)" userId="S::lewis.buckley@businessandtrade.gov.uk::308fedf8-0837-4052-9466-eb0eda9c060f" providerId="AD" clId="Web-{87236ACA-3ED6-0D33-2369-96236159B608}" dt="2025-02-26T12:25:14.294" v="37" actId="1076"/>
      <pc:docMkLst>
        <pc:docMk/>
      </pc:docMkLst>
      <pc:sldChg chg="addSp delSp modSp mod setBg">
        <pc:chgData name="Lewis BUCKLEY (DBT)" userId="S::lewis.buckley@businessandtrade.gov.uk::308fedf8-0837-4052-9466-eb0eda9c060f" providerId="AD" clId="Web-{87236ACA-3ED6-0D33-2369-96236159B608}" dt="2025-02-26T12:24:26.995" v="33" actId="1076"/>
        <pc:sldMkLst>
          <pc:docMk/>
          <pc:sldMk cId="0" sldId="257"/>
        </pc:sldMkLst>
        <pc:spChg chg="mod ord">
          <ac:chgData name="Lewis BUCKLEY (DBT)" userId="S::lewis.buckley@businessandtrade.gov.uk::308fedf8-0837-4052-9466-eb0eda9c060f" providerId="AD" clId="Web-{87236ACA-3ED6-0D33-2369-96236159B608}" dt="2025-02-26T12:24:13.198" v="30"/>
          <ac:spMkLst>
            <pc:docMk/>
            <pc:sldMk cId="0" sldId="257"/>
            <ac:spMk id="6" creationId="{00000000-0000-0000-0000-000000000000}"/>
          </ac:spMkLst>
        </pc:spChg>
        <pc:spChg chg="mod">
          <ac:chgData name="Lewis BUCKLEY (DBT)" userId="S::lewis.buckley@businessandtrade.gov.uk::308fedf8-0837-4052-9466-eb0eda9c060f" providerId="AD" clId="Web-{87236ACA-3ED6-0D33-2369-96236159B608}" dt="2025-02-26T12:24:13.198" v="30"/>
          <ac:spMkLst>
            <pc:docMk/>
            <pc:sldMk cId="0" sldId="257"/>
            <ac:spMk id="7" creationId="{00000000-0000-0000-0000-000000000000}"/>
          </ac:spMkLst>
        </pc:spChg>
        <pc:picChg chg="add mod">
          <ac:chgData name="Lewis BUCKLEY (DBT)" userId="S::lewis.buckley@businessandtrade.gov.uk::308fedf8-0837-4052-9466-eb0eda9c060f" providerId="AD" clId="Web-{87236ACA-3ED6-0D33-2369-96236159B608}" dt="2025-02-26T12:24:26.995" v="33" actId="1076"/>
          <ac:picMkLst>
            <pc:docMk/>
            <pc:sldMk cId="0" sldId="257"/>
            <ac:picMk id="3" creationId="{54388DD1-9FB8-C372-4ACD-55367B4AA609}"/>
          </ac:picMkLst>
        </pc:picChg>
      </pc:sldChg>
      <pc:sldChg chg="modSp">
        <pc:chgData name="Lewis BUCKLEY (DBT)" userId="S::lewis.buckley@businessandtrade.gov.uk::308fedf8-0837-4052-9466-eb0eda9c060f" providerId="AD" clId="Web-{87236ACA-3ED6-0D33-2369-96236159B608}" dt="2025-02-26T12:17:36.075" v="28" actId="20577"/>
        <pc:sldMkLst>
          <pc:docMk/>
          <pc:sldMk cId="0" sldId="267"/>
        </pc:sldMkLst>
        <pc:spChg chg="mod">
          <ac:chgData name="Lewis BUCKLEY (DBT)" userId="S::lewis.buckley@businessandtrade.gov.uk::308fedf8-0837-4052-9466-eb0eda9c060f" providerId="AD" clId="Web-{87236ACA-3ED6-0D33-2369-96236159B608}" dt="2025-02-26T12:17:36.075" v="28" actId="20577"/>
          <ac:spMkLst>
            <pc:docMk/>
            <pc:sldMk cId="0" sldId="267"/>
            <ac:spMk id="5" creationId="{00000000-0000-0000-0000-000000000000}"/>
          </ac:spMkLst>
        </pc:spChg>
      </pc:sldChg>
      <pc:sldChg chg="modSp">
        <pc:chgData name="Lewis BUCKLEY (DBT)" userId="S::lewis.buckley@businessandtrade.gov.uk::308fedf8-0837-4052-9466-eb0eda9c060f" providerId="AD" clId="Web-{87236ACA-3ED6-0D33-2369-96236159B608}" dt="2025-02-26T12:16:35.682" v="7" actId="20577"/>
        <pc:sldMkLst>
          <pc:docMk/>
          <pc:sldMk cId="2219723720" sldId="280"/>
        </pc:sldMkLst>
        <pc:spChg chg="mod">
          <ac:chgData name="Lewis BUCKLEY (DBT)" userId="S::lewis.buckley@businessandtrade.gov.uk::308fedf8-0837-4052-9466-eb0eda9c060f" providerId="AD" clId="Web-{87236ACA-3ED6-0D33-2369-96236159B608}" dt="2025-02-26T12:16:35.682" v="7" actId="20577"/>
          <ac:spMkLst>
            <pc:docMk/>
            <pc:sldMk cId="2219723720" sldId="280"/>
            <ac:spMk id="51" creationId="{1659EFCF-0432-6D22-E694-6B49B605A3F2}"/>
          </ac:spMkLst>
        </pc:spChg>
      </pc:sldChg>
      <pc:sldChg chg="addSp modSp">
        <pc:chgData name="Lewis BUCKLEY (DBT)" userId="S::lewis.buckley@businessandtrade.gov.uk::308fedf8-0837-4052-9466-eb0eda9c060f" providerId="AD" clId="Web-{87236ACA-3ED6-0D33-2369-96236159B608}" dt="2025-02-26T12:25:14.294" v="37" actId="1076"/>
        <pc:sldMkLst>
          <pc:docMk/>
          <pc:sldMk cId="2815601414" sldId="282"/>
        </pc:sldMkLst>
      </pc:sldChg>
    </pc:docChg>
  </pc:docChgLst>
  <pc:docChgLst>
    <pc:chgData name="Georgia DEFEO (DBT)" userId="S::georgia.defeo@businessandtrade.gov.uk::9f2f358f-ca52-4415-a897-9aa08272f1eb" providerId="AD" clId="Web-{DA401D48-1EAE-3B91-DFD6-77C24E674974}"/>
    <pc:docChg chg="mod">
      <pc:chgData name="Georgia DEFEO (DBT)" userId="S::georgia.defeo@businessandtrade.gov.uk::9f2f358f-ca52-4415-a897-9aa08272f1eb" providerId="AD" clId="Web-{DA401D48-1EAE-3B91-DFD6-77C24E674974}" dt="2025-02-17T15:50:41.445" v="0"/>
      <pc:docMkLst>
        <pc:docMk/>
      </pc:docMkLst>
    </pc:docChg>
  </pc:docChgLst>
  <pc:docChgLst>
    <pc:chgData name="Claire WALKER (DBT)" userId="f06846c4-a04f-4b55-854a-a72886d5bce6" providerId="ADAL" clId="{0DF48470-9964-41BF-A6CA-D859AF1C9D43}"/>
    <pc:docChg chg="undo custSel addSld delSld modSld">
      <pc:chgData name="Claire WALKER (DBT)" userId="f06846c4-a04f-4b55-854a-a72886d5bce6" providerId="ADAL" clId="{0DF48470-9964-41BF-A6CA-D859AF1C9D43}" dt="2025-01-17T14:39:16.337" v="917" actId="13926"/>
      <pc:docMkLst>
        <pc:docMk/>
      </pc:docMkLst>
      <pc:sldChg chg="addSp delSp modSp mod">
        <pc:chgData name="Claire WALKER (DBT)" userId="f06846c4-a04f-4b55-854a-a72886d5bce6" providerId="ADAL" clId="{0DF48470-9964-41BF-A6CA-D859AF1C9D43}" dt="2025-01-17T13:26:29.739" v="148" actId="255"/>
        <pc:sldMkLst>
          <pc:docMk/>
          <pc:sldMk cId="0" sldId="257"/>
        </pc:sldMkLst>
      </pc:sldChg>
      <pc:sldChg chg="addSp delSp modSp mod">
        <pc:chgData name="Claire WALKER (DBT)" userId="f06846c4-a04f-4b55-854a-a72886d5bce6" providerId="ADAL" clId="{0DF48470-9964-41BF-A6CA-D859AF1C9D43}" dt="2025-01-17T13:55:58.216" v="652" actId="20577"/>
        <pc:sldMkLst>
          <pc:docMk/>
          <pc:sldMk cId="0" sldId="262"/>
        </pc:sldMkLst>
        <pc:spChg chg="mod">
          <ac:chgData name="Claire WALKER (DBT)" userId="f06846c4-a04f-4b55-854a-a72886d5bce6" providerId="ADAL" clId="{0DF48470-9964-41BF-A6CA-D859AF1C9D43}" dt="2025-01-17T13:49:25.373" v="564" actId="20577"/>
          <ac:spMkLst>
            <pc:docMk/>
            <pc:sldMk cId="0" sldId="262"/>
            <ac:spMk id="3" creationId="{00000000-0000-0000-0000-000000000000}"/>
          </ac:spMkLst>
        </pc:spChg>
        <pc:spChg chg="mod">
          <ac:chgData name="Claire WALKER (DBT)" userId="f06846c4-a04f-4b55-854a-a72886d5bce6" providerId="ADAL" clId="{0DF48470-9964-41BF-A6CA-D859AF1C9D43}" dt="2025-01-17T13:37:52.369" v="360" actId="13926"/>
          <ac:spMkLst>
            <pc:docMk/>
            <pc:sldMk cId="0" sldId="262"/>
            <ac:spMk id="8" creationId="{96C15F90-EB4B-5550-7614-578F7F6C3504}"/>
          </ac:spMkLst>
        </pc:spChg>
        <pc:spChg chg="add mod">
          <ac:chgData name="Claire WALKER (DBT)" userId="f06846c4-a04f-4b55-854a-a72886d5bce6" providerId="ADAL" clId="{0DF48470-9964-41BF-A6CA-D859AF1C9D43}" dt="2025-01-17T13:55:58.216" v="652" actId="20577"/>
          <ac:spMkLst>
            <pc:docMk/>
            <pc:sldMk cId="0" sldId="262"/>
            <ac:spMk id="10" creationId="{E63D98D3-4BCE-294E-5602-BD076D8D06FC}"/>
          </ac:spMkLst>
        </pc:spChg>
        <pc:picChg chg="add mod">
          <ac:chgData name="Claire WALKER (DBT)" userId="f06846c4-a04f-4b55-854a-a72886d5bce6" providerId="ADAL" clId="{0DF48470-9964-41BF-A6CA-D859AF1C9D43}" dt="2025-01-17T13:40:10.416" v="365" actId="208"/>
          <ac:picMkLst>
            <pc:docMk/>
            <pc:sldMk cId="0" sldId="262"/>
            <ac:picMk id="5" creationId="{7A49C555-08D8-0D65-4B2B-8E6657627797}"/>
          </ac:picMkLst>
        </pc:picChg>
      </pc:sldChg>
      <pc:sldChg chg="delSp modSp mod">
        <pc:chgData name="Claire WALKER (DBT)" userId="f06846c4-a04f-4b55-854a-a72886d5bce6" providerId="ADAL" clId="{0DF48470-9964-41BF-A6CA-D859AF1C9D43}" dt="2025-01-17T13:28:55.115" v="226" actId="13926"/>
        <pc:sldMkLst>
          <pc:docMk/>
          <pc:sldMk cId="0" sldId="264"/>
        </pc:sldMkLst>
        <pc:spChg chg="mod">
          <ac:chgData name="Claire WALKER (DBT)" userId="f06846c4-a04f-4b55-854a-a72886d5bce6" providerId="ADAL" clId="{0DF48470-9964-41BF-A6CA-D859AF1C9D43}" dt="2025-01-17T13:28:44.771" v="225" actId="20577"/>
          <ac:spMkLst>
            <pc:docMk/>
            <pc:sldMk cId="0" sldId="264"/>
            <ac:spMk id="3" creationId="{00000000-0000-0000-0000-000000000000}"/>
          </ac:spMkLst>
        </pc:spChg>
        <pc:spChg chg="mod">
          <ac:chgData name="Claire WALKER (DBT)" userId="f06846c4-a04f-4b55-854a-a72886d5bce6" providerId="ADAL" clId="{0DF48470-9964-41BF-A6CA-D859AF1C9D43}" dt="2025-01-17T13:28:55.115" v="226" actId="13926"/>
          <ac:spMkLst>
            <pc:docMk/>
            <pc:sldMk cId="0" sldId="264"/>
            <ac:spMk id="13" creationId="{94B27BAA-7328-5F9E-2613-4465B7E52AEB}"/>
          </ac:spMkLst>
        </pc:spChg>
      </pc:sldChg>
      <pc:sldChg chg="modSp mod">
        <pc:chgData name="Claire WALKER (DBT)" userId="f06846c4-a04f-4b55-854a-a72886d5bce6" providerId="ADAL" clId="{0DF48470-9964-41BF-A6CA-D859AF1C9D43}" dt="2025-01-17T14:00:53.984" v="815" actId="13926"/>
        <pc:sldMkLst>
          <pc:docMk/>
          <pc:sldMk cId="0" sldId="266"/>
        </pc:sldMkLst>
        <pc:spChg chg="mod">
          <ac:chgData name="Claire WALKER (DBT)" userId="f06846c4-a04f-4b55-854a-a72886d5bce6" providerId="ADAL" clId="{0DF48470-9964-41BF-A6CA-D859AF1C9D43}" dt="2025-01-17T14:00:53.984" v="815" actId="13926"/>
          <ac:spMkLst>
            <pc:docMk/>
            <pc:sldMk cId="0" sldId="266"/>
            <ac:spMk id="6" creationId="{00000000-0000-0000-0000-000000000000}"/>
          </ac:spMkLst>
        </pc:spChg>
      </pc:sldChg>
      <pc:sldChg chg="modSp mod">
        <pc:chgData name="Claire WALKER (DBT)" userId="f06846c4-a04f-4b55-854a-a72886d5bce6" providerId="ADAL" clId="{0DF48470-9964-41BF-A6CA-D859AF1C9D43}" dt="2025-01-17T14:02:15.131" v="874" actId="13926"/>
        <pc:sldMkLst>
          <pc:docMk/>
          <pc:sldMk cId="0" sldId="267"/>
        </pc:sldMkLst>
        <pc:spChg chg="mod">
          <ac:chgData name="Claire WALKER (DBT)" userId="f06846c4-a04f-4b55-854a-a72886d5bce6" providerId="ADAL" clId="{0DF48470-9964-41BF-A6CA-D859AF1C9D43}" dt="2025-01-17T14:02:15.131" v="874" actId="13926"/>
          <ac:spMkLst>
            <pc:docMk/>
            <pc:sldMk cId="0" sldId="267"/>
            <ac:spMk id="5" creationId="{00000000-0000-0000-0000-000000000000}"/>
          </ac:spMkLst>
        </pc:spChg>
      </pc:sldChg>
      <pc:sldChg chg="modSp mod">
        <pc:chgData name="Claire WALKER (DBT)" userId="f06846c4-a04f-4b55-854a-a72886d5bce6" providerId="ADAL" clId="{0DF48470-9964-41BF-A6CA-D859AF1C9D43}" dt="2025-01-17T14:02:31.744" v="875" actId="13926"/>
        <pc:sldMkLst>
          <pc:docMk/>
          <pc:sldMk cId="0" sldId="269"/>
        </pc:sldMkLst>
        <pc:spChg chg="mod">
          <ac:chgData name="Claire WALKER (DBT)" userId="f06846c4-a04f-4b55-854a-a72886d5bce6" providerId="ADAL" clId="{0DF48470-9964-41BF-A6CA-D859AF1C9D43}" dt="2025-01-17T14:02:31.744" v="875" actId="13926"/>
          <ac:spMkLst>
            <pc:docMk/>
            <pc:sldMk cId="0" sldId="269"/>
            <ac:spMk id="5" creationId="{00000000-0000-0000-0000-000000000000}"/>
          </ac:spMkLst>
        </pc:spChg>
      </pc:sldChg>
      <pc:sldChg chg="modSp mod">
        <pc:chgData name="Claire WALKER (DBT)" userId="f06846c4-a04f-4b55-854a-a72886d5bce6" providerId="ADAL" clId="{0DF48470-9964-41BF-A6CA-D859AF1C9D43}" dt="2025-01-17T14:38:04.306" v="915" actId="13926"/>
        <pc:sldMkLst>
          <pc:docMk/>
          <pc:sldMk cId="0" sldId="271"/>
        </pc:sldMkLst>
        <pc:spChg chg="mod">
          <ac:chgData name="Claire WALKER (DBT)" userId="f06846c4-a04f-4b55-854a-a72886d5bce6" providerId="ADAL" clId="{0DF48470-9964-41BF-A6CA-D859AF1C9D43}" dt="2025-01-17T14:37:51.861" v="913" actId="13926"/>
          <ac:spMkLst>
            <pc:docMk/>
            <pc:sldMk cId="0" sldId="271"/>
            <ac:spMk id="8" creationId="{00000000-0000-0000-0000-000000000000}"/>
          </ac:spMkLst>
        </pc:spChg>
        <pc:spChg chg="mod">
          <ac:chgData name="Claire WALKER (DBT)" userId="f06846c4-a04f-4b55-854a-a72886d5bce6" providerId="ADAL" clId="{0DF48470-9964-41BF-A6CA-D859AF1C9D43}" dt="2025-01-17T14:38:04.306" v="915" actId="13926"/>
          <ac:spMkLst>
            <pc:docMk/>
            <pc:sldMk cId="0" sldId="271"/>
            <ac:spMk id="13" creationId="{9494A071-3486-6F07-C093-E6475C4C48EF}"/>
          </ac:spMkLst>
        </pc:spChg>
      </pc:sldChg>
      <pc:sldChg chg="modSp mod">
        <pc:chgData name="Claire WALKER (DBT)" userId="f06846c4-a04f-4b55-854a-a72886d5bce6" providerId="ADAL" clId="{0DF48470-9964-41BF-A6CA-D859AF1C9D43}" dt="2025-01-17T14:39:16.337" v="917" actId="13926"/>
        <pc:sldMkLst>
          <pc:docMk/>
          <pc:sldMk cId="0" sldId="272"/>
        </pc:sldMkLst>
        <pc:spChg chg="mod">
          <ac:chgData name="Claire WALKER (DBT)" userId="f06846c4-a04f-4b55-854a-a72886d5bce6" providerId="ADAL" clId="{0DF48470-9964-41BF-A6CA-D859AF1C9D43}" dt="2025-01-17T14:39:16.337" v="917" actId="13926"/>
          <ac:spMkLst>
            <pc:docMk/>
            <pc:sldMk cId="0" sldId="272"/>
            <ac:spMk id="8" creationId="{00000000-0000-0000-0000-000000000000}"/>
          </ac:spMkLst>
        </pc:spChg>
      </pc:sldChg>
      <pc:sldChg chg="del">
        <pc:chgData name="Claire WALKER (DBT)" userId="f06846c4-a04f-4b55-854a-a72886d5bce6" providerId="ADAL" clId="{0DF48470-9964-41BF-A6CA-D859AF1C9D43}" dt="2025-01-17T13:24:41.198" v="1" actId="47"/>
        <pc:sldMkLst>
          <pc:docMk/>
          <pc:sldMk cId="3963129295" sldId="273"/>
        </pc:sldMkLst>
      </pc:sldChg>
      <pc:sldChg chg="delSp modSp mod">
        <pc:chgData name="Claire WALKER (DBT)" userId="f06846c4-a04f-4b55-854a-a72886d5bce6" providerId="ADAL" clId="{0DF48470-9964-41BF-A6CA-D859AF1C9D43}" dt="2025-01-17T13:51:42.921" v="589" actId="208"/>
        <pc:sldMkLst>
          <pc:docMk/>
          <pc:sldMk cId="397473480" sldId="277"/>
        </pc:sldMkLst>
        <pc:spChg chg="mod">
          <ac:chgData name="Claire WALKER (DBT)" userId="f06846c4-a04f-4b55-854a-a72886d5bce6" providerId="ADAL" clId="{0DF48470-9964-41BF-A6CA-D859AF1C9D43}" dt="2025-01-17T13:51:42.921" v="589" actId="208"/>
          <ac:spMkLst>
            <pc:docMk/>
            <pc:sldMk cId="397473480" sldId="277"/>
            <ac:spMk id="7" creationId="{8FCE2125-2CCE-A0EB-DA2A-94E4165DFDFE}"/>
          </ac:spMkLst>
        </pc:spChg>
      </pc:sldChg>
      <pc:sldChg chg="modSp mod">
        <pc:chgData name="Claire WALKER (DBT)" userId="f06846c4-a04f-4b55-854a-a72886d5bce6" providerId="ADAL" clId="{0DF48470-9964-41BF-A6CA-D859AF1C9D43}" dt="2025-01-17T14:38:11.521" v="916" actId="13926"/>
        <pc:sldMkLst>
          <pc:docMk/>
          <pc:sldMk cId="3084702929" sldId="279"/>
        </pc:sldMkLst>
        <pc:spChg chg="mod">
          <ac:chgData name="Claire WALKER (DBT)" userId="f06846c4-a04f-4b55-854a-a72886d5bce6" providerId="ADAL" clId="{0DF48470-9964-41BF-A6CA-D859AF1C9D43}" dt="2025-01-17T14:38:11.521" v="916" actId="13926"/>
          <ac:spMkLst>
            <pc:docMk/>
            <pc:sldMk cId="3084702929" sldId="279"/>
            <ac:spMk id="8" creationId="{4F4AE5FE-ACEF-1CC7-4E83-2816A110D7EF}"/>
          </ac:spMkLst>
        </pc:spChg>
      </pc:sldChg>
      <pc:sldChg chg="modSp mod">
        <pc:chgData name="Claire WALKER (DBT)" userId="f06846c4-a04f-4b55-854a-a72886d5bce6" providerId="ADAL" clId="{0DF48470-9964-41BF-A6CA-D859AF1C9D43}" dt="2025-01-17T13:59:04.073" v="777" actId="20577"/>
        <pc:sldMkLst>
          <pc:docMk/>
          <pc:sldMk cId="2219723720" sldId="280"/>
        </pc:sldMkLst>
        <pc:spChg chg="mod">
          <ac:chgData name="Claire WALKER (DBT)" userId="f06846c4-a04f-4b55-854a-a72886d5bce6" providerId="ADAL" clId="{0DF48470-9964-41BF-A6CA-D859AF1C9D43}" dt="2025-01-17T13:57:47.097" v="707" actId="13926"/>
          <ac:spMkLst>
            <pc:docMk/>
            <pc:sldMk cId="2219723720" sldId="280"/>
            <ac:spMk id="29" creationId="{00000000-0000-0000-0000-000000000000}"/>
          </ac:spMkLst>
        </pc:spChg>
        <pc:spChg chg="mod">
          <ac:chgData name="Claire WALKER (DBT)" userId="f06846c4-a04f-4b55-854a-a72886d5bce6" providerId="ADAL" clId="{0DF48470-9964-41BF-A6CA-D859AF1C9D43}" dt="2025-01-17T13:58:11.658" v="733" actId="20577"/>
          <ac:spMkLst>
            <pc:docMk/>
            <pc:sldMk cId="2219723720" sldId="280"/>
            <ac:spMk id="30" creationId="{00000000-0000-0000-0000-000000000000}"/>
          </ac:spMkLst>
        </pc:spChg>
        <pc:spChg chg="mod">
          <ac:chgData name="Claire WALKER (DBT)" userId="f06846c4-a04f-4b55-854a-a72886d5bce6" providerId="ADAL" clId="{0DF48470-9964-41BF-A6CA-D859AF1C9D43}" dt="2025-01-17T13:58:55.099" v="754" actId="13926"/>
          <ac:spMkLst>
            <pc:docMk/>
            <pc:sldMk cId="2219723720" sldId="280"/>
            <ac:spMk id="31" creationId="{00000000-0000-0000-0000-000000000000}"/>
          </ac:spMkLst>
        </pc:spChg>
        <pc:spChg chg="mod">
          <ac:chgData name="Claire WALKER (DBT)" userId="f06846c4-a04f-4b55-854a-a72886d5bce6" providerId="ADAL" clId="{0DF48470-9964-41BF-A6CA-D859AF1C9D43}" dt="2025-01-17T13:59:04.073" v="777" actId="20577"/>
          <ac:spMkLst>
            <pc:docMk/>
            <pc:sldMk cId="2219723720" sldId="280"/>
            <ac:spMk id="32" creationId="{00000000-0000-0000-0000-000000000000}"/>
          </ac:spMkLst>
        </pc:spChg>
        <pc:spChg chg="mod">
          <ac:chgData name="Claire WALKER (DBT)" userId="f06846c4-a04f-4b55-854a-a72886d5bce6" providerId="ADAL" clId="{0DF48470-9964-41BF-A6CA-D859AF1C9D43}" dt="2025-01-17T13:57:13.710" v="690" actId="13926"/>
          <ac:spMkLst>
            <pc:docMk/>
            <pc:sldMk cId="2219723720" sldId="280"/>
            <ac:spMk id="38" creationId="{00000000-0000-0000-0000-000000000000}"/>
          </ac:spMkLst>
        </pc:spChg>
        <pc:spChg chg="mod">
          <ac:chgData name="Claire WALKER (DBT)" userId="f06846c4-a04f-4b55-854a-a72886d5bce6" providerId="ADAL" clId="{0DF48470-9964-41BF-A6CA-D859AF1C9D43}" dt="2025-01-17T13:58:41.073" v="744" actId="1076"/>
          <ac:spMkLst>
            <pc:docMk/>
            <pc:sldMk cId="2219723720" sldId="280"/>
            <ac:spMk id="45" creationId="{6F9B44CB-5DBA-233C-C5A1-52B58781274B}"/>
          </ac:spMkLst>
        </pc:spChg>
        <pc:spChg chg="mod">
          <ac:chgData name="Claire WALKER (DBT)" userId="f06846c4-a04f-4b55-854a-a72886d5bce6" providerId="ADAL" clId="{0DF48470-9964-41BF-A6CA-D859AF1C9D43}" dt="2025-01-17T13:57:27.367" v="698" actId="13926"/>
          <ac:spMkLst>
            <pc:docMk/>
            <pc:sldMk cId="2219723720" sldId="280"/>
            <ac:spMk id="51" creationId="{1659EFCF-0432-6D22-E694-6B49B605A3F2}"/>
          </ac:spMkLst>
        </pc:spChg>
      </pc:sldChg>
      <pc:sldChg chg="modSp add mod">
        <pc:chgData name="Claire WALKER (DBT)" userId="f06846c4-a04f-4b55-854a-a72886d5bce6" providerId="ADAL" clId="{0DF48470-9964-41BF-A6CA-D859AF1C9D43}" dt="2025-01-17T13:25:10.327" v="43" actId="20577"/>
        <pc:sldMkLst>
          <pc:docMk/>
          <pc:sldMk cId="1130913905" sldId="281"/>
        </pc:sldMkLst>
        <pc:spChg chg="mod">
          <ac:chgData name="Claire WALKER (DBT)" userId="f06846c4-a04f-4b55-854a-a72886d5bce6" providerId="ADAL" clId="{0DF48470-9964-41BF-A6CA-D859AF1C9D43}" dt="2025-01-17T13:25:10.327" v="43" actId="20577"/>
          <ac:spMkLst>
            <pc:docMk/>
            <pc:sldMk cId="1130913905" sldId="281"/>
            <ac:spMk id="23" creationId="{13206C3C-E50F-E605-3995-FD910FB1D777}"/>
          </ac:spMkLst>
        </pc:spChg>
      </pc:sldChg>
    </pc:docChg>
  </pc:docChgLst>
  <pc:docChgLst>
    <pc:chgData name="Lewis BUCKLEY (DBT)" userId="S::lewis.buckley@businessandtrade.gov.uk::308fedf8-0837-4052-9466-eb0eda9c060f" providerId="AD" clId="Web-{6DC9B07F-FD15-D0EA-4B33-C6186E03EF00}"/>
    <pc:docChg chg="modSld">
      <pc:chgData name="Lewis BUCKLEY (DBT)" userId="S::lewis.buckley@businessandtrade.gov.uk::308fedf8-0837-4052-9466-eb0eda9c060f" providerId="AD" clId="Web-{6DC9B07F-FD15-D0EA-4B33-C6186E03EF00}" dt="2025-02-27T14:39:19.074" v="15" actId="20577"/>
      <pc:docMkLst>
        <pc:docMk/>
      </pc:docMkLst>
      <pc:sldChg chg="modSp">
        <pc:chgData name="Lewis BUCKLEY (DBT)" userId="S::lewis.buckley@businessandtrade.gov.uk::308fedf8-0837-4052-9466-eb0eda9c060f" providerId="AD" clId="Web-{6DC9B07F-FD15-D0EA-4B33-C6186E03EF00}" dt="2025-02-27T13:20:02.107" v="1" actId="20577"/>
        <pc:sldMkLst>
          <pc:docMk/>
          <pc:sldMk cId="0" sldId="262"/>
        </pc:sldMkLst>
        <pc:spChg chg="mod">
          <ac:chgData name="Lewis BUCKLEY (DBT)" userId="S::lewis.buckley@businessandtrade.gov.uk::308fedf8-0837-4052-9466-eb0eda9c060f" providerId="AD" clId="Web-{6DC9B07F-FD15-D0EA-4B33-C6186E03EF00}" dt="2025-02-27T13:20:02.107" v="1" actId="20577"/>
          <ac:spMkLst>
            <pc:docMk/>
            <pc:sldMk cId="0" sldId="262"/>
            <ac:spMk id="8" creationId="{96C15F90-EB4B-5550-7614-578F7F6C3504}"/>
          </ac:spMkLst>
        </pc:spChg>
      </pc:sldChg>
      <pc:sldChg chg="modSp">
        <pc:chgData name="Lewis BUCKLEY (DBT)" userId="S::lewis.buckley@businessandtrade.gov.uk::308fedf8-0837-4052-9466-eb0eda9c060f" providerId="AD" clId="Web-{6DC9B07F-FD15-D0EA-4B33-C6186E03EF00}" dt="2025-02-27T14:39:19.074" v="15" actId="20577"/>
        <pc:sldMkLst>
          <pc:docMk/>
          <pc:sldMk cId="0" sldId="267"/>
        </pc:sldMkLst>
        <pc:spChg chg="mod">
          <ac:chgData name="Lewis BUCKLEY (DBT)" userId="S::lewis.buckley@businessandtrade.gov.uk::308fedf8-0837-4052-9466-eb0eda9c060f" providerId="AD" clId="Web-{6DC9B07F-FD15-D0EA-4B33-C6186E03EF00}" dt="2025-02-27T14:39:19.074" v="15" actId="20577"/>
          <ac:spMkLst>
            <pc:docMk/>
            <pc:sldMk cId="0" sldId="267"/>
            <ac:spMk id="5" creationId="{00000000-0000-0000-0000-000000000000}"/>
          </ac:spMkLst>
        </pc:spChg>
      </pc:sldChg>
      <pc:sldChg chg="modSp">
        <pc:chgData name="Lewis BUCKLEY (DBT)" userId="S::lewis.buckley@businessandtrade.gov.uk::308fedf8-0837-4052-9466-eb0eda9c060f" providerId="AD" clId="Web-{6DC9B07F-FD15-D0EA-4B33-C6186E03EF00}" dt="2025-02-27T14:39:04.199" v="14" actId="20577"/>
        <pc:sldMkLst>
          <pc:docMk/>
          <pc:sldMk cId="0" sldId="271"/>
        </pc:sldMkLst>
        <pc:spChg chg="mod">
          <ac:chgData name="Lewis BUCKLEY (DBT)" userId="S::lewis.buckley@businessandtrade.gov.uk::308fedf8-0837-4052-9466-eb0eda9c060f" providerId="AD" clId="Web-{6DC9B07F-FD15-D0EA-4B33-C6186E03EF00}" dt="2025-02-27T14:39:04.199" v="14" actId="20577"/>
          <ac:spMkLst>
            <pc:docMk/>
            <pc:sldMk cId="0" sldId="271"/>
            <ac:spMk id="8" creationId="{00000000-0000-0000-0000-000000000000}"/>
          </ac:spMkLst>
        </pc:spChg>
      </pc:sldChg>
      <pc:sldChg chg="modSp">
        <pc:chgData name="Lewis BUCKLEY (DBT)" userId="S::lewis.buckley@businessandtrade.gov.uk::308fedf8-0837-4052-9466-eb0eda9c060f" providerId="AD" clId="Web-{6DC9B07F-FD15-D0EA-4B33-C6186E03EF00}" dt="2025-02-27T14:38:56.870" v="13" actId="20577"/>
        <pc:sldMkLst>
          <pc:docMk/>
          <pc:sldMk cId="3084702929" sldId="279"/>
        </pc:sldMkLst>
        <pc:spChg chg="mod">
          <ac:chgData name="Lewis BUCKLEY (DBT)" userId="S::lewis.buckley@businessandtrade.gov.uk::308fedf8-0837-4052-9466-eb0eda9c060f" providerId="AD" clId="Web-{6DC9B07F-FD15-D0EA-4B33-C6186E03EF00}" dt="2025-02-27T14:38:56.870" v="13" actId="20577"/>
          <ac:spMkLst>
            <pc:docMk/>
            <pc:sldMk cId="3084702929" sldId="279"/>
            <ac:spMk id="8" creationId="{4F4AE5FE-ACEF-1CC7-4E83-2816A110D7EF}"/>
          </ac:spMkLst>
        </pc:spChg>
      </pc:sldChg>
      <pc:sldChg chg="modSp">
        <pc:chgData name="Lewis BUCKLEY (DBT)" userId="S::lewis.buckley@businessandtrade.gov.uk::308fedf8-0837-4052-9466-eb0eda9c060f" providerId="AD" clId="Web-{6DC9B07F-FD15-D0EA-4B33-C6186E03EF00}" dt="2025-02-27T13:20:26.155" v="6" actId="20577"/>
        <pc:sldMkLst>
          <pc:docMk/>
          <pc:sldMk cId="2815601414" sldId="282"/>
        </pc:sldMkLst>
      </pc:sldChg>
    </pc:docChg>
  </pc:docChgLst>
  <pc:docChgLst>
    <pc:chgData name="Joseph STEEDEN (DBT)" userId="S::joseph.steeden@businessandtrade.gov.uk::6208d8c7-af9c-47dc-920e-e9754c05eeb1" providerId="AD" clId="Web-{FFFFB025-14D8-4EB9-333D-C154F25DF525}"/>
    <pc:docChg chg="modSld">
      <pc:chgData name="Joseph STEEDEN (DBT)" userId="S::joseph.steeden@businessandtrade.gov.uk::6208d8c7-af9c-47dc-920e-e9754c05eeb1" providerId="AD" clId="Web-{FFFFB025-14D8-4EB9-333D-C154F25DF525}" dt="2024-11-29T15:17:04.365" v="11" actId="20577"/>
      <pc:docMkLst>
        <pc:docMk/>
      </pc:docMkLst>
      <pc:sldChg chg="modSp">
        <pc:chgData name="Joseph STEEDEN (DBT)" userId="S::joseph.steeden@businessandtrade.gov.uk::6208d8c7-af9c-47dc-920e-e9754c05eeb1" providerId="AD" clId="Web-{FFFFB025-14D8-4EB9-333D-C154F25DF525}" dt="2024-11-29T15:17:04.365" v="11" actId="20577"/>
        <pc:sldMkLst>
          <pc:docMk/>
          <pc:sldMk cId="0" sldId="266"/>
        </pc:sldMkLst>
      </pc:sldChg>
      <pc:sldChg chg="modSp">
        <pc:chgData name="Joseph STEEDEN (DBT)" userId="S::joseph.steeden@businessandtrade.gov.uk::6208d8c7-af9c-47dc-920e-e9754c05eeb1" providerId="AD" clId="Web-{FFFFB025-14D8-4EB9-333D-C154F25DF525}" dt="2024-11-29T15:12:13.586" v="2" actId="20577"/>
        <pc:sldMkLst>
          <pc:docMk/>
          <pc:sldMk cId="3963129295" sldId="273"/>
        </pc:sldMkLst>
      </pc:sldChg>
    </pc:docChg>
  </pc:docChgLst>
  <pc:docChgLst>
    <pc:chgData name="Claire WALKER (DBT)" userId="S::claire.walker@businessandtrade.gov.uk::f06846c4-a04f-4b55-854a-a72886d5bce6" providerId="AD" clId="Web-{05709513-80E8-0D0F-3EC1-A9FA8FC84C06}"/>
    <pc:docChg chg="modSld">
      <pc:chgData name="Claire WALKER (DBT)" userId="S::claire.walker@businessandtrade.gov.uk::f06846c4-a04f-4b55-854a-a72886d5bce6" providerId="AD" clId="Web-{05709513-80E8-0D0F-3EC1-A9FA8FC84C06}" dt="2024-10-15T08:11:26.234" v="3" actId="20577"/>
      <pc:docMkLst>
        <pc:docMk/>
      </pc:docMkLst>
      <pc:sldChg chg="modSp">
        <pc:chgData name="Claire WALKER (DBT)" userId="S::claire.walker@businessandtrade.gov.uk::f06846c4-a04f-4b55-854a-a72886d5bce6" providerId="AD" clId="Web-{05709513-80E8-0D0F-3EC1-A9FA8FC84C06}" dt="2024-10-15T08:11:26.234" v="3" actId="20577"/>
        <pc:sldMkLst>
          <pc:docMk/>
          <pc:sldMk cId="3963129295" sldId="273"/>
        </pc:sldMkLst>
      </pc:sldChg>
    </pc:docChg>
  </pc:docChgLst>
  <pc:docChgLst>
    <pc:chgData name="Lewis BUCKLEY (DBT)" userId="S::lewis.buckley@businessandtrade.gov.uk::308fedf8-0837-4052-9466-eb0eda9c060f" providerId="AD" clId="Web-{8BA39406-5D4D-215C-A758-3F362C8F275E}"/>
    <pc:docChg chg="modSld">
      <pc:chgData name="Lewis BUCKLEY (DBT)" userId="S::lewis.buckley@businessandtrade.gov.uk::308fedf8-0837-4052-9466-eb0eda9c060f" providerId="AD" clId="Web-{8BA39406-5D4D-215C-A758-3F362C8F275E}" dt="2025-02-28T12:55:28.189" v="0" actId="1076"/>
      <pc:docMkLst>
        <pc:docMk/>
      </pc:docMkLst>
      <pc:sldChg chg="modSp">
        <pc:chgData name="Lewis BUCKLEY (DBT)" userId="S::lewis.buckley@businessandtrade.gov.uk::308fedf8-0837-4052-9466-eb0eda9c060f" providerId="AD" clId="Web-{8BA39406-5D4D-215C-A758-3F362C8F275E}" dt="2025-02-28T12:55:28.189" v="0" actId="1076"/>
        <pc:sldMkLst>
          <pc:docMk/>
          <pc:sldMk cId="2815601414" sldId="282"/>
        </pc:sldMkLst>
      </pc:sldChg>
    </pc:docChg>
  </pc:docChgLst>
  <pc:docChgLst>
    <pc:chgData name="Joseph STEEDEN (DBT)" userId="S::joseph.steeden@businessandtrade.gov.uk::6208d8c7-af9c-47dc-920e-e9754c05eeb1" providerId="AD" clId="Web-{0AE0DFE9-3CE4-AC1E-FDB9-BF9D37FB43CE}"/>
    <pc:docChg chg="modSld">
      <pc:chgData name="Joseph STEEDEN (DBT)" userId="S::joseph.steeden@businessandtrade.gov.uk::6208d8c7-af9c-47dc-920e-e9754c05eeb1" providerId="AD" clId="Web-{0AE0DFE9-3CE4-AC1E-FDB9-BF9D37FB43CE}" dt="2024-11-27T13:53:28.880" v="0" actId="20577"/>
      <pc:docMkLst>
        <pc:docMk/>
      </pc:docMkLst>
      <pc:sldChg chg="modSp">
        <pc:chgData name="Joseph STEEDEN (DBT)" userId="S::joseph.steeden@businessandtrade.gov.uk::6208d8c7-af9c-47dc-920e-e9754c05eeb1" providerId="AD" clId="Web-{0AE0DFE9-3CE4-AC1E-FDB9-BF9D37FB43CE}" dt="2024-11-27T13:53:28.880" v="0" actId="20577"/>
        <pc:sldMkLst>
          <pc:docMk/>
          <pc:sldMk cId="0" sldId="276"/>
        </pc:sldMkLst>
      </pc:sldChg>
    </pc:docChg>
  </pc:docChgLst>
  <pc:docChgLst>
    <pc:chgData name="Claire WALKER (DBT)" userId="S::claire.walker@businessandtrade.gov.uk::f06846c4-a04f-4b55-854a-a72886d5bce6" providerId="AD" clId="Web-{3C7B01B0-077B-5B37-1487-790A994AF91E}"/>
    <pc:docChg chg="modSld">
      <pc:chgData name="Claire WALKER (DBT)" userId="S::claire.walker@businessandtrade.gov.uk::f06846c4-a04f-4b55-854a-a72886d5bce6" providerId="AD" clId="Web-{3C7B01B0-077B-5B37-1487-790A994AF91E}" dt="2024-11-27T12:41:51.053" v="1" actId="20577"/>
      <pc:docMkLst>
        <pc:docMk/>
      </pc:docMkLst>
      <pc:sldChg chg="modSp">
        <pc:chgData name="Claire WALKER (DBT)" userId="S::claire.walker@businessandtrade.gov.uk::f06846c4-a04f-4b55-854a-a72886d5bce6" providerId="AD" clId="Web-{3C7B01B0-077B-5B37-1487-790A994AF91E}" dt="2024-11-27T12:41:51.053" v="1" actId="20577"/>
        <pc:sldMkLst>
          <pc:docMk/>
          <pc:sldMk cId="2219723720" sldId="280"/>
        </pc:sldMkLst>
      </pc:sldChg>
    </pc:docChg>
  </pc:docChgLst>
  <pc:docChgLst>
    <pc:chgData name="Claire WALKER (DBT)" userId="S::claire.walker@businessandtrade.gov.uk::f06846c4-a04f-4b55-854a-a72886d5bce6" providerId="AD" clId="Web-{07FFFE35-C1EA-24B9-7456-2FD60215B20E}"/>
    <pc:docChg chg="modSld">
      <pc:chgData name="Claire WALKER (DBT)" userId="S::claire.walker@businessandtrade.gov.uk::f06846c4-a04f-4b55-854a-a72886d5bce6" providerId="AD" clId="Web-{07FFFE35-C1EA-24B9-7456-2FD60215B20E}" dt="2024-12-02T16:04:46.039" v="8" actId="20577"/>
      <pc:docMkLst>
        <pc:docMk/>
      </pc:docMkLst>
      <pc:sldChg chg="modSp">
        <pc:chgData name="Claire WALKER (DBT)" userId="S::claire.walker@businessandtrade.gov.uk::f06846c4-a04f-4b55-854a-a72886d5bce6" providerId="AD" clId="Web-{07FFFE35-C1EA-24B9-7456-2FD60215B20E}" dt="2024-12-02T16:04:46.039" v="8" actId="20577"/>
        <pc:sldMkLst>
          <pc:docMk/>
          <pc:sldMk cId="2219723720" sldId="280"/>
        </pc:sldMkLst>
      </pc:sldChg>
    </pc:docChg>
  </pc:docChgLst>
  <pc:docChgLst>
    <pc:chgData name="Lewis BUCKLEY (DBT)" userId="S::lewis.buckley@businessandtrade.gov.uk::308fedf8-0837-4052-9466-eb0eda9c060f" providerId="AD" clId="Web-{49DE6BCC-5B20-6D1D-7160-639DD5639C48}"/>
    <pc:docChg chg="modSld">
      <pc:chgData name="Lewis BUCKLEY (DBT)" userId="S::lewis.buckley@businessandtrade.gov.uk::308fedf8-0837-4052-9466-eb0eda9c060f" providerId="AD" clId="Web-{49DE6BCC-5B20-6D1D-7160-639DD5639C48}" dt="2025-02-21T15:05:25.379" v="9" actId="20577"/>
      <pc:docMkLst>
        <pc:docMk/>
      </pc:docMkLst>
      <pc:sldChg chg="modSp modCm">
        <pc:chgData name="Lewis BUCKLEY (DBT)" userId="S::lewis.buckley@businessandtrade.gov.uk::308fedf8-0837-4052-9466-eb0eda9c060f" providerId="AD" clId="Web-{49DE6BCC-5B20-6D1D-7160-639DD5639C48}" dt="2025-02-21T15:05:25.379" v="9" actId="20577"/>
        <pc:sldMkLst>
          <pc:docMk/>
          <pc:sldMk cId="0" sldId="264"/>
        </pc:sldMkLst>
        <pc:spChg chg="mod">
          <ac:chgData name="Lewis BUCKLEY (DBT)" userId="S::lewis.buckley@businessandtrade.gov.uk::308fedf8-0837-4052-9466-eb0eda9c060f" providerId="AD" clId="Web-{49DE6BCC-5B20-6D1D-7160-639DD5639C48}" dt="2025-02-21T15:05:25.379" v="9" actId="20577"/>
          <ac:spMkLst>
            <pc:docMk/>
            <pc:sldMk cId="0" sldId="264"/>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Lewis BUCKLEY (DBT)" userId="S::lewis.buckley@businessandtrade.gov.uk::308fedf8-0837-4052-9466-eb0eda9c060f" providerId="AD" clId="Web-{49DE6BCC-5B20-6D1D-7160-639DD5639C48}" dt="2025-02-21T15:05:24.067" v="6" actId="20577"/>
              <pc2:cmMkLst xmlns:pc2="http://schemas.microsoft.com/office/powerpoint/2019/9/main/command">
                <pc:docMk/>
                <pc:sldMk cId="0" sldId="264"/>
                <pc2:cmMk id="{F0137312-4741-4E4E-9A48-ADF438E1124E}"/>
              </pc2:cmMkLst>
            </pc226:cmChg>
          </p:ext>
        </pc:extLst>
      </pc:sldChg>
    </pc:docChg>
  </pc:docChgLst>
  <pc:docChgLst>
    <pc:chgData name="Claire WALKER (DBT)" userId="S::claire.walker@businessandtrade.gov.uk::f06846c4-a04f-4b55-854a-a72886d5bce6" providerId="AD" clId="Web-{1E36C14C-D166-4DAC-9906-6158ED6496E2}"/>
    <pc:docChg chg="modSld">
      <pc:chgData name="Claire WALKER (DBT)" userId="S::claire.walker@businessandtrade.gov.uk::f06846c4-a04f-4b55-854a-a72886d5bce6" providerId="AD" clId="Web-{1E36C14C-D166-4DAC-9906-6158ED6496E2}" dt="2024-10-24T09:28:32.784" v="40" actId="20577"/>
      <pc:docMkLst>
        <pc:docMk/>
      </pc:docMkLst>
      <pc:sldChg chg="modSp">
        <pc:chgData name="Claire WALKER (DBT)" userId="S::claire.walker@businessandtrade.gov.uk::f06846c4-a04f-4b55-854a-a72886d5bce6" providerId="AD" clId="Web-{1E36C14C-D166-4DAC-9906-6158ED6496E2}" dt="2024-10-24T09:28:32.784" v="40" actId="20577"/>
        <pc:sldMkLst>
          <pc:docMk/>
          <pc:sldMk cId="397473480" sldId="277"/>
        </pc:sldMkLst>
      </pc:sldChg>
    </pc:docChg>
  </pc:docChgLst>
  <pc:docChgLst>
    <pc:chgData name="Claire WALKER (DBT)" userId="S::claire.walker@businessandtrade.gov.uk::f06846c4-a04f-4b55-854a-a72886d5bce6" providerId="AD" clId="Web-{DEBAFC28-094F-6C8B-8CE8-5DDD4B4B5C46}"/>
    <pc:docChg chg="modSld">
      <pc:chgData name="Claire WALKER (DBT)" userId="S::claire.walker@businessandtrade.gov.uk::f06846c4-a04f-4b55-854a-a72886d5bce6" providerId="AD" clId="Web-{DEBAFC28-094F-6C8B-8CE8-5DDD4B4B5C46}" dt="2025-01-09T15:33:03.139" v="1" actId="20577"/>
      <pc:docMkLst>
        <pc:docMk/>
      </pc:docMkLst>
      <pc:sldChg chg="modSp">
        <pc:chgData name="Claire WALKER (DBT)" userId="S::claire.walker@businessandtrade.gov.uk::f06846c4-a04f-4b55-854a-a72886d5bce6" providerId="AD" clId="Web-{DEBAFC28-094F-6C8B-8CE8-5DDD4B4B5C46}" dt="2025-01-09T15:33:03.139" v="1" actId="20577"/>
        <pc:sldMkLst>
          <pc:docMk/>
          <pc:sldMk cId="2219723720" sldId="280"/>
        </pc:sldMkLst>
        <pc:spChg chg="mod">
          <ac:chgData name="Claire WALKER (DBT)" userId="S::claire.walker@businessandtrade.gov.uk::f06846c4-a04f-4b55-854a-a72886d5bce6" providerId="AD" clId="Web-{DEBAFC28-094F-6C8B-8CE8-5DDD4B4B5C46}" dt="2025-01-09T15:33:03.139" v="1" actId="20577"/>
          <ac:spMkLst>
            <pc:docMk/>
            <pc:sldMk cId="2219723720" sldId="280"/>
            <ac:spMk id="30" creationId="{00000000-0000-0000-0000-000000000000}"/>
          </ac:spMkLst>
        </pc:spChg>
      </pc:sldChg>
    </pc:docChg>
  </pc:docChgLst>
  <pc:docChgLst>
    <pc:chgData name="Claire WALKER (DBT)" userId="S::claire.walker@businessandtrade.gov.uk::f06846c4-a04f-4b55-854a-a72886d5bce6" providerId="AD" clId="Web-{1EA1BE14-8148-65F0-9150-1614485AEFB9}"/>
    <pc:docChg chg="modSld">
      <pc:chgData name="Claire WALKER (DBT)" userId="S::claire.walker@businessandtrade.gov.uk::f06846c4-a04f-4b55-854a-a72886d5bce6" providerId="AD" clId="Web-{1EA1BE14-8148-65F0-9150-1614485AEFB9}" dt="2024-10-23T15:55:41.475" v="53" actId="20577"/>
      <pc:docMkLst>
        <pc:docMk/>
      </pc:docMkLst>
      <pc:sldChg chg="modSp">
        <pc:chgData name="Claire WALKER (DBT)" userId="S::claire.walker@businessandtrade.gov.uk::f06846c4-a04f-4b55-854a-a72886d5bce6" providerId="AD" clId="Web-{1EA1BE14-8148-65F0-9150-1614485AEFB9}" dt="2024-10-23T15:54:34.579" v="50" actId="20577"/>
        <pc:sldMkLst>
          <pc:docMk/>
          <pc:sldMk cId="0" sldId="267"/>
        </pc:sldMkLst>
      </pc:sldChg>
      <pc:sldChg chg="modSp">
        <pc:chgData name="Claire WALKER (DBT)" userId="S::claire.walker@businessandtrade.gov.uk::f06846c4-a04f-4b55-854a-a72886d5bce6" providerId="AD" clId="Web-{1EA1BE14-8148-65F0-9150-1614485AEFB9}" dt="2024-10-23T15:55:10.457" v="52" actId="20577"/>
        <pc:sldMkLst>
          <pc:docMk/>
          <pc:sldMk cId="0" sldId="271"/>
        </pc:sldMkLst>
      </pc:sldChg>
      <pc:sldChg chg="modSp">
        <pc:chgData name="Claire WALKER (DBT)" userId="S::claire.walker@businessandtrade.gov.uk::f06846c4-a04f-4b55-854a-a72886d5bce6" providerId="AD" clId="Web-{1EA1BE14-8148-65F0-9150-1614485AEFB9}" dt="2024-10-23T15:55:41.475" v="53" actId="20577"/>
        <pc:sldMkLst>
          <pc:docMk/>
          <pc:sldMk cId="3081632758"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1A010-89E5-4824-B592-3CF4AB55E2DE}" type="datetimeFigureOut">
              <a:t>06/03/2025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008BD-CC51-419A-A075-987B00E57ED6}" type="slidenum">
              <a:t>‹#›</a:t>
            </a:fld>
            <a:endParaRPr lang="en-GB"/>
          </a:p>
        </p:txBody>
      </p:sp>
    </p:spTree>
    <p:extLst>
      <p:ext uri="{BB962C8B-B14F-4D97-AF65-F5344CB8AC3E}">
        <p14:creationId xmlns:p14="http://schemas.microsoft.com/office/powerpoint/2010/main" val="15088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F907-3942-FC95-7A12-95DF398ED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06DC7-5B0A-C7CE-F822-040CD7582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53031-FF54-C9B1-1840-F0597563548F}"/>
              </a:ext>
            </a:extLst>
          </p:cNvPr>
          <p:cNvSpPr>
            <a:spLocks noGrp="1"/>
          </p:cNvSpPr>
          <p:nvPr>
            <p:ph type="body" idx="1"/>
          </p:nvPr>
        </p:nvSpPr>
        <p:spPr/>
        <p:txBody>
          <a:bodyPr/>
          <a:lstStyle/>
          <a:p>
            <a:r>
              <a:rPr lang="en-GB" dirty="0"/>
              <a:t>`</a:t>
            </a:r>
          </a:p>
        </p:txBody>
      </p:sp>
      <p:sp>
        <p:nvSpPr>
          <p:cNvPr id="4" name="Slide Number Placeholder 3">
            <a:extLst>
              <a:ext uri="{FF2B5EF4-FFF2-40B4-BE49-F238E27FC236}">
                <a16:creationId xmlns:a16="http://schemas.microsoft.com/office/drawing/2014/main" id="{3F25EA02-4644-9644-1557-7329C4BB4129}"/>
              </a:ext>
            </a:extLst>
          </p:cNvPr>
          <p:cNvSpPr>
            <a:spLocks noGrp="1"/>
          </p:cNvSpPr>
          <p:nvPr>
            <p:ph type="sldNum" sz="quarter" idx="5"/>
          </p:nvPr>
        </p:nvSpPr>
        <p:spPr/>
        <p:txBody>
          <a:bodyPr/>
          <a:lstStyle/>
          <a:p>
            <a:fld id="{DA30EBF7-C314-4E2C-8559-49E0318495D6}" type="slidenum">
              <a:rPr lang="en-GB" smtClean="0"/>
              <a:t>3</a:t>
            </a:fld>
            <a:endParaRPr lang="en-GB"/>
          </a:p>
        </p:txBody>
      </p:sp>
    </p:spTree>
    <p:extLst>
      <p:ext uri="{BB962C8B-B14F-4D97-AF65-F5344CB8AC3E}">
        <p14:creationId xmlns:p14="http://schemas.microsoft.com/office/powerpoint/2010/main" val="228956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_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1257300" y="547689"/>
            <a:ext cx="15773400" cy="1496265"/>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1257300" y="2092980"/>
            <a:ext cx="15773400"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3F19AFCB-A5E4-CE4F-8583-48FFE24742F6}" type="datetimeFigureOut">
              <a:rPr lang="en-US" smtClean="0"/>
              <a:t>3/6/2025</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8" name="Rectangle 7">
            <a:extLst>
              <a:ext uri="{FF2B5EF4-FFF2-40B4-BE49-F238E27FC236}">
                <a16:creationId xmlns:a16="http://schemas.microsoft.com/office/drawing/2014/main" id="{54FBE522-9C93-2690-A430-811909B12E74}"/>
              </a:ext>
            </a:extLst>
          </p:cNvPr>
          <p:cNvSpPr/>
          <p:nvPr userDrawn="1"/>
        </p:nvSpPr>
        <p:spPr>
          <a:xfrm flipH="1">
            <a:off x="0" y="0"/>
            <a:ext cx="178905"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68195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applybe.com/haysapply/search/welcome/-all/1/6470665/hm%20trade%20commissioner%20africa.html?FeedID=941#Apply" TargetMode="External"/><Relationship Id="rId2" Type="http://schemas.openxmlformats.org/officeDocument/2006/relationships/hyperlink" Target="https://www.civil-service-careers.gov.uk/how-to-write-your-ps/" TargetMode="Externa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teams.microsoft.com/l/meetup-join/19%3ameeting_ZjlmOGZjNmYtZDM5ZS00ZDliLTlmYzYtYTA4Yzc4MTRmMzJj%40thread.v2/0?context=%7b%22Tid%22%3a%228fa217ec-33aa-46fb-ad96-dfe68006bb86%22%2c%22Oid%22%3a%22308fedf8-0837-4052-9466-eb0eda9c060f%22%7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8.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s://www.civilservicepensionscheme.org.uk/" TargetMode="External"/><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assets.publishing.service.gov.uk/media/6256c55ce90e0729fd14bcbd/civil-service-diversity-inclusion-strategy.pdf" TargetMode="External"/><Relationship Id="rId7" Type="http://schemas.openxmlformats.org/officeDocument/2006/relationships/hyperlink" Target="mailto:Owen.quant@hays.com" TargetMode="External"/><Relationship Id="rId2" Type="http://schemas.openxmlformats.org/officeDocument/2006/relationships/hyperlink" Target="https://assets.publishing.service.gov.uk/media/65eaf2335b6524cb5ff21aa8/Civil_Service_People_Plan_2024-2027_Web_FV.pdf" TargetMode="External"/><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hyperlink" Target="https://www.gov.uk/government/collections/disability-confident-campaign" TargetMode="External"/><Relationship Id="rId10" Type="http://schemas.openxmlformats.org/officeDocument/2006/relationships/image" Target="../media/image8.png"/><Relationship Id="rId4" Type="http://schemas.openxmlformats.org/officeDocument/2006/relationships/hyperlink" Target="https://drive.google.com/file/d/1ZCT68zNV3xktMz0DZ7ruttyzav9c0IJ4/view?usp=sharing" TargetMode="External"/><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hyperlink" Target="https://www.gov.uk/government/publications/civil-servants-terms-and-conditions" TargetMode="External"/><Relationship Id="rId3" Type="http://schemas.openxmlformats.org/officeDocument/2006/relationships/image" Target="../media/image56.svg"/><Relationship Id="rId7" Type="http://schemas.openxmlformats.org/officeDocument/2006/relationships/hyperlink" Target="mailto:Owen.quant@hays.com" TargetMode="Externa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hyperlink" Target="https://civilservicecommission.independent.gov.uk/contact-us/" TargetMode="External"/><Relationship Id="rId4" Type="http://schemas.openxmlformats.org/officeDocument/2006/relationships/hyperlink" Target="mailto:SCSrecruitment@businessandtrade.gov.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hyperlink" Target="https://www.gov.uk/guidance/united-kingdom-security-vetting-applicant" TargetMode="External"/><Relationship Id="rId4" Type="http://schemas.openxmlformats.org/officeDocument/2006/relationships/hyperlink" Target="mailto:Vetting@businessandtrade.gov.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hyperlink" Target="mailto:Owen.quant@hays.com" TargetMode="Externa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image" Target="../media/image9.png"/><Relationship Id="rId2" Type="http://schemas.openxmlformats.org/officeDocument/2006/relationships/slide" Target="slide3.xml"/><Relationship Id="rId16"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slide" Target="slide1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hyperlink" Target="https://www.gov.uk/government/publications/nationality-rules"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gov.uk/guidance/united-kingdom-security-vetting-applicant" TargetMode="Externa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many buildings and a clock tower&#10;&#10;Description automatically generated">
            <a:extLst>
              <a:ext uri="{FF2B5EF4-FFF2-40B4-BE49-F238E27FC236}">
                <a16:creationId xmlns:a16="http://schemas.microsoft.com/office/drawing/2014/main" id="{54A304DF-BD7B-63AD-5120-4BBC4C13940D}"/>
              </a:ext>
            </a:extLst>
          </p:cNvPr>
          <p:cNvPicPr>
            <a:picLocks noChangeAspect="1"/>
          </p:cNvPicPr>
          <p:nvPr/>
        </p:nvPicPr>
        <p:blipFill rotWithShape="1">
          <a:blip r:embed="rId2"/>
          <a:srcRect l="-32" t="13299" r="88"/>
          <a:stretch/>
        </p:blipFill>
        <p:spPr>
          <a:xfrm>
            <a:off x="2058" y="-6351"/>
            <a:ext cx="18304292" cy="10636690"/>
          </a:xfrm>
          <a:prstGeom prst="rect">
            <a:avLst/>
          </a:prstGeom>
        </p:spPr>
      </p:pic>
      <p:sp>
        <p:nvSpPr>
          <p:cNvPr id="15" name="Freeform 4">
            <a:extLst>
              <a:ext uri="{FF2B5EF4-FFF2-40B4-BE49-F238E27FC236}">
                <a16:creationId xmlns:a16="http://schemas.microsoft.com/office/drawing/2014/main" id="{6B9BD0EC-8BC8-8A84-4902-A41F39BD3825}"/>
              </a:ext>
            </a:extLst>
          </p:cNvPr>
          <p:cNvSpPr/>
          <p:nvPr/>
        </p:nvSpPr>
        <p:spPr>
          <a:xfrm rot="5400000">
            <a:off x="1759153" y="-1843254"/>
            <a:ext cx="10714438" cy="14232746"/>
          </a:xfrm>
          <a:custGeom>
            <a:avLst/>
            <a:gdLst/>
            <a:ahLst/>
            <a:cxnLst/>
            <a:rect l="l" t="t" r="r" b="b"/>
            <a:pathLst>
              <a:path w="10455353" h="12510197">
                <a:moveTo>
                  <a:pt x="0" y="0"/>
                </a:moveTo>
                <a:lnTo>
                  <a:pt x="10455353" y="0"/>
                </a:lnTo>
                <a:lnTo>
                  <a:pt x="10455353" y="12510197"/>
                </a:lnTo>
                <a:lnTo>
                  <a:pt x="0" y="12510197"/>
                </a:lnTo>
                <a:lnTo>
                  <a:pt x="0" y="0"/>
                </a:lnTo>
                <a:close/>
              </a:path>
            </a:pathLst>
          </a:custGeom>
          <a:blipFill>
            <a:blip r:embed="rId3"/>
            <a:stretch>
              <a:fillRect l="-76735" t="-2211" r="-76735"/>
            </a:stretch>
          </a:blipFill>
        </p:spPr>
        <p:txBody>
          <a:bodyPr/>
          <a:lstStyle/>
          <a:p>
            <a:endParaRPr lang="en-GB" sz="1600"/>
          </a:p>
        </p:txBody>
      </p:sp>
      <p:sp>
        <p:nvSpPr>
          <p:cNvPr id="16" name="Freeform 5">
            <a:extLst>
              <a:ext uri="{FF2B5EF4-FFF2-40B4-BE49-F238E27FC236}">
                <a16:creationId xmlns:a16="http://schemas.microsoft.com/office/drawing/2014/main" id="{D76266CA-490C-46B4-8852-6D17ACDB3662}"/>
              </a:ext>
            </a:extLst>
          </p:cNvPr>
          <p:cNvSpPr/>
          <p:nvPr/>
        </p:nvSpPr>
        <p:spPr>
          <a:xfrm>
            <a:off x="285870" y="305289"/>
            <a:ext cx="3940158" cy="2374772"/>
          </a:xfrm>
          <a:custGeom>
            <a:avLst/>
            <a:gdLst/>
            <a:ahLst/>
            <a:cxnLst/>
            <a:rect l="l" t="t" r="r" b="b"/>
            <a:pathLst>
              <a:path w="3940158" h="2374772">
                <a:moveTo>
                  <a:pt x="0" y="0"/>
                </a:moveTo>
                <a:lnTo>
                  <a:pt x="3940158" y="0"/>
                </a:lnTo>
                <a:lnTo>
                  <a:pt x="3940158" y="2374772"/>
                </a:lnTo>
                <a:lnTo>
                  <a:pt x="0" y="2374772"/>
                </a:lnTo>
                <a:lnTo>
                  <a:pt x="0" y="0"/>
                </a:lnTo>
                <a:close/>
              </a:path>
            </a:pathLst>
          </a:custGeom>
          <a:blipFill>
            <a:blip r:embed="rId4"/>
            <a:stretch>
              <a:fillRect l="-17" r="-17"/>
            </a:stretch>
          </a:blipFill>
        </p:spPr>
        <p:txBody>
          <a:bodyPr/>
          <a:lstStyle/>
          <a:p>
            <a:endParaRPr lang="en-GB"/>
          </a:p>
        </p:txBody>
      </p:sp>
      <p:grpSp>
        <p:nvGrpSpPr>
          <p:cNvPr id="17" name="Group 15">
            <a:extLst>
              <a:ext uri="{FF2B5EF4-FFF2-40B4-BE49-F238E27FC236}">
                <a16:creationId xmlns:a16="http://schemas.microsoft.com/office/drawing/2014/main" id="{006DDB84-78A8-8125-09D6-45B7232A8471}"/>
              </a:ext>
            </a:extLst>
          </p:cNvPr>
          <p:cNvGrpSpPr/>
          <p:nvPr/>
        </p:nvGrpSpPr>
        <p:grpSpPr>
          <a:xfrm>
            <a:off x="0" y="8229604"/>
            <a:ext cx="8628354" cy="1028696"/>
            <a:chOff x="0" y="0"/>
            <a:chExt cx="2272488" cy="270932"/>
          </a:xfrm>
        </p:grpSpPr>
        <p:sp>
          <p:nvSpPr>
            <p:cNvPr id="18" name="Freeform 16">
              <a:extLst>
                <a:ext uri="{FF2B5EF4-FFF2-40B4-BE49-F238E27FC236}">
                  <a16:creationId xmlns:a16="http://schemas.microsoft.com/office/drawing/2014/main" id="{F701BCAB-A65F-0DAF-DC95-0D2C4D1C2624}"/>
                </a:ext>
              </a:extLst>
            </p:cNvPr>
            <p:cNvSpPr/>
            <p:nvPr/>
          </p:nvSpPr>
          <p:spPr>
            <a:xfrm>
              <a:off x="0" y="0"/>
              <a:ext cx="2272488" cy="270932"/>
            </a:xfrm>
            <a:custGeom>
              <a:avLst/>
              <a:gdLst/>
              <a:ahLst/>
              <a:cxnLst/>
              <a:rect l="l" t="t" r="r" b="b"/>
              <a:pathLst>
                <a:path w="2272488" h="270932">
                  <a:moveTo>
                    <a:pt x="0" y="0"/>
                  </a:moveTo>
                  <a:lnTo>
                    <a:pt x="2272488" y="0"/>
                  </a:lnTo>
                  <a:lnTo>
                    <a:pt x="2272488" y="270932"/>
                  </a:lnTo>
                  <a:lnTo>
                    <a:pt x="0" y="270932"/>
                  </a:lnTo>
                  <a:close/>
                </a:path>
              </a:pathLst>
            </a:custGeom>
            <a:solidFill>
              <a:srgbClr val="CF102D"/>
            </a:solidFill>
          </p:spPr>
          <p:txBody>
            <a:bodyPr/>
            <a:lstStyle/>
            <a:p>
              <a:endParaRPr lang="en-GB"/>
            </a:p>
          </p:txBody>
        </p:sp>
        <p:sp>
          <p:nvSpPr>
            <p:cNvPr id="19" name="TextBox 17">
              <a:extLst>
                <a:ext uri="{FF2B5EF4-FFF2-40B4-BE49-F238E27FC236}">
                  <a16:creationId xmlns:a16="http://schemas.microsoft.com/office/drawing/2014/main" id="{DA809273-91CB-0087-B33D-7122DCD0C5DC}"/>
                </a:ext>
              </a:extLst>
            </p:cNvPr>
            <p:cNvSpPr txBox="1"/>
            <p:nvPr/>
          </p:nvSpPr>
          <p:spPr>
            <a:xfrm>
              <a:off x="0" y="-38100"/>
              <a:ext cx="2272488" cy="309032"/>
            </a:xfrm>
            <a:prstGeom prst="rect">
              <a:avLst/>
            </a:prstGeom>
          </p:spPr>
          <p:txBody>
            <a:bodyPr lIns="50800" tIns="50800" rIns="50800" bIns="50800" rtlCol="0" anchor="ctr"/>
            <a:lstStyle/>
            <a:p>
              <a:pPr algn="ctr">
                <a:lnSpc>
                  <a:spcPts val="2659"/>
                </a:lnSpc>
              </a:pPr>
              <a:endParaRPr/>
            </a:p>
          </p:txBody>
        </p:sp>
      </p:grpSp>
      <p:sp>
        <p:nvSpPr>
          <p:cNvPr id="20" name="Freeform 18">
            <a:extLst>
              <a:ext uri="{FF2B5EF4-FFF2-40B4-BE49-F238E27FC236}">
                <a16:creationId xmlns:a16="http://schemas.microsoft.com/office/drawing/2014/main" id="{9B010C6B-AF43-70BE-B612-8385DA8552B8}"/>
              </a:ext>
            </a:extLst>
          </p:cNvPr>
          <p:cNvSpPr/>
          <p:nvPr/>
        </p:nvSpPr>
        <p:spPr>
          <a:xfrm>
            <a:off x="1298695" y="8376300"/>
            <a:ext cx="735304" cy="735304"/>
          </a:xfrm>
          <a:custGeom>
            <a:avLst/>
            <a:gdLst/>
            <a:ahLst/>
            <a:cxnLst/>
            <a:rect l="l" t="t" r="r" b="b"/>
            <a:pathLst>
              <a:path w="735304" h="735304">
                <a:moveTo>
                  <a:pt x="0" y="0"/>
                </a:moveTo>
                <a:lnTo>
                  <a:pt x="735303" y="0"/>
                </a:lnTo>
                <a:lnTo>
                  <a:pt x="735303" y="735304"/>
                </a:lnTo>
                <a:lnTo>
                  <a:pt x="0" y="73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19">
            <a:extLst>
              <a:ext uri="{FF2B5EF4-FFF2-40B4-BE49-F238E27FC236}">
                <a16:creationId xmlns:a16="http://schemas.microsoft.com/office/drawing/2014/main" id="{526AC73A-7BD8-C985-097C-2C05410D9FD0}"/>
              </a:ext>
            </a:extLst>
          </p:cNvPr>
          <p:cNvSpPr/>
          <p:nvPr/>
        </p:nvSpPr>
        <p:spPr>
          <a:xfrm>
            <a:off x="1190821" y="6951258"/>
            <a:ext cx="1686355" cy="881166"/>
          </a:xfrm>
          <a:custGeom>
            <a:avLst/>
            <a:gdLst/>
            <a:ahLst/>
            <a:cxnLst/>
            <a:rect l="l" t="t" r="r" b="b"/>
            <a:pathLst>
              <a:path w="1686355" h="881166">
                <a:moveTo>
                  <a:pt x="0" y="0"/>
                </a:moveTo>
                <a:lnTo>
                  <a:pt x="1686355" y="0"/>
                </a:lnTo>
                <a:lnTo>
                  <a:pt x="1686355" y="881166"/>
                </a:lnTo>
                <a:lnTo>
                  <a:pt x="0" y="881166"/>
                </a:lnTo>
                <a:lnTo>
                  <a:pt x="0" y="0"/>
                </a:lnTo>
                <a:close/>
              </a:path>
            </a:pathLst>
          </a:custGeom>
          <a:blipFill>
            <a:blip r:embed="rId7"/>
            <a:stretch>
              <a:fillRect/>
            </a:stretch>
          </a:blipFill>
        </p:spPr>
        <p:txBody>
          <a:bodyPr/>
          <a:lstStyle/>
          <a:p>
            <a:endParaRPr lang="en-GB"/>
          </a:p>
        </p:txBody>
      </p:sp>
      <p:sp>
        <p:nvSpPr>
          <p:cNvPr id="22" name="Freeform 20">
            <a:extLst>
              <a:ext uri="{FF2B5EF4-FFF2-40B4-BE49-F238E27FC236}">
                <a16:creationId xmlns:a16="http://schemas.microsoft.com/office/drawing/2014/main" id="{329E50D3-88B3-CE40-0AD8-342F817758A8}"/>
              </a:ext>
            </a:extLst>
          </p:cNvPr>
          <p:cNvSpPr/>
          <p:nvPr/>
        </p:nvSpPr>
        <p:spPr>
          <a:xfrm>
            <a:off x="3130439" y="7024530"/>
            <a:ext cx="1483758" cy="734622"/>
          </a:xfrm>
          <a:custGeom>
            <a:avLst/>
            <a:gdLst/>
            <a:ahLst/>
            <a:cxnLst/>
            <a:rect l="l" t="t" r="r" b="b"/>
            <a:pathLst>
              <a:path w="1483758" h="734622">
                <a:moveTo>
                  <a:pt x="0" y="0"/>
                </a:moveTo>
                <a:lnTo>
                  <a:pt x="1483759" y="0"/>
                </a:lnTo>
                <a:lnTo>
                  <a:pt x="1483759" y="734622"/>
                </a:lnTo>
                <a:lnTo>
                  <a:pt x="0" y="734622"/>
                </a:lnTo>
                <a:lnTo>
                  <a:pt x="0" y="0"/>
                </a:lnTo>
                <a:close/>
              </a:path>
            </a:pathLst>
          </a:custGeom>
          <a:blipFill>
            <a:blip r:embed="rId8"/>
            <a:stretch>
              <a:fillRect/>
            </a:stretch>
          </a:blipFill>
        </p:spPr>
        <p:txBody>
          <a:bodyPr/>
          <a:lstStyle/>
          <a:p>
            <a:endParaRPr lang="en-GB"/>
          </a:p>
        </p:txBody>
      </p:sp>
      <p:sp>
        <p:nvSpPr>
          <p:cNvPr id="23" name="TextBox 21">
            <a:extLst>
              <a:ext uri="{FF2B5EF4-FFF2-40B4-BE49-F238E27FC236}">
                <a16:creationId xmlns:a16="http://schemas.microsoft.com/office/drawing/2014/main" id="{13206C3C-E50F-E605-3995-FD910FB1D777}"/>
              </a:ext>
            </a:extLst>
          </p:cNvPr>
          <p:cNvSpPr txBox="1"/>
          <p:nvPr/>
        </p:nvSpPr>
        <p:spPr>
          <a:xfrm>
            <a:off x="1028699" y="4240330"/>
            <a:ext cx="11034963" cy="2436564"/>
          </a:xfrm>
          <a:prstGeom prst="rect">
            <a:avLst/>
          </a:prstGeom>
        </p:spPr>
        <p:txBody>
          <a:bodyPr wrap="square" lIns="0" tIns="0" rIns="0" bIns="0" rtlCol="0" anchor="t">
            <a:spAutoFit/>
          </a:bodyPr>
          <a:lstStyle/>
          <a:p>
            <a:pPr>
              <a:lnSpc>
                <a:spcPts val="9508"/>
              </a:lnSpc>
            </a:pPr>
            <a:r>
              <a:rPr lang="en-US" sz="8000">
                <a:solidFill>
                  <a:srgbClr val="00285F"/>
                </a:solidFill>
                <a:latin typeface="Arial 1"/>
              </a:rPr>
              <a:t>His Majesty’s Trade Commissioner Africa</a:t>
            </a:r>
            <a:endParaRPr lang="en-US" sz="8000">
              <a:solidFill>
                <a:srgbClr val="00285F"/>
              </a:solidFill>
              <a:latin typeface="Arial 1"/>
              <a:cs typeface="Arial 1"/>
            </a:endParaRPr>
          </a:p>
        </p:txBody>
      </p:sp>
      <p:sp>
        <p:nvSpPr>
          <p:cNvPr id="24" name="TextBox 22">
            <a:extLst>
              <a:ext uri="{FF2B5EF4-FFF2-40B4-BE49-F238E27FC236}">
                <a16:creationId xmlns:a16="http://schemas.microsoft.com/office/drawing/2014/main" id="{91A873A7-D44A-FF13-D5FD-B6DFC950D639}"/>
              </a:ext>
            </a:extLst>
          </p:cNvPr>
          <p:cNvSpPr txBox="1"/>
          <p:nvPr/>
        </p:nvSpPr>
        <p:spPr>
          <a:xfrm>
            <a:off x="1028700" y="3432690"/>
            <a:ext cx="6713372" cy="436017"/>
          </a:xfrm>
          <a:prstGeom prst="rect">
            <a:avLst/>
          </a:prstGeom>
        </p:spPr>
        <p:txBody>
          <a:bodyPr lIns="0" tIns="0" rIns="0" bIns="0" rtlCol="0" anchor="t">
            <a:spAutoFit/>
          </a:bodyPr>
          <a:lstStyle/>
          <a:p>
            <a:pPr>
              <a:lnSpc>
                <a:spcPts val="3408"/>
              </a:lnSpc>
            </a:pPr>
            <a:r>
              <a:rPr lang="en-US" sz="3400" dirty="0">
                <a:solidFill>
                  <a:srgbClr val="00285F"/>
                </a:solidFill>
                <a:latin typeface="Arial 2"/>
              </a:rPr>
              <a:t>Ref </a:t>
            </a:r>
            <a:r>
              <a:rPr lang="en-US" sz="3400" dirty="0">
                <a:solidFill>
                  <a:srgbClr val="00285F"/>
                </a:solidFill>
                <a:latin typeface="Arial 2"/>
                <a:ea typeface="+mn-lt"/>
                <a:cs typeface="Arial 2"/>
              </a:rPr>
              <a:t>395095 </a:t>
            </a:r>
            <a:r>
              <a:rPr lang="en-US" sz="3400" dirty="0">
                <a:solidFill>
                  <a:srgbClr val="00285F"/>
                </a:solidFill>
                <a:latin typeface="Arial 2"/>
              </a:rPr>
              <a:t>• SCS Pay Band 2</a:t>
            </a:r>
            <a:endParaRPr lang="en-US" sz="3400" dirty="0">
              <a:solidFill>
                <a:srgbClr val="00285F"/>
              </a:solidFill>
              <a:highlight>
                <a:srgbClr val="FFFF00"/>
              </a:highlight>
              <a:latin typeface="Arial 2"/>
            </a:endParaRPr>
          </a:p>
        </p:txBody>
      </p:sp>
      <p:sp>
        <p:nvSpPr>
          <p:cNvPr id="25" name="TextBox 23">
            <a:extLst>
              <a:ext uri="{FF2B5EF4-FFF2-40B4-BE49-F238E27FC236}">
                <a16:creationId xmlns:a16="http://schemas.microsoft.com/office/drawing/2014/main" id="{2A2D0273-5738-E960-54A0-2FD2534AAF32}"/>
              </a:ext>
            </a:extLst>
          </p:cNvPr>
          <p:cNvSpPr txBox="1"/>
          <p:nvPr/>
        </p:nvSpPr>
        <p:spPr>
          <a:xfrm>
            <a:off x="2255949" y="8566693"/>
            <a:ext cx="8117252" cy="346249"/>
          </a:xfrm>
          <a:prstGeom prst="rect">
            <a:avLst/>
          </a:prstGeom>
        </p:spPr>
        <p:txBody>
          <a:bodyPr lIns="0" tIns="0" rIns="0" bIns="0" rtlCol="0" anchor="t">
            <a:spAutoFit/>
          </a:bodyPr>
          <a:lstStyle/>
          <a:p>
            <a:pPr>
              <a:lnSpc>
                <a:spcPts val="2708"/>
              </a:lnSpc>
            </a:pPr>
            <a:r>
              <a:rPr lang="en-US" sz="2700">
                <a:solidFill>
                  <a:srgbClr val="FFFFFF"/>
                </a:solidFill>
                <a:latin typeface="Arial 2"/>
              </a:rPr>
              <a:t>Closing date: 23:55 on 13th April</a:t>
            </a:r>
            <a:endParaRPr lang="en-US" sz="2708">
              <a:solidFill>
                <a:srgbClr val="FFFFFF"/>
              </a:solidFill>
              <a:latin typeface="Arial 2"/>
            </a:endParaRPr>
          </a:p>
        </p:txBody>
      </p:sp>
      <p:sp>
        <p:nvSpPr>
          <p:cNvPr id="26" name="Freeform 24">
            <a:extLst>
              <a:ext uri="{FF2B5EF4-FFF2-40B4-BE49-F238E27FC236}">
                <a16:creationId xmlns:a16="http://schemas.microsoft.com/office/drawing/2014/main" id="{1485138B-8A41-3AE8-F382-1D833BCC30AA}"/>
              </a:ext>
            </a:extLst>
          </p:cNvPr>
          <p:cNvSpPr/>
          <p:nvPr/>
        </p:nvSpPr>
        <p:spPr>
          <a:xfrm>
            <a:off x="4780902" y="6951258"/>
            <a:ext cx="1259570" cy="881166"/>
          </a:xfrm>
          <a:custGeom>
            <a:avLst/>
            <a:gdLst/>
            <a:ahLst/>
            <a:cxnLst/>
            <a:rect l="l" t="t" r="r" b="b"/>
            <a:pathLst>
              <a:path w="1259570" h="881166">
                <a:moveTo>
                  <a:pt x="0" y="0"/>
                </a:moveTo>
                <a:lnTo>
                  <a:pt x="1259570" y="0"/>
                </a:lnTo>
                <a:lnTo>
                  <a:pt x="1259570" y="881166"/>
                </a:lnTo>
                <a:lnTo>
                  <a:pt x="0" y="881166"/>
                </a:lnTo>
                <a:lnTo>
                  <a:pt x="0" y="0"/>
                </a:lnTo>
                <a:close/>
              </a:path>
            </a:pathLst>
          </a:custGeom>
          <a:blipFill>
            <a:blip r:embed="rId9"/>
            <a:stretch>
              <a:fillRect/>
            </a:stretch>
          </a:blipFill>
        </p:spPr>
        <p:txBody>
          <a:bodyPr/>
          <a:lstStyle/>
          <a:p>
            <a:endParaRPr lang="en-GB"/>
          </a:p>
        </p:txBody>
      </p:sp>
    </p:spTree>
    <p:extLst>
      <p:ext uri="{BB962C8B-B14F-4D97-AF65-F5344CB8AC3E}">
        <p14:creationId xmlns:p14="http://schemas.microsoft.com/office/powerpoint/2010/main" val="1130913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37558" y="2075403"/>
            <a:ext cx="8034699" cy="6201057"/>
          </a:xfrm>
          <a:prstGeom prst="rect">
            <a:avLst/>
          </a:prstGeom>
        </p:spPr>
        <p:txBody>
          <a:bodyPr wrap="square" lIns="0" tIns="0" rIns="0" bIns="0" rtlCol="0" anchor="t">
            <a:spAutoFit/>
          </a:bodyPr>
          <a:lstStyle/>
          <a:p>
            <a:pPr algn="l">
              <a:lnSpc>
                <a:spcPts val="2664"/>
              </a:lnSpc>
            </a:pPr>
            <a:r>
              <a:rPr lang="en-US" sz="2000">
                <a:solidFill>
                  <a:srgbClr val="2254C5"/>
                </a:solidFill>
                <a:latin typeface="Helvetica Neue LT Std Bold"/>
              </a:rPr>
              <a:t>Your Supporting Statement</a:t>
            </a:r>
          </a:p>
          <a:p>
            <a:pPr algn="just">
              <a:lnSpc>
                <a:spcPts val="2664"/>
              </a:lnSpc>
            </a:pPr>
            <a:r>
              <a:rPr lang="en-US" sz="1903">
                <a:solidFill>
                  <a:srgbClr val="545454"/>
                </a:solidFill>
                <a:latin typeface="Helvetica Neue LT Std"/>
              </a:rPr>
              <a:t>This is your opportunity to give examples and show how your skills and experience fit the job requirements.</a:t>
            </a:r>
          </a:p>
          <a:p>
            <a:pPr algn="just">
              <a:lnSpc>
                <a:spcPts val="2664"/>
              </a:lnSpc>
            </a:pPr>
            <a:endParaRPr lang="en-US" sz="1903">
              <a:solidFill>
                <a:srgbClr val="545454"/>
              </a:solidFill>
              <a:latin typeface="Helvetica Neue LT Std"/>
            </a:endParaRPr>
          </a:p>
          <a:p>
            <a:pPr algn="just">
              <a:lnSpc>
                <a:spcPts val="2664"/>
              </a:lnSpc>
            </a:pPr>
            <a:r>
              <a:rPr lang="en-US" sz="1903">
                <a:solidFill>
                  <a:srgbClr val="545454"/>
                </a:solidFill>
                <a:latin typeface="Helvetica Neue LT Std"/>
              </a:rPr>
              <a:t>When writing a supporting statement, it is important that you:</a:t>
            </a:r>
          </a:p>
          <a:p>
            <a:pPr algn="just">
              <a:lnSpc>
                <a:spcPts val="2664"/>
              </a:lnSpc>
            </a:pPr>
            <a:endParaRPr lang="en-US" sz="1903">
              <a:solidFill>
                <a:srgbClr val="545454"/>
              </a:solidFill>
              <a:latin typeface="Helvetica Neue LT Std"/>
            </a:endParaRPr>
          </a:p>
          <a:p>
            <a:pPr marL="410958" lvl="1" indent="-205479" algn="just">
              <a:lnSpc>
                <a:spcPts val="2664"/>
              </a:lnSpc>
              <a:buFont typeface="Arial"/>
              <a:buChar char="•"/>
            </a:pPr>
            <a:r>
              <a:rPr lang="en-US" sz="1903">
                <a:solidFill>
                  <a:srgbClr val="545454"/>
                </a:solidFill>
                <a:latin typeface="Helvetica Neue LT Std"/>
              </a:rPr>
              <a:t>Read the job specification so you are clear about the job requirements. Structure your personal statement to reflect the essential criteria listed in the advert.</a:t>
            </a:r>
          </a:p>
          <a:p>
            <a:pPr marL="410958" lvl="1" indent="-205479" algn="just">
              <a:lnSpc>
                <a:spcPts val="2664"/>
              </a:lnSpc>
              <a:buFont typeface="Arial"/>
              <a:buChar char="•"/>
            </a:pPr>
            <a:r>
              <a:rPr lang="en-US" sz="1903">
                <a:solidFill>
                  <a:srgbClr val="545454"/>
                </a:solidFill>
                <a:latin typeface="Helvetica Neue LT Std"/>
              </a:rPr>
              <a:t>Make sure you provide evidence against each of the listed criteria - i.e. ‘experienced in leading high performing and diverse teams and promoting inclusivity.’ When have you led a team, how large, what did you do to promote inclusivity, how did you handle diversity?</a:t>
            </a:r>
          </a:p>
          <a:p>
            <a:pPr marL="410958" lvl="1" indent="-205479" algn="just">
              <a:lnSpc>
                <a:spcPts val="2664"/>
              </a:lnSpc>
              <a:buFont typeface="Arial"/>
              <a:buChar char="•"/>
            </a:pPr>
            <a:r>
              <a:rPr lang="en-US" sz="1903">
                <a:solidFill>
                  <a:srgbClr val="545454"/>
                </a:solidFill>
                <a:latin typeface="Helvetica Neue LT Std"/>
              </a:rPr>
              <a:t>Ensure any evidence you provide demonstrates the impact and result of your actions in that situation, provide statistical evidence where relevant. </a:t>
            </a:r>
          </a:p>
          <a:p>
            <a:pPr algn="l">
              <a:lnSpc>
                <a:spcPts val="2664"/>
              </a:lnSpc>
            </a:pPr>
            <a:endParaRPr lang="en-US" sz="1903">
              <a:solidFill>
                <a:srgbClr val="545454"/>
              </a:solidFill>
              <a:latin typeface="Helvetica Neue LT Std"/>
            </a:endParaRPr>
          </a:p>
          <a:p>
            <a:pPr algn="l">
              <a:lnSpc>
                <a:spcPts val="2664"/>
              </a:lnSpc>
            </a:pPr>
            <a:r>
              <a:rPr lang="en-US" sz="1903">
                <a:solidFill>
                  <a:srgbClr val="545454"/>
                </a:solidFill>
                <a:latin typeface="Helvetica Neue LT Std"/>
              </a:rPr>
              <a:t>For more information click </a:t>
            </a:r>
            <a:r>
              <a:rPr lang="en-US" sz="1903" u="sng">
                <a:solidFill>
                  <a:srgbClr val="545454"/>
                </a:solidFill>
                <a:latin typeface="Helvetica Neue LT Std"/>
                <a:hlinkClick r:id="rId2" tooltip="https://www.civil-service-careers.gov.uk/how-to-write-your-ps/"/>
              </a:rPr>
              <a:t>here</a:t>
            </a:r>
            <a:r>
              <a:rPr lang="en-US" sz="1903">
                <a:solidFill>
                  <a:srgbClr val="545454"/>
                </a:solidFill>
                <a:latin typeface="Helvetica Neue LT Std"/>
              </a:rPr>
              <a:t> </a:t>
            </a:r>
          </a:p>
        </p:txBody>
      </p:sp>
      <p:sp>
        <p:nvSpPr>
          <p:cNvPr id="3" name="Freeform 3"/>
          <p:cNvSpPr/>
          <p:nvPr/>
        </p:nvSpPr>
        <p:spPr>
          <a:xfrm>
            <a:off x="11304636" y="7278718"/>
            <a:ext cx="10111872" cy="6016564"/>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3">
              <a:alphaModFix amt="48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a:off x="0" y="9728445"/>
            <a:ext cx="18395101" cy="0"/>
          </a:xfrm>
          <a:prstGeom prst="line">
            <a:avLst/>
          </a:prstGeom>
          <a:ln w="38100" cap="flat">
            <a:solidFill>
              <a:srgbClr val="0063BE"/>
            </a:solidFill>
            <a:prstDash val="solid"/>
            <a:headEnd type="none" w="sm" len="sm"/>
            <a:tailEnd type="none" w="sm" len="sm"/>
          </a:ln>
        </p:spPr>
        <p:txBody>
          <a:bodyPr/>
          <a:lstStyle/>
          <a:p>
            <a:endParaRPr lang="en-GB"/>
          </a:p>
        </p:txBody>
      </p:sp>
      <p:sp>
        <p:nvSpPr>
          <p:cNvPr id="5" name="Freeform 5"/>
          <p:cNvSpPr/>
          <p:nvPr/>
        </p:nvSpPr>
        <p:spPr>
          <a:xfrm>
            <a:off x="1028700" y="297035"/>
            <a:ext cx="1046228" cy="1230254"/>
          </a:xfrm>
          <a:custGeom>
            <a:avLst/>
            <a:gdLst/>
            <a:ahLst/>
            <a:cxnLst/>
            <a:rect l="l" t="t" r="r" b="b"/>
            <a:pathLst>
              <a:path w="1046228" h="1230254">
                <a:moveTo>
                  <a:pt x="0" y="0"/>
                </a:moveTo>
                <a:lnTo>
                  <a:pt x="1046228" y="0"/>
                </a:lnTo>
                <a:lnTo>
                  <a:pt x="1046228" y="1230254"/>
                </a:lnTo>
                <a:lnTo>
                  <a:pt x="0" y="1230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811269" y="2075403"/>
            <a:ext cx="8332731" cy="7770717"/>
          </a:xfrm>
          <a:prstGeom prst="rect">
            <a:avLst/>
          </a:prstGeom>
        </p:spPr>
        <p:txBody>
          <a:bodyPr lIns="0" tIns="0" rIns="0" bIns="0" rtlCol="0" anchor="t">
            <a:spAutoFit/>
          </a:bodyPr>
          <a:lstStyle/>
          <a:p>
            <a:pPr algn="l">
              <a:lnSpc>
                <a:spcPts val="2664"/>
              </a:lnSpc>
            </a:pPr>
            <a:r>
              <a:rPr lang="en-US" sz="2000">
                <a:solidFill>
                  <a:srgbClr val="2254C5"/>
                </a:solidFill>
                <a:latin typeface="Helvetica Neue LT Std Bold"/>
              </a:rPr>
              <a:t>How to apply​​</a:t>
            </a:r>
            <a:endParaRPr lang="en-US" sz="2000">
              <a:solidFill>
                <a:srgbClr val="545454"/>
              </a:solidFill>
              <a:latin typeface="Helvetica Neue LT Std"/>
            </a:endParaRPr>
          </a:p>
          <a:p>
            <a:pPr algn="just" fontAlgn="base"/>
            <a:r>
              <a:rPr lang="en-GB" sz="1800" b="0" i="0" u="none" strike="noStrike">
                <a:solidFill>
                  <a:srgbClr val="545454"/>
                </a:solidFill>
                <a:effectLst/>
                <a:latin typeface="Helvetica Neue LT Std"/>
              </a:rPr>
              <a:t>Hays, an Executive Search firm, have been appointed to assist with this recruitment campaign. To apply for this post, you will need to submit documentation below via the following link, by no later than </a:t>
            </a:r>
            <a:r>
              <a:rPr lang="en-GB">
                <a:solidFill>
                  <a:srgbClr val="545454"/>
                </a:solidFill>
                <a:latin typeface="Helvetica Neue LT Std"/>
              </a:rPr>
              <a:t>23:55 on 13th April. </a:t>
            </a:r>
            <a:endParaRPr lang="en-GB" sz="1800" b="0" i="0">
              <a:solidFill>
                <a:srgbClr val="545454"/>
              </a:solidFill>
              <a:effectLst/>
              <a:latin typeface="Helvetica Neue LT Std"/>
            </a:endParaRPr>
          </a:p>
          <a:p>
            <a:pPr algn="just" rtl="0" fontAlgn="base"/>
            <a:endParaRPr lang="en-GB" sz="2000" b="0" i="0">
              <a:solidFill>
                <a:srgbClr val="545454"/>
              </a:solidFill>
              <a:effectLst/>
              <a:latin typeface="Helvetica Neue LT Std" panose="020B0604020202020204" charset="0"/>
            </a:endParaRPr>
          </a:p>
          <a:p>
            <a:pPr algn="just"/>
            <a:r>
              <a:rPr lang="en-GB" sz="2000" b="1">
                <a:solidFill>
                  <a:srgbClr val="545454"/>
                </a:solidFill>
                <a:ea typeface="+mn-lt"/>
                <a:cs typeface="+mn-lt"/>
              </a:rPr>
              <a:t>Follow this </a:t>
            </a:r>
            <a:r>
              <a:rPr lang="en-GB" sz="2000" b="1">
                <a:solidFill>
                  <a:srgbClr val="545454"/>
                </a:solidFill>
                <a:ea typeface="+mn-lt"/>
                <a:cs typeface="+mn-lt"/>
                <a:hlinkClick r:id="rId7"/>
              </a:rPr>
              <a:t>link</a:t>
            </a:r>
            <a:r>
              <a:rPr lang="en-GB" sz="2000" b="1">
                <a:solidFill>
                  <a:srgbClr val="545454"/>
                </a:solidFill>
                <a:ea typeface="+mn-lt"/>
                <a:cs typeface="+mn-lt"/>
              </a:rPr>
              <a:t> to apply.</a:t>
            </a:r>
          </a:p>
          <a:p>
            <a:pPr algn="just" fontAlgn="base"/>
            <a:endParaRPr lang="en-GB" sz="2000">
              <a:solidFill>
                <a:srgbClr val="545454"/>
              </a:solidFill>
              <a:highlight>
                <a:srgbClr val="FFFF00"/>
              </a:highlight>
              <a:latin typeface="Helvetica Neue LT Std" panose="020B0604020202020204" charset="0"/>
              <a:ea typeface="+mn-lt"/>
              <a:cs typeface="+mn-lt"/>
            </a:endParaRPr>
          </a:p>
          <a:p>
            <a:pPr algn="just" rtl="0" fontAlgn="base"/>
            <a:r>
              <a:rPr lang="en-GB" sz="1800" b="0" i="0" u="none" strike="noStrike">
                <a:solidFill>
                  <a:srgbClr val="545454"/>
                </a:solidFill>
                <a:effectLst/>
                <a:latin typeface="Helvetica Neue LT Std"/>
              </a:rPr>
              <a:t>If you have any issues accessing the link or questions regarding the documentation, please contact:</a:t>
            </a:r>
            <a:r>
              <a:rPr lang="en-US" sz="1800" b="0" i="0">
                <a:solidFill>
                  <a:srgbClr val="545454"/>
                </a:solidFill>
                <a:effectLst/>
                <a:latin typeface="Helvetica Neue LT Std"/>
              </a:rPr>
              <a:t>​</a:t>
            </a:r>
          </a:p>
          <a:p>
            <a:pPr algn="just" rtl="0" fontAlgn="base"/>
            <a:endParaRPr lang="en-US" sz="2000" b="0" i="0">
              <a:solidFill>
                <a:srgbClr val="545454"/>
              </a:solidFill>
              <a:effectLst/>
              <a:latin typeface="Helvetica Neue LT Std" panose="020B0604020202020204" charset="0"/>
            </a:endParaRPr>
          </a:p>
          <a:p>
            <a:pPr marL="285750" indent="-285750" algn="l" rtl="0" fontAlgn="base">
              <a:buFont typeface="Arial" panose="020B0604020202020204" pitchFamily="34" charset="0"/>
              <a:buChar char="•"/>
            </a:pPr>
            <a:r>
              <a:rPr lang="en-GB" sz="1800" b="0" i="0" u="none" strike="noStrike">
                <a:solidFill>
                  <a:srgbClr val="545454"/>
                </a:solidFill>
                <a:effectLst/>
                <a:latin typeface="Helvetica Neue LT Std"/>
              </a:rPr>
              <a:t>Andrew Timlin: 07887777735 Andrew.timlin@hays.com </a:t>
            </a:r>
            <a:r>
              <a:rPr lang="en-US" sz="1800" b="0" i="0">
                <a:solidFill>
                  <a:srgbClr val="545454"/>
                </a:solidFill>
                <a:effectLst/>
                <a:latin typeface="Helvetica Neue LT Std"/>
              </a:rPr>
              <a:t>​</a:t>
            </a:r>
            <a:endParaRPr lang="en-US" sz="2000">
              <a:solidFill>
                <a:srgbClr val="545454"/>
              </a:solidFill>
              <a:latin typeface="Helvetica Neue LT Std"/>
            </a:endParaRPr>
          </a:p>
          <a:p>
            <a:pPr marL="285750" indent="-285750" fontAlgn="base">
              <a:buFont typeface="Arial" panose="020B0604020202020204" pitchFamily="34" charset="0"/>
              <a:buChar char="•"/>
            </a:pPr>
            <a:r>
              <a:rPr lang="en-US">
                <a:solidFill>
                  <a:srgbClr val="545454"/>
                </a:solidFill>
                <a:latin typeface="Helvetica Neue LT Std"/>
              </a:rPr>
              <a:t>Owen Quant: 07867695217 Owen.quant@hays.com</a:t>
            </a:r>
            <a:endParaRPr lang="en-US">
              <a:solidFill>
                <a:srgbClr val="545454"/>
              </a:solidFill>
              <a:latin typeface="Helvetica Neue LT Std" panose="020B0604020202020204" charset="0"/>
            </a:endParaRPr>
          </a:p>
          <a:p>
            <a:pPr marL="285750" indent="-285750" fontAlgn="base">
              <a:buFont typeface="Arial" panose="020B0604020202020204" pitchFamily="34" charset="0"/>
              <a:buChar char="•"/>
            </a:pPr>
            <a:endParaRPr lang="en-US" sz="2000" b="0" i="0">
              <a:solidFill>
                <a:srgbClr val="545454"/>
              </a:solidFill>
              <a:effectLst/>
              <a:highlight>
                <a:srgbClr val="FFFF00"/>
              </a:highlight>
              <a:latin typeface="Helvetica Neue LT Std" panose="020B0604020202020204" charset="0"/>
            </a:endParaRPr>
          </a:p>
          <a:p>
            <a:pPr algn="l" rtl="0" fontAlgn="base"/>
            <a:r>
              <a:rPr lang="en-GB" sz="1800" b="1" i="0" u="none" strike="noStrike">
                <a:solidFill>
                  <a:srgbClr val="545454"/>
                </a:solidFill>
                <a:effectLst/>
                <a:latin typeface="Helvetica Neue LT Std"/>
              </a:rPr>
              <a:t>Documentation</a:t>
            </a:r>
            <a:r>
              <a:rPr lang="en-GB" sz="1800" b="0" i="0" u="none" strike="noStrike">
                <a:solidFill>
                  <a:srgbClr val="545454"/>
                </a:solidFill>
                <a:effectLst/>
                <a:latin typeface="Helvetica Neue LT Std"/>
              </a:rPr>
              <a:t>:</a:t>
            </a:r>
            <a:r>
              <a:rPr lang="en-GB" sz="1800" b="0" i="0">
                <a:solidFill>
                  <a:srgbClr val="545454"/>
                </a:solidFill>
                <a:effectLst/>
                <a:latin typeface="Helvetica Neue LT Std"/>
              </a:rPr>
              <a:t>​</a:t>
            </a:r>
          </a:p>
          <a:p>
            <a:pPr algn="l" rtl="0" fontAlgn="base"/>
            <a:endParaRPr lang="en-GB" sz="2000" b="0" i="0">
              <a:solidFill>
                <a:srgbClr val="545454"/>
              </a:solidFill>
              <a:effectLst/>
              <a:latin typeface="Helvetica Neue LT Std" panose="020B0604020202020204" charset="0"/>
            </a:endParaRPr>
          </a:p>
          <a:p>
            <a:pPr marL="342900" indent="-342900" algn="just" fontAlgn="base">
              <a:buAutoNum type="arabicPeriod"/>
            </a:pPr>
            <a:r>
              <a:rPr lang="en-GB" sz="1800" b="0" i="0" u="none" strike="noStrike">
                <a:solidFill>
                  <a:srgbClr val="545454"/>
                </a:solidFill>
                <a:effectLst/>
                <a:latin typeface="Helvetica Neue LT Std"/>
              </a:rPr>
              <a:t>A </a:t>
            </a:r>
            <a:r>
              <a:rPr lang="en-GB" sz="1800" b="1" i="0" u="none" strike="noStrike">
                <a:solidFill>
                  <a:srgbClr val="545454"/>
                </a:solidFill>
                <a:effectLst/>
                <a:latin typeface="Helvetica Neue LT Std"/>
              </a:rPr>
              <a:t>CV</a:t>
            </a:r>
            <a:r>
              <a:rPr lang="en-GB" sz="1800" b="0" i="0" u="none" strike="noStrike">
                <a:solidFill>
                  <a:srgbClr val="545454"/>
                </a:solidFill>
                <a:effectLst/>
                <a:latin typeface="Helvetica Neue LT Std"/>
              </a:rPr>
              <a:t> setting out your career history, with key responsibilities and achievements.</a:t>
            </a:r>
            <a:r>
              <a:rPr lang="en-GB">
                <a:solidFill>
                  <a:srgbClr val="545454"/>
                </a:solidFill>
                <a:latin typeface="Helvetica Neue LT Std"/>
              </a:rPr>
              <a:t> </a:t>
            </a:r>
            <a:r>
              <a:rPr lang="en-GB" sz="1800" b="0" i="0" u="none" strike="noStrike">
                <a:solidFill>
                  <a:srgbClr val="545454"/>
                </a:solidFill>
                <a:effectLst/>
                <a:latin typeface="Helvetica Neue LT Std"/>
              </a:rPr>
              <a:t>Please ensure you have provided reasons for any gaps within the last two years.</a:t>
            </a:r>
            <a:r>
              <a:rPr lang="en-US" sz="1800" b="0" i="0">
                <a:solidFill>
                  <a:srgbClr val="545454"/>
                </a:solidFill>
                <a:effectLst/>
                <a:latin typeface="Helvetica Neue LT Std"/>
              </a:rPr>
              <a:t>​</a:t>
            </a:r>
            <a:endParaRPr lang="en-US" sz="2000">
              <a:solidFill>
                <a:srgbClr val="545454"/>
              </a:solidFill>
              <a:latin typeface="Helvetica Neue LT Std"/>
            </a:endParaRPr>
          </a:p>
          <a:p>
            <a:pPr marL="342900" indent="-342900" algn="just">
              <a:buAutoNum type="arabicPeriod"/>
            </a:pPr>
            <a:endParaRPr lang="en-GB">
              <a:solidFill>
                <a:srgbClr val="545454"/>
              </a:solidFill>
              <a:latin typeface="Helvetica Neue LT Std"/>
            </a:endParaRPr>
          </a:p>
          <a:p>
            <a:pPr marL="342900" indent="-342900" algn="just">
              <a:buAutoNum type="arabicPeriod"/>
            </a:pPr>
            <a:r>
              <a:rPr lang="en-GB" sz="1800" b="0" i="0" u="none" strike="noStrike">
                <a:solidFill>
                  <a:srgbClr val="545454"/>
                </a:solidFill>
                <a:effectLst/>
                <a:latin typeface="Helvetica Neue LT Std"/>
              </a:rPr>
              <a:t>A </a:t>
            </a:r>
            <a:r>
              <a:rPr lang="en-GB" sz="1800" b="1" i="0" u="none" strike="noStrike">
                <a:solidFill>
                  <a:srgbClr val="545454"/>
                </a:solidFill>
                <a:effectLst/>
                <a:latin typeface="Helvetica Neue LT Std"/>
              </a:rPr>
              <a:t>Supporting Statement </a:t>
            </a:r>
            <a:r>
              <a:rPr lang="en-GB" sz="1800" b="0" i="0" u="none" strike="noStrike">
                <a:solidFill>
                  <a:srgbClr val="545454"/>
                </a:solidFill>
                <a:effectLst/>
                <a:latin typeface="Helvetica Neue LT Std"/>
              </a:rPr>
              <a:t>of around two pages of A4 explaining how you meet the requirements of the person specification as far as you are able to.</a:t>
            </a:r>
            <a:r>
              <a:rPr lang="en-US" sz="1800" b="0" i="0">
                <a:solidFill>
                  <a:srgbClr val="545454"/>
                </a:solidFill>
                <a:effectLst/>
                <a:latin typeface="Helvetica Neue LT Std"/>
              </a:rPr>
              <a:t>​</a:t>
            </a:r>
            <a:r>
              <a:rPr lang="en-US">
                <a:solidFill>
                  <a:srgbClr val="545454"/>
                </a:solidFill>
                <a:latin typeface="Helvetica Neue LT Std"/>
              </a:rPr>
              <a:t> </a:t>
            </a:r>
            <a:r>
              <a:rPr lang="en-GB" sz="1800" b="0" i="0" u="none" strike="noStrike">
                <a:solidFill>
                  <a:srgbClr val="545454"/>
                </a:solidFill>
                <a:effectLst/>
                <a:latin typeface="Helvetica Neue LT Std"/>
              </a:rPr>
              <a:t>Failure to submit both documents will mean the panel only have limited information on which to assess your application against the criteria in the person specification. Please ensure that both documents contain your full name.</a:t>
            </a:r>
            <a:endParaRPr lang="en-US" sz="2000" b="0" i="0">
              <a:solidFill>
                <a:srgbClr val="545454"/>
              </a:solidFill>
              <a:effectLst/>
              <a:latin typeface="Helvetica Neue LT Std"/>
            </a:endParaRPr>
          </a:p>
          <a:p>
            <a:pPr algn="l">
              <a:lnSpc>
                <a:spcPts val="2664"/>
              </a:lnSpc>
            </a:pPr>
            <a:endParaRPr lang="en-US" sz="1903">
              <a:solidFill>
                <a:srgbClr val="545454"/>
              </a:solidFill>
              <a:latin typeface="Helvetica Neue LT Std"/>
            </a:endParaRPr>
          </a:p>
        </p:txBody>
      </p:sp>
      <p:sp>
        <p:nvSpPr>
          <p:cNvPr id="7" name="TextBox 7"/>
          <p:cNvSpPr txBox="1"/>
          <p:nvPr/>
        </p:nvSpPr>
        <p:spPr>
          <a:xfrm>
            <a:off x="2666836" y="497954"/>
            <a:ext cx="10016332" cy="1029335"/>
          </a:xfrm>
          <a:prstGeom prst="rect">
            <a:avLst/>
          </a:prstGeom>
        </p:spPr>
        <p:txBody>
          <a:bodyPr lIns="0" tIns="0" rIns="0" bIns="0" rtlCol="0" anchor="t">
            <a:spAutoFit/>
          </a:bodyPr>
          <a:lstStyle/>
          <a:p>
            <a:pPr algn="l">
              <a:lnSpc>
                <a:spcPts val="7840"/>
              </a:lnSpc>
            </a:pPr>
            <a:r>
              <a:rPr lang="en-US" sz="5600">
                <a:solidFill>
                  <a:srgbClr val="CF102D"/>
                </a:solidFill>
                <a:latin typeface="FS Lola"/>
              </a:rPr>
              <a:t>How to Apply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1599" y="181886"/>
            <a:ext cx="1279089" cy="1084028"/>
          </a:xfrm>
          <a:custGeom>
            <a:avLst/>
            <a:gdLst/>
            <a:ahLst/>
            <a:cxnLst/>
            <a:rect l="l" t="t" r="r" b="b"/>
            <a:pathLst>
              <a:path w="1279089" h="1084028">
                <a:moveTo>
                  <a:pt x="0" y="0"/>
                </a:moveTo>
                <a:lnTo>
                  <a:pt x="1279089" y="0"/>
                </a:lnTo>
                <a:lnTo>
                  <a:pt x="1279089" y="1084028"/>
                </a:lnTo>
                <a:lnTo>
                  <a:pt x="0" y="1084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438943" y="236579"/>
            <a:ext cx="10016332" cy="1029335"/>
          </a:xfrm>
          <a:prstGeom prst="rect">
            <a:avLst/>
          </a:prstGeom>
        </p:spPr>
        <p:txBody>
          <a:bodyPr lIns="0" tIns="0" rIns="0" bIns="0" rtlCol="0" anchor="t">
            <a:spAutoFit/>
          </a:bodyPr>
          <a:lstStyle/>
          <a:p>
            <a:pPr algn="l">
              <a:lnSpc>
                <a:spcPts val="7840"/>
              </a:lnSpc>
            </a:pPr>
            <a:r>
              <a:rPr lang="en-US" sz="5600">
                <a:solidFill>
                  <a:srgbClr val="CF102D"/>
                </a:solidFill>
                <a:latin typeface="FS Lola"/>
              </a:rPr>
              <a:t>Recruitment Process</a:t>
            </a:r>
          </a:p>
        </p:txBody>
      </p:sp>
      <p:sp>
        <p:nvSpPr>
          <p:cNvPr id="4" name="TextBox 4"/>
          <p:cNvSpPr txBox="1"/>
          <p:nvPr/>
        </p:nvSpPr>
        <p:spPr>
          <a:xfrm>
            <a:off x="9403328" y="1474818"/>
            <a:ext cx="8416359" cy="7593297"/>
          </a:xfrm>
          <a:prstGeom prst="rect">
            <a:avLst/>
          </a:prstGeom>
        </p:spPr>
        <p:txBody>
          <a:bodyPr lIns="0" tIns="0" rIns="0" bIns="0" rtlCol="0" anchor="t">
            <a:spAutoFit/>
          </a:bodyPr>
          <a:lstStyle/>
          <a:p>
            <a:pPr algn="l">
              <a:lnSpc>
                <a:spcPts val="2240"/>
              </a:lnSpc>
              <a:spcBef>
                <a:spcPct val="0"/>
              </a:spcBef>
            </a:pPr>
            <a:r>
              <a:rPr lang="en-US">
                <a:solidFill>
                  <a:srgbClr val="2254C5"/>
                </a:solidFill>
                <a:latin typeface="Helvetica Neue LT Std Bold"/>
              </a:rPr>
              <a:t>Interview​​</a:t>
            </a:r>
          </a:p>
          <a:p>
            <a:pPr algn="just">
              <a:lnSpc>
                <a:spcPts val="2240"/>
              </a:lnSpc>
              <a:spcBef>
                <a:spcPct val="0"/>
              </a:spcBef>
            </a:pPr>
            <a:r>
              <a:rPr lang="en-US" sz="1700">
                <a:solidFill>
                  <a:srgbClr val="545454"/>
                </a:solidFill>
                <a:latin typeface="Helvetica Neue LT Std"/>
              </a:rPr>
              <a:t>Shortlisted candidates will be asked to attend a panel interview in order to have a more in-depth discussion of your previous experience and professional competence in relation to the criteria set out in the essential criteria.​​</a:t>
            </a:r>
          </a:p>
          <a:p>
            <a:pPr algn="just">
              <a:lnSpc>
                <a:spcPts val="2240"/>
              </a:lnSpc>
              <a:spcBef>
                <a:spcPct val="0"/>
              </a:spcBef>
            </a:pPr>
            <a:r>
              <a:rPr lang="en-US" sz="1700">
                <a:solidFill>
                  <a:srgbClr val="545454"/>
                </a:solidFill>
                <a:latin typeface="Helvetica Neue LT Std"/>
              </a:rPr>
              <a:t>As part of the interview, you will be asked to prepare and present a short presentation, you will be advised of the presentation question in the interview invitation.</a:t>
            </a:r>
          </a:p>
          <a:p>
            <a:pPr algn="l">
              <a:lnSpc>
                <a:spcPts val="2240"/>
              </a:lnSpc>
              <a:spcBef>
                <a:spcPct val="0"/>
              </a:spcBef>
            </a:pPr>
            <a:endParaRPr lang="en-US" sz="1700">
              <a:solidFill>
                <a:srgbClr val="545454"/>
              </a:solidFill>
              <a:latin typeface="Helvetica Neue LT Std"/>
            </a:endParaRPr>
          </a:p>
          <a:p>
            <a:pPr algn="l">
              <a:lnSpc>
                <a:spcPts val="2240"/>
              </a:lnSpc>
              <a:spcBef>
                <a:spcPct val="0"/>
              </a:spcBef>
            </a:pPr>
            <a:r>
              <a:rPr lang="en-US">
                <a:solidFill>
                  <a:srgbClr val="2254C5"/>
                </a:solidFill>
                <a:latin typeface="Helvetica Neue LT Std Bold"/>
              </a:rPr>
              <a:t>Selection and Feedback​​</a:t>
            </a:r>
          </a:p>
          <a:p>
            <a:pPr algn="just">
              <a:lnSpc>
                <a:spcPts val="2240"/>
              </a:lnSpc>
              <a:spcBef>
                <a:spcPct val="0"/>
              </a:spcBef>
            </a:pPr>
            <a:r>
              <a:rPr lang="en-US" sz="1700">
                <a:solidFill>
                  <a:srgbClr val="545454"/>
                </a:solidFill>
                <a:latin typeface="Helvetica Neue LT Std"/>
              </a:rPr>
              <a:t>Regardless of the outcome, Hays will notify all candidates as soon as possible. You will be sent a copy of any report for any assessment that you may have undergone as part of the recruitment process.​​</a:t>
            </a:r>
          </a:p>
          <a:p>
            <a:pPr algn="l">
              <a:lnSpc>
                <a:spcPts val="2240"/>
              </a:lnSpc>
              <a:spcBef>
                <a:spcPct val="0"/>
              </a:spcBef>
            </a:pPr>
            <a:r>
              <a:rPr lang="en-US" sz="1700">
                <a:solidFill>
                  <a:srgbClr val="545454"/>
                </a:solidFill>
                <a:latin typeface="Helvetica Neue LT Std"/>
              </a:rPr>
              <a:t>Feedback will only be provided to candidates who reached ​interview.​​</a:t>
            </a:r>
          </a:p>
          <a:p>
            <a:pPr algn="l">
              <a:lnSpc>
                <a:spcPts val="2240"/>
              </a:lnSpc>
              <a:spcBef>
                <a:spcPct val="0"/>
              </a:spcBef>
            </a:pPr>
            <a:endParaRPr lang="en-US" sz="1700">
              <a:solidFill>
                <a:srgbClr val="545454"/>
              </a:solidFill>
              <a:latin typeface="Helvetica Neue LT Std"/>
            </a:endParaRPr>
          </a:p>
          <a:p>
            <a:pPr algn="l">
              <a:lnSpc>
                <a:spcPts val="2240"/>
              </a:lnSpc>
              <a:spcBef>
                <a:spcPct val="0"/>
              </a:spcBef>
            </a:pPr>
            <a:r>
              <a:rPr lang="en-US">
                <a:solidFill>
                  <a:srgbClr val="2254C5"/>
                </a:solidFill>
                <a:latin typeface="Helvetica Neue LT Std Bold"/>
              </a:rPr>
              <a:t>Reserve List​​</a:t>
            </a:r>
          </a:p>
          <a:p>
            <a:pPr algn="just">
              <a:lnSpc>
                <a:spcPts val="2240"/>
              </a:lnSpc>
              <a:spcBef>
                <a:spcPct val="0"/>
              </a:spcBef>
            </a:pPr>
            <a:r>
              <a:rPr lang="en-US" sz="1700">
                <a:solidFill>
                  <a:srgbClr val="000000"/>
                </a:solidFill>
                <a:latin typeface="Helvetica Neue LT Std"/>
              </a:rPr>
              <a:t>I</a:t>
            </a:r>
            <a:r>
              <a:rPr lang="en-US" sz="1700">
                <a:solidFill>
                  <a:srgbClr val="545454"/>
                </a:solidFill>
                <a:latin typeface="Helvetica Neue LT Std"/>
              </a:rPr>
              <a:t>f we receive more applications from suitable candidates than we have vacancies at this time, we may hold suitable applicants on a reserve list for 12 months, and future vacancies requiring the same skills and experience could be offered to candidates on the reserve list without a new competition. You will be told if your application is to be held on a reserve list.</a:t>
            </a:r>
          </a:p>
          <a:p>
            <a:pPr algn="l">
              <a:lnSpc>
                <a:spcPts val="2240"/>
              </a:lnSpc>
              <a:spcBef>
                <a:spcPct val="0"/>
              </a:spcBef>
            </a:pPr>
            <a:endParaRPr lang="en-US" sz="1700">
              <a:solidFill>
                <a:srgbClr val="545454"/>
              </a:solidFill>
              <a:latin typeface="Helvetica Neue LT Std"/>
            </a:endParaRPr>
          </a:p>
          <a:p>
            <a:pPr algn="l">
              <a:lnSpc>
                <a:spcPts val="2240"/>
              </a:lnSpc>
              <a:spcBef>
                <a:spcPct val="0"/>
              </a:spcBef>
            </a:pPr>
            <a:r>
              <a:rPr lang="en-US">
                <a:solidFill>
                  <a:srgbClr val="2254C5"/>
                </a:solidFill>
                <a:latin typeface="Helvetica Neue LT Std Bold"/>
              </a:rPr>
              <a:t>Diversity Monitoring</a:t>
            </a:r>
            <a:r>
              <a:rPr lang="en-US">
                <a:solidFill>
                  <a:srgbClr val="000000"/>
                </a:solidFill>
                <a:latin typeface="Helvetica Neue LT Std Bold"/>
              </a:rPr>
              <a:t>​</a:t>
            </a:r>
          </a:p>
          <a:p>
            <a:pPr algn="just">
              <a:lnSpc>
                <a:spcPts val="2240"/>
              </a:lnSpc>
              <a:spcBef>
                <a:spcPct val="0"/>
              </a:spcBef>
            </a:pPr>
            <a:r>
              <a:rPr lang="en-US" sz="1700">
                <a:solidFill>
                  <a:srgbClr val="545454"/>
                </a:solidFill>
                <a:latin typeface="Helvetica Neue LT Std"/>
              </a:rPr>
              <a:t>As part of the online application process, you will be asked a number of diversity-related questions. If you do not wish to provide a declaration on any of the particular characteristics, you will have the option to select 'prefer not to say'. </a:t>
            </a:r>
          </a:p>
          <a:p>
            <a:pPr algn="l">
              <a:lnSpc>
                <a:spcPts val="2240"/>
              </a:lnSpc>
              <a:spcBef>
                <a:spcPct val="0"/>
              </a:spcBef>
            </a:pPr>
            <a:endParaRPr lang="en-US" sz="1600">
              <a:solidFill>
                <a:srgbClr val="545454"/>
              </a:solidFill>
              <a:latin typeface="Helvetica Neue LT Std"/>
            </a:endParaRPr>
          </a:p>
          <a:p>
            <a:pPr algn="ctr">
              <a:lnSpc>
                <a:spcPts val="2240"/>
              </a:lnSpc>
              <a:spcBef>
                <a:spcPct val="0"/>
              </a:spcBef>
            </a:pPr>
            <a:endParaRPr lang="en-US" sz="1600">
              <a:solidFill>
                <a:srgbClr val="545454"/>
              </a:solidFill>
              <a:latin typeface="Helvetica Neue LT Std"/>
            </a:endParaRPr>
          </a:p>
        </p:txBody>
      </p:sp>
      <p:sp>
        <p:nvSpPr>
          <p:cNvPr id="5" name="TextBox 5"/>
          <p:cNvSpPr txBox="1"/>
          <p:nvPr/>
        </p:nvSpPr>
        <p:spPr>
          <a:xfrm>
            <a:off x="468314" y="1474818"/>
            <a:ext cx="8194424" cy="9311716"/>
          </a:xfrm>
          <a:prstGeom prst="rect">
            <a:avLst/>
          </a:prstGeom>
        </p:spPr>
        <p:txBody>
          <a:bodyPr wrap="square" lIns="0" tIns="0" rIns="0" bIns="0" rtlCol="0" anchor="t">
            <a:spAutoFit/>
          </a:bodyPr>
          <a:lstStyle/>
          <a:p>
            <a:pPr>
              <a:lnSpc>
                <a:spcPts val="2240"/>
              </a:lnSpc>
              <a:spcBef>
                <a:spcPct val="0"/>
              </a:spcBef>
            </a:pPr>
            <a:r>
              <a:rPr lang="en-US" dirty="0">
                <a:solidFill>
                  <a:srgbClr val="2254C5"/>
                </a:solidFill>
                <a:latin typeface="Helvetica Neue LT Std Bold"/>
                <a:ea typeface="Calibri"/>
                <a:cs typeface="Calibri"/>
              </a:rPr>
              <a:t>Candidate Information Call</a:t>
            </a:r>
          </a:p>
          <a:p>
            <a:r>
              <a:rPr lang="en-US" sz="1700" dirty="0">
                <a:solidFill>
                  <a:srgbClr val="545454"/>
                </a:solidFill>
                <a:latin typeface="Helvetica Neue LT Std"/>
              </a:rPr>
              <a:t>The current HMTC Africa, John Humphrey and Hays, Executive Search Agency, will be hosting a virtual call for any interested applicants to discuss the role and answer any questions. </a:t>
            </a:r>
            <a:r>
              <a:rPr lang="en-US" sz="1700" dirty="0">
                <a:solidFill>
                  <a:srgbClr val="545454"/>
                </a:solidFill>
                <a:latin typeface="Helvetica Neue LT Std"/>
                <a:ea typeface="+mn-lt"/>
                <a:cs typeface="+mn-lt"/>
              </a:rPr>
              <a:t>Please note this is not part of the formal assessment process. </a:t>
            </a:r>
            <a:br>
              <a:rPr lang="en-US" sz="1700" dirty="0">
                <a:highlight>
                  <a:srgbClr val="FFFF00"/>
                </a:highlight>
                <a:latin typeface="Helvetica Neue LT Std" panose="020B0604020202020204" charset="0"/>
              </a:rPr>
            </a:br>
            <a:endParaRPr lang="en-US" sz="1700">
              <a:solidFill>
                <a:srgbClr val="545454"/>
              </a:solidFill>
              <a:highlight>
                <a:srgbClr val="FFFF00"/>
              </a:highlight>
              <a:latin typeface="Helvetica Neue LT Std" panose="020B0604020202020204" charset="0"/>
            </a:endParaRPr>
          </a:p>
          <a:p>
            <a:r>
              <a:rPr lang="en-US" sz="1700" dirty="0">
                <a:solidFill>
                  <a:srgbClr val="545454"/>
                </a:solidFill>
                <a:latin typeface="Helvetica Neue LT Std"/>
              </a:rPr>
              <a:t>This will be held via Microsoft Teams on Wed 2nd April at 9am (UK time). Please follow this teams link to join the call: </a:t>
            </a:r>
            <a:r>
              <a:rPr lang="en-US" sz="1500" b="1" dirty="0">
                <a:solidFill>
                  <a:srgbClr val="5B5FC7"/>
                </a:solidFill>
                <a:latin typeface="Segoe UI"/>
                <a:cs typeface="Segoe UI"/>
                <a:hlinkClick r:id="rId4"/>
              </a:rPr>
              <a:t>Join the meeting now</a:t>
            </a:r>
            <a:endParaRPr lang="en-US" sz="1700" b="1">
              <a:solidFill>
                <a:srgbClr val="545454"/>
              </a:solidFill>
              <a:latin typeface="Helvetica Neue LT Std Bold"/>
            </a:endParaRPr>
          </a:p>
          <a:p>
            <a:endParaRPr lang="en-US">
              <a:solidFill>
                <a:srgbClr val="2254C5"/>
              </a:solidFill>
              <a:latin typeface="Helvetica Neue LT Std Bold"/>
            </a:endParaRPr>
          </a:p>
          <a:p>
            <a:r>
              <a:rPr lang="en-US" dirty="0">
                <a:solidFill>
                  <a:srgbClr val="2254C5"/>
                </a:solidFill>
                <a:latin typeface="Helvetica Neue LT Std Bold"/>
              </a:rPr>
              <a:t>Longlist</a:t>
            </a:r>
            <a:endParaRPr lang="en-US" dirty="0"/>
          </a:p>
          <a:p>
            <a:pPr algn="just"/>
            <a:r>
              <a:rPr lang="en-US" sz="1700" dirty="0">
                <a:solidFill>
                  <a:srgbClr val="545454"/>
                </a:solidFill>
                <a:latin typeface="Helvetica Neue LT Std"/>
              </a:rPr>
              <a:t>Longlisting is made on the basis of merit, following the closure of the advert, the panel will assess the evidence presented by all applicants against the advertised essential criteria. The highest rated applicants will be invited to a pre-liminary interview with Hays.</a:t>
            </a:r>
          </a:p>
          <a:p>
            <a:pPr algn="just"/>
            <a:endParaRPr lang="en-US" sz="1700">
              <a:solidFill>
                <a:srgbClr val="2254C5"/>
              </a:solidFill>
              <a:latin typeface="Helvetica Neue LT Std Bold"/>
            </a:endParaRPr>
          </a:p>
          <a:p>
            <a:pPr algn="l">
              <a:lnSpc>
                <a:spcPts val="2240"/>
              </a:lnSpc>
              <a:spcBef>
                <a:spcPct val="0"/>
              </a:spcBef>
            </a:pPr>
            <a:r>
              <a:rPr lang="en-US" dirty="0">
                <a:solidFill>
                  <a:srgbClr val="2254C5"/>
                </a:solidFill>
                <a:latin typeface="Helvetica Neue LT Std Bold"/>
              </a:rPr>
              <a:t>Shortlist</a:t>
            </a:r>
          </a:p>
          <a:p>
            <a:pPr algn="just">
              <a:lnSpc>
                <a:spcPts val="2240"/>
              </a:lnSpc>
              <a:spcBef>
                <a:spcPct val="0"/>
              </a:spcBef>
            </a:pPr>
            <a:r>
              <a:rPr lang="en-US" sz="1700" dirty="0">
                <a:solidFill>
                  <a:srgbClr val="545454"/>
                </a:solidFill>
                <a:latin typeface="Helvetica Neue LT Std"/>
              </a:rPr>
              <a:t>Shortlisting for interview is made on the basis of merit. The selection panel will assess the evidence presented following longlist stage and the highest rated applicants will be progressed to interview.</a:t>
            </a:r>
          </a:p>
          <a:p>
            <a:pPr algn="l">
              <a:lnSpc>
                <a:spcPts val="2240"/>
              </a:lnSpc>
              <a:spcBef>
                <a:spcPct val="0"/>
              </a:spcBef>
            </a:pPr>
            <a:endParaRPr lang="en-US" sz="1700">
              <a:solidFill>
                <a:srgbClr val="2254C5"/>
              </a:solidFill>
              <a:latin typeface="Helvetica Neue LT Std Bold"/>
            </a:endParaRPr>
          </a:p>
          <a:p>
            <a:pPr algn="l">
              <a:lnSpc>
                <a:spcPts val="2240"/>
              </a:lnSpc>
              <a:spcBef>
                <a:spcPct val="0"/>
              </a:spcBef>
            </a:pPr>
            <a:r>
              <a:rPr lang="en-US" dirty="0">
                <a:solidFill>
                  <a:srgbClr val="2254C5"/>
                </a:solidFill>
                <a:latin typeface="Helvetica Neue LT Std Bold"/>
              </a:rPr>
              <a:t>Assessments​​ &amp; informal conversations</a:t>
            </a:r>
            <a:endParaRPr lang="en-US" dirty="0">
              <a:ea typeface="Calibri"/>
              <a:cs typeface="Calibri"/>
            </a:endParaRPr>
          </a:p>
          <a:p>
            <a:pPr algn="just">
              <a:lnSpc>
                <a:spcPts val="2240"/>
              </a:lnSpc>
              <a:spcBef>
                <a:spcPct val="0"/>
              </a:spcBef>
            </a:pPr>
            <a:r>
              <a:rPr lang="en-US" sz="1700" dirty="0">
                <a:solidFill>
                  <a:srgbClr val="000000"/>
                </a:solidFill>
                <a:latin typeface="Helvetica Neue LT Std"/>
              </a:rPr>
              <a:t>I</a:t>
            </a:r>
            <a:r>
              <a:rPr lang="en-US" sz="1700" dirty="0">
                <a:solidFill>
                  <a:srgbClr val="545454"/>
                </a:solidFill>
                <a:latin typeface="Helvetica Neue LT Std"/>
              </a:rPr>
              <a:t>f you are shortlisted, you will be asked to take part in a staff engagement exercise. </a:t>
            </a:r>
          </a:p>
          <a:p>
            <a:pPr algn="just">
              <a:lnSpc>
                <a:spcPts val="2240"/>
              </a:lnSpc>
              <a:spcBef>
                <a:spcPct val="0"/>
              </a:spcBef>
            </a:pPr>
            <a:endParaRPr lang="en-US" sz="1700">
              <a:solidFill>
                <a:srgbClr val="545454"/>
              </a:solidFill>
              <a:latin typeface="Helvetica Neue LT Std"/>
            </a:endParaRPr>
          </a:p>
          <a:p>
            <a:pPr algn="just">
              <a:lnSpc>
                <a:spcPts val="2240"/>
              </a:lnSpc>
              <a:spcBef>
                <a:spcPct val="0"/>
              </a:spcBef>
            </a:pPr>
            <a:r>
              <a:rPr lang="en-US" sz="1700" dirty="0">
                <a:solidFill>
                  <a:srgbClr val="545454"/>
                </a:solidFill>
                <a:latin typeface="Helvetica Neue LT Std"/>
              </a:rPr>
              <a:t>You will also be invited to speak with the current HMTC, John Humphrey and Director General, Jo Crellin. As this is an optional part of the process, this will not be used as part of your assessment for the position.</a:t>
            </a:r>
          </a:p>
          <a:p>
            <a:pPr algn="l">
              <a:lnSpc>
                <a:spcPts val="2240"/>
              </a:lnSpc>
              <a:spcBef>
                <a:spcPct val="0"/>
              </a:spcBef>
            </a:pPr>
            <a:endParaRPr lang="en-US" sz="1700">
              <a:solidFill>
                <a:srgbClr val="545454"/>
              </a:solidFill>
              <a:latin typeface="Helvetica Neue LT Std"/>
            </a:endParaRPr>
          </a:p>
          <a:p>
            <a:pPr algn="just">
              <a:lnSpc>
                <a:spcPts val="2240"/>
              </a:lnSpc>
              <a:spcBef>
                <a:spcPct val="0"/>
              </a:spcBef>
            </a:pPr>
            <a:r>
              <a:rPr lang="en-US" sz="1700" dirty="0">
                <a:solidFill>
                  <a:srgbClr val="545454"/>
                </a:solidFill>
                <a:latin typeface="Helvetica Neue LT Std"/>
              </a:rPr>
              <a:t>Full details of the assessment process will be provided to shortlisted candidates at the earliest opportunity.​ The assessment will not result in a pass or fail decision. Rather, it is designed to support the panel’s decision making and highlight areas for the panel to explore further at interview</a:t>
            </a:r>
            <a:r>
              <a:rPr lang="en-US" sz="1600" dirty="0">
                <a:solidFill>
                  <a:srgbClr val="545454"/>
                </a:solidFill>
                <a:latin typeface="Helvetica Neue LT Std"/>
              </a:rPr>
              <a:t>. ​​</a:t>
            </a:r>
            <a:endParaRPr lang="en-US" sz="1600" dirty="0">
              <a:solidFill>
                <a:srgbClr val="2254C5"/>
              </a:solidFill>
              <a:latin typeface="Helvetica Neue LT Std Bold"/>
            </a:endParaRPr>
          </a:p>
          <a:p>
            <a:pPr algn="l">
              <a:lnSpc>
                <a:spcPts val="2240"/>
              </a:lnSpc>
              <a:spcBef>
                <a:spcPct val="0"/>
              </a:spcBef>
            </a:pPr>
            <a:endParaRPr lang="en-US" sz="1600">
              <a:solidFill>
                <a:srgbClr val="545454"/>
              </a:solidFill>
              <a:latin typeface="Helvetica Neue LT Std"/>
            </a:endParaRPr>
          </a:p>
          <a:p>
            <a:pPr algn="l">
              <a:lnSpc>
                <a:spcPts val="2240"/>
              </a:lnSpc>
              <a:spcBef>
                <a:spcPct val="0"/>
              </a:spcBef>
            </a:pPr>
            <a:endParaRPr lang="en-US" sz="1600">
              <a:solidFill>
                <a:srgbClr val="545454"/>
              </a:solidFill>
              <a:latin typeface="Helvetica Neue LT St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6655" y="95061"/>
            <a:ext cx="6284580" cy="10191939"/>
            <a:chOff x="-11032" y="-135914"/>
            <a:chExt cx="1655198" cy="2845247"/>
          </a:xfrm>
        </p:grpSpPr>
        <p:sp>
          <p:nvSpPr>
            <p:cNvPr id="3" name="Freeform 3"/>
            <p:cNvSpPr/>
            <p:nvPr/>
          </p:nvSpPr>
          <p:spPr>
            <a:xfrm>
              <a:off x="-11032" y="-135914"/>
              <a:ext cx="1644166" cy="2709333"/>
            </a:xfrm>
            <a:custGeom>
              <a:avLst/>
              <a:gdLst/>
              <a:ahLst/>
              <a:cxnLst/>
              <a:rect l="l" t="t" r="r" b="b"/>
              <a:pathLst>
                <a:path w="1644166" h="2709333">
                  <a:moveTo>
                    <a:pt x="0" y="0"/>
                  </a:moveTo>
                  <a:lnTo>
                    <a:pt x="1644166" y="0"/>
                  </a:lnTo>
                  <a:lnTo>
                    <a:pt x="1644166" y="2709333"/>
                  </a:lnTo>
                  <a:lnTo>
                    <a:pt x="0" y="2709333"/>
                  </a:lnTo>
                  <a:close/>
                </a:path>
              </a:pathLst>
            </a:custGeom>
            <a:solidFill>
              <a:srgbClr val="F0F0EC"/>
            </a:solidFill>
          </p:spPr>
          <p:txBody>
            <a:bodyPr/>
            <a:lstStyle/>
            <a:p>
              <a:endParaRPr lang="en-GB"/>
            </a:p>
          </p:txBody>
        </p:sp>
        <p:sp>
          <p:nvSpPr>
            <p:cNvPr id="4" name="TextBox 4"/>
            <p:cNvSpPr txBox="1"/>
            <p:nvPr/>
          </p:nvSpPr>
          <p:spPr>
            <a:xfrm>
              <a:off x="0" y="-38100"/>
              <a:ext cx="1644166" cy="2747433"/>
            </a:xfrm>
            <a:prstGeom prst="rect">
              <a:avLst/>
            </a:prstGeom>
          </p:spPr>
          <p:txBody>
            <a:bodyPr lIns="50801" tIns="50801" rIns="50801" bIns="50801" rtlCol="0" anchor="ctr"/>
            <a:lstStyle/>
            <a:p>
              <a:pPr algn="ctr">
                <a:lnSpc>
                  <a:spcPts val="2660"/>
                </a:lnSpc>
              </a:pPr>
              <a:endParaRPr/>
            </a:p>
          </p:txBody>
        </p:sp>
      </p:grpSp>
      <p:sp>
        <p:nvSpPr>
          <p:cNvPr id="5" name="TextBox 5"/>
          <p:cNvSpPr txBox="1"/>
          <p:nvPr/>
        </p:nvSpPr>
        <p:spPr>
          <a:xfrm>
            <a:off x="2359544" y="5892920"/>
            <a:ext cx="3782204" cy="3113673"/>
          </a:xfrm>
          <a:prstGeom prst="rect">
            <a:avLst/>
          </a:prstGeom>
        </p:spPr>
        <p:txBody>
          <a:bodyPr lIns="0" tIns="0" rIns="0" bIns="0" rtlCol="0" anchor="t">
            <a:spAutoFit/>
          </a:bodyPr>
          <a:lstStyle/>
          <a:p>
            <a:pPr algn="ctr">
              <a:lnSpc>
                <a:spcPts val="3509"/>
              </a:lnSpc>
              <a:spcBef>
                <a:spcPct val="0"/>
              </a:spcBef>
            </a:pPr>
            <a:r>
              <a:rPr lang="en-GB" sz="2700">
                <a:solidFill>
                  <a:srgbClr val="000000"/>
                </a:solidFill>
                <a:latin typeface="Aptos"/>
                <a:ea typeface="Times New Roman" panose="02020603050405020304" pitchFamily="18" charset="0"/>
                <a:cs typeface="Aptos" panose="020B0004020202020204" pitchFamily="34" charset="0"/>
              </a:rPr>
              <a:t>The leaders and people that make up DBT have been a great source of inspiration as I made the transition to the Civil Service.</a:t>
            </a:r>
            <a:r>
              <a:rPr lang="en-GB" sz="2700">
                <a:solidFill>
                  <a:srgbClr val="000000"/>
                </a:solidFill>
                <a:latin typeface="FS Lola"/>
                <a:ea typeface="Times New Roman" panose="02020603050405020304" pitchFamily="18" charset="0"/>
                <a:cs typeface="Aptos" panose="020B0004020202020204" pitchFamily="34" charset="0"/>
              </a:rPr>
              <a:t> </a:t>
            </a:r>
            <a:endParaRPr lang="en-GB" sz="2700">
              <a:latin typeface="FS Lola"/>
              <a:ea typeface="Aptos" panose="020B0004020202020204" pitchFamily="34" charset="0"/>
              <a:cs typeface="Aptos" panose="020B0004020202020204" pitchFamily="34" charset="0"/>
            </a:endParaRPr>
          </a:p>
          <a:p>
            <a:pPr algn="ctr">
              <a:lnSpc>
                <a:spcPts val="3509"/>
              </a:lnSpc>
              <a:spcBef>
                <a:spcPct val="0"/>
              </a:spcBef>
            </a:pPr>
            <a:r>
              <a:rPr lang="en-US" sz="2507">
                <a:solidFill>
                  <a:srgbClr val="000000"/>
                </a:solidFill>
                <a:latin typeface="FS Lola"/>
              </a:rPr>
              <a:t>​</a:t>
            </a:r>
          </a:p>
        </p:txBody>
      </p:sp>
      <p:sp>
        <p:nvSpPr>
          <p:cNvPr id="6" name="AutoShape 6"/>
          <p:cNvSpPr/>
          <p:nvPr/>
        </p:nvSpPr>
        <p:spPr>
          <a:xfrm>
            <a:off x="1" y="9728445"/>
            <a:ext cx="18395102" cy="0"/>
          </a:xfrm>
          <a:prstGeom prst="line">
            <a:avLst/>
          </a:prstGeom>
          <a:ln w="38100" cap="flat">
            <a:solidFill>
              <a:srgbClr val="0063BE"/>
            </a:solidFill>
            <a:prstDash val="solid"/>
            <a:headEnd type="none" w="sm" len="sm"/>
            <a:tailEnd type="none" w="sm" len="sm"/>
          </a:ln>
        </p:spPr>
        <p:txBody>
          <a:bodyPr/>
          <a:lstStyle/>
          <a:p>
            <a:endParaRPr lang="en-GB"/>
          </a:p>
        </p:txBody>
      </p:sp>
      <p:sp>
        <p:nvSpPr>
          <p:cNvPr id="7" name="TextBox 7"/>
          <p:cNvSpPr txBox="1"/>
          <p:nvPr/>
        </p:nvSpPr>
        <p:spPr>
          <a:xfrm>
            <a:off x="8164301" y="1844776"/>
            <a:ext cx="9623631" cy="8624862"/>
          </a:xfrm>
          <a:prstGeom prst="rect">
            <a:avLst/>
          </a:prstGeom>
        </p:spPr>
        <p:txBody>
          <a:bodyPr wrap="square" lIns="0" tIns="0" rIns="0" bIns="0" rtlCol="0" anchor="t">
            <a:spAutoFit/>
          </a:bodyPr>
          <a:lstStyle/>
          <a:p>
            <a:pPr>
              <a:lnSpc>
                <a:spcPts val="2664"/>
              </a:lnSpc>
            </a:pPr>
            <a:r>
              <a:rPr lang="en-GB" sz="2700" b="1">
                <a:solidFill>
                  <a:srgbClr val="000000"/>
                </a:solidFill>
                <a:latin typeface="Aptos"/>
                <a:ea typeface="Times New Roman" panose="02020603050405020304" pitchFamily="18" charset="0"/>
                <a:cs typeface="Aptos" panose="020B0004020202020204" pitchFamily="34" charset="0"/>
              </a:rPr>
              <a:t>I am His Majesty's Trade Commissioner for South Asia &amp; Deputy High Commissioner for West India based in our High Commission in Mumbai, India. </a:t>
            </a:r>
          </a:p>
          <a:p>
            <a:pPr>
              <a:lnSpc>
                <a:spcPts val="2664"/>
              </a:lnSpc>
            </a:pPr>
            <a:endParaRPr lang="en-US" sz="3075">
              <a:solidFill>
                <a:srgbClr val="545454"/>
              </a:solidFill>
              <a:latin typeface="Aptos"/>
            </a:endParaRPr>
          </a:p>
          <a:p>
            <a:pPr>
              <a:lnSpc>
                <a:spcPts val="2664"/>
              </a:lnSpc>
            </a:pPr>
            <a:r>
              <a:rPr lang="en-GB">
                <a:solidFill>
                  <a:srgbClr val="000000"/>
                </a:solidFill>
                <a:latin typeface="Aptos"/>
                <a:ea typeface="Times New Roman" panose="02020603050405020304" pitchFamily="18" charset="0"/>
                <a:cs typeface="Aptos" panose="020B0004020202020204" pitchFamily="34" charset="0"/>
              </a:rPr>
              <a:t>I joined the Civil service as an SCS from the private sector where I had a 3-decade long career with AstraZeneca. Upon retirement from AZ I joined DBT to become the Director for Life Sciences, Healthcare and </a:t>
            </a:r>
            <a:r>
              <a:rPr lang="en-GB" err="1">
                <a:solidFill>
                  <a:srgbClr val="000000"/>
                </a:solidFill>
                <a:latin typeface="Aptos"/>
                <a:ea typeface="Times New Roman" panose="02020603050405020304" pitchFamily="18" charset="0"/>
                <a:cs typeface="Aptos" panose="020B0004020202020204" pitchFamily="34" charset="0"/>
              </a:rPr>
              <a:t>BioEconomy</a:t>
            </a:r>
            <a:r>
              <a:rPr lang="en-GB">
                <a:solidFill>
                  <a:srgbClr val="000000"/>
                </a:solidFill>
                <a:latin typeface="Aptos"/>
                <a:ea typeface="Times New Roman" panose="02020603050405020304" pitchFamily="18" charset="0"/>
                <a:cs typeface="Aptos" panose="020B0004020202020204" pitchFamily="34" charset="0"/>
              </a:rPr>
              <a:t>.  I was then appointed the UK's Chief Negotiator for the India-UK FTA, and then 2 years later embarked on this role as the trade and investment lead in the region as well as a senior leader in the HMG India network, which is one of the largest in the world. The role surprisingly is not that different from my previous career as leading any large, multifunctional, matrix organisation requires the same skill set. The main difference is that there is a significant external presence in these roles and over the last year I have developed my abilities to interact with the media and many other stakeholders. Most evenings/weekends require meeting many people to build relationships and influencing to shape the needs of the UK.</a:t>
            </a:r>
          </a:p>
          <a:p>
            <a:pPr>
              <a:lnSpc>
                <a:spcPts val="2664"/>
              </a:lnSpc>
            </a:pPr>
            <a:endParaRPr lang="en-GB">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a:lnSpc>
                <a:spcPts val="2664"/>
              </a:lnSpc>
            </a:pPr>
            <a:r>
              <a:rPr lang="en-GB">
                <a:solidFill>
                  <a:srgbClr val="000000"/>
                </a:solidFill>
                <a:latin typeface="Aptos"/>
                <a:ea typeface="Times New Roman" panose="02020603050405020304" pitchFamily="18" charset="0"/>
                <a:cs typeface="Aptos" panose="020B0004020202020204" pitchFamily="34" charset="0"/>
              </a:rPr>
              <a:t>Every single day is different and mentally stimulating - sometimes bordering on knowing everything about everything ! With a fantastic team here, it is manageable.  The travel is also quite enjoyable as India itself is a huge country which is the size of Europe and very different from one end to the other - On leave last week I went from a tropical climate in the monsoons in Mumbai to the sub-zero ice in the Himalayas in one day!  It's not just about India as South Asia includes Bangladesh, Sri Lanka, Nepal and the Maldives and I have slowly been covering the rest of the patch over the last few months.</a:t>
            </a:r>
            <a:endParaRPr lang="en-GB">
              <a:latin typeface="Aptos"/>
              <a:ea typeface="Aptos" panose="020B0004020202020204" pitchFamily="34" charset="0"/>
              <a:cs typeface="Aptos" panose="020B0004020202020204" pitchFamily="34" charset="0"/>
            </a:endParaRPr>
          </a:p>
          <a:p>
            <a:pPr>
              <a:lnSpc>
                <a:spcPts val="2664"/>
              </a:lnSpc>
            </a:pPr>
            <a:endParaRPr lang="en-GB" sz="1905">
              <a:latin typeface="Aptos" panose="020B0004020202020204" pitchFamily="34" charset="0"/>
              <a:ea typeface="Aptos" panose="020B0004020202020204" pitchFamily="34" charset="0"/>
              <a:cs typeface="Aptos" panose="020B0004020202020204" pitchFamily="34" charset="0"/>
            </a:endParaRPr>
          </a:p>
          <a:p>
            <a:pPr>
              <a:lnSpc>
                <a:spcPts val="2664"/>
              </a:lnSpc>
            </a:pPr>
            <a:endParaRPr lang="en-GB" sz="1905">
              <a:latin typeface="Helvetica Neue LT Std"/>
              <a:ea typeface="Aptos" panose="020B0004020202020204" pitchFamily="34" charset="0"/>
              <a:cs typeface="Aptos" panose="020B0004020202020204" pitchFamily="34" charset="0"/>
            </a:endParaRPr>
          </a:p>
          <a:p>
            <a:pPr>
              <a:lnSpc>
                <a:spcPts val="2664"/>
              </a:lnSpc>
            </a:pPr>
            <a:endParaRPr lang="en-US" sz="1904">
              <a:solidFill>
                <a:srgbClr val="545454"/>
              </a:solidFill>
              <a:latin typeface="Helvetica Neue LT Std"/>
            </a:endParaRPr>
          </a:p>
        </p:txBody>
      </p:sp>
      <p:sp>
        <p:nvSpPr>
          <p:cNvPr id="9" name="Freeform 9"/>
          <p:cNvSpPr/>
          <p:nvPr/>
        </p:nvSpPr>
        <p:spPr>
          <a:xfrm>
            <a:off x="1496479" y="5635733"/>
            <a:ext cx="888686" cy="694790"/>
          </a:xfrm>
          <a:custGeom>
            <a:avLst/>
            <a:gdLst/>
            <a:ahLst/>
            <a:cxnLst/>
            <a:rect l="l" t="t" r="r" b="b"/>
            <a:pathLst>
              <a:path w="888685" h="694790">
                <a:moveTo>
                  <a:pt x="0" y="0"/>
                </a:moveTo>
                <a:lnTo>
                  <a:pt x="888686" y="0"/>
                </a:lnTo>
                <a:lnTo>
                  <a:pt x="888686" y="694790"/>
                </a:lnTo>
                <a:lnTo>
                  <a:pt x="0" y="69479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rot="-10800000">
            <a:off x="6141748" y="8667186"/>
            <a:ext cx="493550" cy="385866"/>
          </a:xfrm>
          <a:custGeom>
            <a:avLst/>
            <a:gdLst/>
            <a:ahLst/>
            <a:cxnLst/>
            <a:rect l="l" t="t" r="r" b="b"/>
            <a:pathLst>
              <a:path w="493550" h="385866">
                <a:moveTo>
                  <a:pt x="0" y="0"/>
                </a:moveTo>
                <a:lnTo>
                  <a:pt x="493549" y="0"/>
                </a:lnTo>
                <a:lnTo>
                  <a:pt x="493549" y="385866"/>
                </a:lnTo>
                <a:lnTo>
                  <a:pt x="0" y="385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8991085" y="764639"/>
            <a:ext cx="694205" cy="694205"/>
          </a:xfrm>
          <a:custGeom>
            <a:avLst/>
            <a:gdLst/>
            <a:ahLst/>
            <a:cxnLst/>
            <a:rect l="l" t="t" r="r" b="b"/>
            <a:pathLst>
              <a:path w="694205" h="694205">
                <a:moveTo>
                  <a:pt x="0" y="0"/>
                </a:moveTo>
                <a:lnTo>
                  <a:pt x="694205" y="0"/>
                </a:lnTo>
                <a:lnTo>
                  <a:pt x="694205" y="694205"/>
                </a:lnTo>
                <a:lnTo>
                  <a:pt x="0" y="694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12"/>
          <p:cNvSpPr txBox="1"/>
          <p:nvPr/>
        </p:nvSpPr>
        <p:spPr>
          <a:xfrm>
            <a:off x="8300093" y="720373"/>
            <a:ext cx="8115300" cy="767518"/>
          </a:xfrm>
          <a:prstGeom prst="rect">
            <a:avLst/>
          </a:prstGeom>
        </p:spPr>
        <p:txBody>
          <a:bodyPr lIns="0" tIns="0" rIns="0" bIns="0" rtlCol="0" anchor="t">
            <a:spAutoFit/>
          </a:bodyPr>
          <a:lstStyle/>
          <a:p>
            <a:pPr algn="r">
              <a:lnSpc>
                <a:spcPts val="6353"/>
              </a:lnSpc>
            </a:pPr>
            <a:r>
              <a:rPr lang="en-US" sz="4500">
                <a:solidFill>
                  <a:srgbClr val="0063BE"/>
                </a:solidFill>
                <a:latin typeface="FS Lola"/>
              </a:rPr>
              <a:t>Career Journey ​</a:t>
            </a:r>
          </a:p>
        </p:txBody>
      </p:sp>
      <p:sp>
        <p:nvSpPr>
          <p:cNvPr id="13" name="TextBox 13"/>
          <p:cNvSpPr txBox="1"/>
          <p:nvPr/>
        </p:nvSpPr>
        <p:spPr>
          <a:xfrm>
            <a:off x="2078406" y="3781130"/>
            <a:ext cx="4007490" cy="880947"/>
          </a:xfrm>
          <a:prstGeom prst="rect">
            <a:avLst/>
          </a:prstGeom>
        </p:spPr>
        <p:txBody>
          <a:bodyPr wrap="square" lIns="0" tIns="0" rIns="0" bIns="0" rtlCol="0" anchor="t">
            <a:spAutoFit/>
          </a:bodyPr>
          <a:lstStyle/>
          <a:p>
            <a:pPr algn="r">
              <a:lnSpc>
                <a:spcPts val="3681"/>
              </a:lnSpc>
            </a:pPr>
            <a:r>
              <a:rPr lang="en-US" sz="1425" b="1">
                <a:solidFill>
                  <a:srgbClr val="000000"/>
                </a:solidFill>
                <a:latin typeface="Aptos"/>
              </a:rPr>
              <a:t>Harjinder Kang </a:t>
            </a:r>
          </a:p>
          <a:p>
            <a:pPr algn="r">
              <a:lnSpc>
                <a:spcPts val="3681"/>
              </a:lnSpc>
            </a:pPr>
            <a:r>
              <a:rPr lang="en-US" sz="1425">
                <a:solidFill>
                  <a:srgbClr val="000000"/>
                </a:solidFill>
                <a:latin typeface="Aptos"/>
              </a:rPr>
              <a:t>HM Trade Commissioner for South Asia</a:t>
            </a:r>
            <a:endParaRPr lang="en-US" sz="2700">
              <a:latin typeface="Aptos"/>
            </a:endParaRPr>
          </a:p>
        </p:txBody>
      </p:sp>
      <p:pic>
        <p:nvPicPr>
          <p:cNvPr id="15" name="Picture 14" descr="A person in a suit and tie&#10;&#10;Description automatically generated">
            <a:extLst>
              <a:ext uri="{FF2B5EF4-FFF2-40B4-BE49-F238E27FC236}">
                <a16:creationId xmlns:a16="http://schemas.microsoft.com/office/drawing/2014/main" id="{390F1671-C25D-D037-0752-89F6EFF8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2873" y="712554"/>
            <a:ext cx="4148874" cy="317166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728445"/>
            <a:ext cx="18395101" cy="0"/>
          </a:xfrm>
          <a:prstGeom prst="line">
            <a:avLst/>
          </a:prstGeom>
          <a:ln w="38100" cap="flat">
            <a:solidFill>
              <a:srgbClr val="0063BE"/>
            </a:solidFill>
            <a:prstDash val="solid"/>
            <a:headEnd type="none" w="sm" len="sm"/>
            <a:tailEnd type="none" w="sm" len="sm"/>
          </a:ln>
        </p:spPr>
        <p:txBody>
          <a:bodyPr/>
          <a:lstStyle/>
          <a:p>
            <a:endParaRPr lang="en-GB"/>
          </a:p>
        </p:txBody>
      </p:sp>
      <p:sp>
        <p:nvSpPr>
          <p:cNvPr id="3" name="Freeform 3"/>
          <p:cNvSpPr/>
          <p:nvPr/>
        </p:nvSpPr>
        <p:spPr>
          <a:xfrm>
            <a:off x="11304636" y="7278718"/>
            <a:ext cx="10111872" cy="6016564"/>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028700" y="1028700"/>
            <a:ext cx="997417" cy="997417"/>
          </a:xfrm>
          <a:custGeom>
            <a:avLst/>
            <a:gdLst/>
            <a:ahLst/>
            <a:cxnLst/>
            <a:rect l="l" t="t" r="r" b="b"/>
            <a:pathLst>
              <a:path w="997417" h="997417">
                <a:moveTo>
                  <a:pt x="0" y="0"/>
                </a:moveTo>
                <a:lnTo>
                  <a:pt x="997417" y="0"/>
                </a:lnTo>
                <a:lnTo>
                  <a:pt x="997417" y="997417"/>
                </a:lnTo>
                <a:lnTo>
                  <a:pt x="0" y="997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1700861" y="3144209"/>
            <a:ext cx="4810184" cy="5373917"/>
          </a:xfrm>
          <a:prstGeom prst="rect">
            <a:avLst/>
          </a:prstGeom>
        </p:spPr>
        <p:txBody>
          <a:bodyPr lIns="0" tIns="0" rIns="0" bIns="0" rtlCol="0" anchor="t">
            <a:spAutoFit/>
          </a:bodyPr>
          <a:lstStyle/>
          <a:p>
            <a:pPr algn="l">
              <a:lnSpc>
                <a:spcPts val="2524"/>
              </a:lnSpc>
            </a:pPr>
            <a:r>
              <a:rPr lang="en-US" sz="1803">
                <a:solidFill>
                  <a:srgbClr val="545454"/>
                </a:solidFill>
                <a:latin typeface="Helvetica Neue LT Std"/>
              </a:rPr>
              <a:t>Job satisfaction: an almost unparalleled opportunity to make a significant contribution to UK and economic growth. An opportunity to meet and form relationships with the most senior stakeholders in a thriving and dynamic region of the world​.</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Unique and exciting roles within government​.</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Competitive salaries and benefits packages: including prestigious accommodation, support staff, personal and family travel and education support​.</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Learning and development opportunities​.</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Flexible working options​.</a:t>
            </a:r>
          </a:p>
        </p:txBody>
      </p:sp>
      <p:sp>
        <p:nvSpPr>
          <p:cNvPr id="6" name="TextBox 6"/>
          <p:cNvSpPr txBox="1"/>
          <p:nvPr/>
        </p:nvSpPr>
        <p:spPr>
          <a:xfrm>
            <a:off x="7528853" y="3144209"/>
            <a:ext cx="4815353" cy="5373917"/>
          </a:xfrm>
          <a:prstGeom prst="rect">
            <a:avLst/>
          </a:prstGeom>
        </p:spPr>
        <p:txBody>
          <a:bodyPr lIns="0" tIns="0" rIns="0" bIns="0" rtlCol="0" anchor="t">
            <a:spAutoFit/>
          </a:bodyPr>
          <a:lstStyle/>
          <a:p>
            <a:pPr algn="l">
              <a:lnSpc>
                <a:spcPts val="2524"/>
              </a:lnSpc>
            </a:pPr>
            <a:r>
              <a:rPr lang="en-US" sz="1803">
                <a:solidFill>
                  <a:srgbClr val="545454"/>
                </a:solidFill>
                <a:latin typeface="Helvetica Neue LT Std"/>
              </a:rPr>
              <a:t>Generous annual leave and bank holiday allowance​.</a:t>
            </a:r>
          </a:p>
          <a:p>
            <a:pPr algn="l">
              <a:lnSpc>
                <a:spcPts val="2524"/>
              </a:lnSpc>
            </a:pPr>
            <a:endParaRPr lang="en-US" sz="1803">
              <a:solidFill>
                <a:srgbClr val="545454"/>
              </a:solidFill>
              <a:latin typeface="Helvetica Neue LT Std"/>
            </a:endParaRPr>
          </a:p>
          <a:p>
            <a:pPr algn="l">
              <a:lnSpc>
                <a:spcPts val="2524"/>
              </a:lnSpc>
            </a:pPr>
            <a:r>
              <a:rPr lang="en-US" sz="1803" u="sng">
                <a:solidFill>
                  <a:srgbClr val="545454"/>
                </a:solidFill>
                <a:latin typeface="Helvetica Neue LT Std"/>
                <a:hlinkClick r:id="rId6" tooltip="https://www.civilservicepensionscheme.org.uk/"/>
              </a:rPr>
              <a:t>Civil Service Pension Scheme</a:t>
            </a:r>
            <a:r>
              <a:rPr lang="en-US" sz="1803">
                <a:solidFill>
                  <a:srgbClr val="545454"/>
                </a:solidFill>
                <a:latin typeface="Helvetica Neue LT Std"/>
              </a:rPr>
              <a:t>. Your pension is a valuable part of our reward package, with contribution rates currently up to 27.9%.</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Family friendly policies including maternity, adoption or shared parental leave, available with up to 26 weeks full pay, followed by 13 weeks statutory pay and a further 13 weeks unpaid​.</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2 weeks full pay available for paternity leave​.</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An equal and diverse workplace​.</a:t>
            </a:r>
          </a:p>
          <a:p>
            <a:pPr algn="l">
              <a:lnSpc>
                <a:spcPts val="2524"/>
              </a:lnSpc>
            </a:pPr>
            <a:endParaRPr lang="en-US" sz="1803">
              <a:solidFill>
                <a:srgbClr val="545454"/>
              </a:solidFill>
              <a:latin typeface="Helvetica Neue LT Std"/>
            </a:endParaRPr>
          </a:p>
        </p:txBody>
      </p:sp>
      <p:sp>
        <p:nvSpPr>
          <p:cNvPr id="7" name="TextBox 7"/>
          <p:cNvSpPr txBox="1"/>
          <p:nvPr/>
        </p:nvSpPr>
        <p:spPr>
          <a:xfrm>
            <a:off x="1028700" y="2534609"/>
            <a:ext cx="9644960" cy="361227"/>
          </a:xfrm>
          <a:prstGeom prst="rect">
            <a:avLst/>
          </a:prstGeom>
        </p:spPr>
        <p:txBody>
          <a:bodyPr lIns="0" tIns="0" rIns="0" bIns="0" rtlCol="0" anchor="t">
            <a:spAutoFit/>
          </a:bodyPr>
          <a:lstStyle/>
          <a:p>
            <a:pPr algn="l">
              <a:lnSpc>
                <a:spcPts val="2664"/>
              </a:lnSpc>
            </a:pPr>
            <a:r>
              <a:rPr lang="en-US" sz="1903">
                <a:solidFill>
                  <a:srgbClr val="2254C5"/>
                </a:solidFill>
                <a:latin typeface="Helvetica Neue LT Std Bold"/>
              </a:rPr>
              <a:t>DBT is a rewarding place to work, offering:​</a:t>
            </a:r>
          </a:p>
        </p:txBody>
      </p:sp>
      <p:sp>
        <p:nvSpPr>
          <p:cNvPr id="8" name="TextBox 8"/>
          <p:cNvSpPr txBox="1"/>
          <p:nvPr/>
        </p:nvSpPr>
        <p:spPr>
          <a:xfrm>
            <a:off x="2296788" y="996838"/>
            <a:ext cx="10016332" cy="1029279"/>
          </a:xfrm>
          <a:prstGeom prst="rect">
            <a:avLst/>
          </a:prstGeom>
        </p:spPr>
        <p:txBody>
          <a:bodyPr lIns="0" tIns="0" rIns="0" bIns="0" rtlCol="0" anchor="t">
            <a:spAutoFit/>
          </a:bodyPr>
          <a:lstStyle/>
          <a:p>
            <a:pPr algn="l">
              <a:lnSpc>
                <a:spcPts val="7840"/>
              </a:lnSpc>
            </a:pPr>
            <a:r>
              <a:rPr lang="en-US" sz="5600">
                <a:solidFill>
                  <a:srgbClr val="CF102D"/>
                </a:solidFill>
                <a:latin typeface="FS Lola"/>
              </a:rPr>
              <a:t>Benefits of Working for DBT​</a:t>
            </a:r>
          </a:p>
        </p:txBody>
      </p:sp>
      <p:grpSp>
        <p:nvGrpSpPr>
          <p:cNvPr id="9" name="Group 9"/>
          <p:cNvGrpSpPr>
            <a:grpSpLocks noChangeAspect="1"/>
          </p:cNvGrpSpPr>
          <p:nvPr/>
        </p:nvGrpSpPr>
        <p:grpSpPr>
          <a:xfrm>
            <a:off x="1028704" y="3219971"/>
            <a:ext cx="597439" cy="526834"/>
            <a:chOff x="0" y="0"/>
            <a:chExt cx="5763755" cy="5082591"/>
          </a:xfrm>
        </p:grpSpPr>
        <p:sp>
          <p:nvSpPr>
            <p:cNvPr id="10" name="Freeform 10"/>
            <p:cNvSpPr/>
            <p:nvPr/>
          </p:nvSpPr>
          <p:spPr>
            <a:xfrm>
              <a:off x="829818" y="63500"/>
              <a:ext cx="2071878" cy="2071878"/>
            </a:xfrm>
            <a:custGeom>
              <a:avLst/>
              <a:gdLst/>
              <a:ahLst/>
              <a:cxnLst/>
              <a:rect l="l" t="t" r="r" b="b"/>
              <a:pathLst>
                <a:path w="2071878" h="2071878">
                  <a:moveTo>
                    <a:pt x="191008" y="1035939"/>
                  </a:moveTo>
                  <a:cubicBezTo>
                    <a:pt x="191008" y="569976"/>
                    <a:pt x="570103" y="191008"/>
                    <a:pt x="1035939" y="191008"/>
                  </a:cubicBezTo>
                  <a:cubicBezTo>
                    <a:pt x="1501775" y="191008"/>
                    <a:pt x="1880870" y="570103"/>
                    <a:pt x="1880870" y="1035939"/>
                  </a:cubicBezTo>
                  <a:cubicBezTo>
                    <a:pt x="1880870" y="1501775"/>
                    <a:pt x="1501775" y="1880870"/>
                    <a:pt x="1035939" y="1880870"/>
                  </a:cubicBezTo>
                  <a:cubicBezTo>
                    <a:pt x="570103" y="1880870"/>
                    <a:pt x="191008" y="1501775"/>
                    <a:pt x="191008" y="1035939"/>
                  </a:cubicBezTo>
                  <a:moveTo>
                    <a:pt x="1035939" y="2071878"/>
                  </a:moveTo>
                  <a:cubicBezTo>
                    <a:pt x="1607185" y="2071878"/>
                    <a:pt x="2071878" y="1607185"/>
                    <a:pt x="2071878" y="1035939"/>
                  </a:cubicBezTo>
                  <a:cubicBezTo>
                    <a:pt x="2071878" y="464693"/>
                    <a:pt x="1607185" y="0"/>
                    <a:pt x="1035939" y="0"/>
                  </a:cubicBezTo>
                  <a:cubicBezTo>
                    <a:pt x="464693" y="0"/>
                    <a:pt x="0" y="464693"/>
                    <a:pt x="0" y="1035939"/>
                  </a:cubicBezTo>
                  <a:cubicBezTo>
                    <a:pt x="0" y="1607185"/>
                    <a:pt x="464693" y="2071878"/>
                    <a:pt x="1035939" y="2071878"/>
                  </a:cubicBezTo>
                </a:path>
              </a:pathLst>
            </a:custGeom>
            <a:solidFill>
              <a:srgbClr val="CF102D"/>
            </a:solidFill>
          </p:spPr>
          <p:txBody>
            <a:bodyPr/>
            <a:lstStyle/>
            <a:p>
              <a:endParaRPr lang="en-GB"/>
            </a:p>
          </p:txBody>
        </p:sp>
        <p:sp>
          <p:nvSpPr>
            <p:cNvPr id="11" name="Freeform 11"/>
            <p:cNvSpPr/>
            <p:nvPr/>
          </p:nvSpPr>
          <p:spPr>
            <a:xfrm>
              <a:off x="703834" y="3224276"/>
              <a:ext cx="191008" cy="1402969"/>
            </a:xfrm>
            <a:custGeom>
              <a:avLst/>
              <a:gdLst/>
              <a:ahLst/>
              <a:cxnLst/>
              <a:rect l="l" t="t" r="r" b="b"/>
              <a:pathLst>
                <a:path w="191008" h="1402969">
                  <a:moveTo>
                    <a:pt x="95504" y="0"/>
                  </a:moveTo>
                  <a:cubicBezTo>
                    <a:pt x="42799" y="0"/>
                    <a:pt x="0" y="42799"/>
                    <a:pt x="0" y="95504"/>
                  </a:cubicBezTo>
                  <a:lnTo>
                    <a:pt x="0" y="1307465"/>
                  </a:lnTo>
                  <a:cubicBezTo>
                    <a:pt x="0" y="1360170"/>
                    <a:pt x="42799" y="1402969"/>
                    <a:pt x="95504" y="1402969"/>
                  </a:cubicBezTo>
                  <a:cubicBezTo>
                    <a:pt x="148209" y="1402969"/>
                    <a:pt x="191008" y="1360170"/>
                    <a:pt x="191008" y="1307465"/>
                  </a:cubicBezTo>
                  <a:lnTo>
                    <a:pt x="191008" y="95504"/>
                  </a:lnTo>
                  <a:cubicBezTo>
                    <a:pt x="191008" y="42799"/>
                    <a:pt x="148209" y="0"/>
                    <a:pt x="95504" y="0"/>
                  </a:cubicBezTo>
                </a:path>
              </a:pathLst>
            </a:custGeom>
            <a:solidFill>
              <a:srgbClr val="CF102D"/>
            </a:solidFill>
          </p:spPr>
          <p:txBody>
            <a:bodyPr/>
            <a:lstStyle/>
            <a:p>
              <a:endParaRPr lang="en-GB"/>
            </a:p>
          </p:txBody>
        </p:sp>
        <p:sp>
          <p:nvSpPr>
            <p:cNvPr id="12" name="Freeform 12"/>
            <p:cNvSpPr/>
            <p:nvPr/>
          </p:nvSpPr>
          <p:spPr>
            <a:xfrm>
              <a:off x="63500" y="2176526"/>
              <a:ext cx="5647944" cy="2842514"/>
            </a:xfrm>
            <a:custGeom>
              <a:avLst/>
              <a:gdLst/>
              <a:ahLst/>
              <a:cxnLst/>
              <a:rect l="l" t="t" r="r" b="b"/>
              <a:pathLst>
                <a:path w="5647944" h="2842514">
                  <a:moveTo>
                    <a:pt x="1968627" y="191643"/>
                  </a:moveTo>
                  <a:lnTo>
                    <a:pt x="1968627" y="595503"/>
                  </a:lnTo>
                  <a:cubicBezTo>
                    <a:pt x="1968627" y="684530"/>
                    <a:pt x="1896237" y="756920"/>
                    <a:pt x="1807210" y="756920"/>
                  </a:cubicBezTo>
                  <a:cubicBezTo>
                    <a:pt x="1718183" y="756920"/>
                    <a:pt x="1645793" y="684530"/>
                    <a:pt x="1645793" y="595503"/>
                  </a:cubicBezTo>
                  <a:lnTo>
                    <a:pt x="1645793" y="191643"/>
                  </a:lnTo>
                  <a:close/>
                  <a:moveTo>
                    <a:pt x="3407410" y="1695831"/>
                  </a:moveTo>
                  <a:cubicBezTo>
                    <a:pt x="3384550" y="1718056"/>
                    <a:pt x="3374390" y="1750060"/>
                    <a:pt x="3379978" y="1780921"/>
                  </a:cubicBezTo>
                  <a:lnTo>
                    <a:pt x="3383153" y="1799590"/>
                  </a:lnTo>
                  <a:cubicBezTo>
                    <a:pt x="3375660" y="1821561"/>
                    <a:pt x="3371088" y="1843913"/>
                    <a:pt x="3369564" y="1866392"/>
                  </a:cubicBezTo>
                  <a:lnTo>
                    <a:pt x="3306826" y="1833246"/>
                  </a:lnTo>
                  <a:cubicBezTo>
                    <a:pt x="3278886" y="1818513"/>
                    <a:pt x="3245612" y="1818513"/>
                    <a:pt x="3217672" y="1833246"/>
                  </a:cubicBezTo>
                  <a:lnTo>
                    <a:pt x="3127375" y="1880998"/>
                  </a:lnTo>
                  <a:lnTo>
                    <a:pt x="3144647" y="1780541"/>
                  </a:lnTo>
                  <a:cubicBezTo>
                    <a:pt x="3149981" y="1749553"/>
                    <a:pt x="3139694" y="1717930"/>
                    <a:pt x="3117215" y="1695959"/>
                  </a:cubicBezTo>
                  <a:lnTo>
                    <a:pt x="3043428" y="1624077"/>
                  </a:lnTo>
                  <a:lnTo>
                    <a:pt x="3144647" y="1608963"/>
                  </a:lnTo>
                  <a:cubicBezTo>
                    <a:pt x="3175508" y="1604392"/>
                    <a:pt x="3202305" y="1584960"/>
                    <a:pt x="3216148" y="1557021"/>
                  </a:cubicBezTo>
                  <a:lnTo>
                    <a:pt x="3261868" y="1465199"/>
                  </a:lnTo>
                  <a:lnTo>
                    <a:pt x="3306953" y="1556766"/>
                  </a:lnTo>
                  <a:cubicBezTo>
                    <a:pt x="3320796" y="1584833"/>
                    <a:pt x="3347593" y="1604391"/>
                    <a:pt x="3378581" y="1608963"/>
                  </a:cubicBezTo>
                  <a:lnTo>
                    <a:pt x="3480943" y="1624203"/>
                  </a:lnTo>
                  <a:close/>
                  <a:moveTo>
                    <a:pt x="3776599" y="1528445"/>
                  </a:moveTo>
                  <a:cubicBezTo>
                    <a:pt x="3765296" y="1493647"/>
                    <a:pt x="3735832" y="1468755"/>
                    <a:pt x="3699764" y="1463421"/>
                  </a:cubicBezTo>
                  <a:lnTo>
                    <a:pt x="3456178" y="1427353"/>
                  </a:lnTo>
                  <a:lnTo>
                    <a:pt x="3347974" y="1207643"/>
                  </a:lnTo>
                  <a:cubicBezTo>
                    <a:pt x="3331845" y="1174878"/>
                    <a:pt x="3299079" y="1154430"/>
                    <a:pt x="3262249" y="1154303"/>
                  </a:cubicBezTo>
                  <a:cubicBezTo>
                    <a:pt x="3225673" y="1154303"/>
                    <a:pt x="3192907" y="1174623"/>
                    <a:pt x="3176778" y="1207262"/>
                  </a:cubicBezTo>
                  <a:lnTo>
                    <a:pt x="3067304" y="1427353"/>
                  </a:lnTo>
                  <a:lnTo>
                    <a:pt x="2824607" y="1463421"/>
                  </a:lnTo>
                  <a:cubicBezTo>
                    <a:pt x="2788539" y="1468755"/>
                    <a:pt x="2759075" y="1493774"/>
                    <a:pt x="2747772" y="1528572"/>
                  </a:cubicBezTo>
                  <a:cubicBezTo>
                    <a:pt x="2736469" y="1563370"/>
                    <a:pt x="2745867" y="1600835"/>
                    <a:pt x="2772029" y="1626235"/>
                  </a:cubicBezTo>
                  <a:lnTo>
                    <a:pt x="2947797" y="1797431"/>
                  </a:lnTo>
                  <a:lnTo>
                    <a:pt x="2906141" y="2039747"/>
                  </a:lnTo>
                  <a:cubicBezTo>
                    <a:pt x="2899918" y="2075942"/>
                    <a:pt x="2914523" y="2111756"/>
                    <a:pt x="2944241" y="2133346"/>
                  </a:cubicBezTo>
                  <a:cubicBezTo>
                    <a:pt x="2973197" y="2154301"/>
                    <a:pt x="3013075" y="2157222"/>
                    <a:pt x="3044952" y="2140458"/>
                  </a:cubicBezTo>
                  <a:lnTo>
                    <a:pt x="3262249" y="2025650"/>
                  </a:lnTo>
                  <a:lnTo>
                    <a:pt x="3479673" y="2140585"/>
                  </a:lnTo>
                  <a:cubicBezTo>
                    <a:pt x="3502660" y="2152650"/>
                    <a:pt x="3528695" y="2154809"/>
                    <a:pt x="3552571" y="2147316"/>
                  </a:cubicBezTo>
                  <a:lnTo>
                    <a:pt x="3755517" y="2253615"/>
                  </a:lnTo>
                  <a:cubicBezTo>
                    <a:pt x="3617468" y="2367915"/>
                    <a:pt x="3444621" y="2430145"/>
                    <a:pt x="3262249" y="2430145"/>
                  </a:cubicBezTo>
                  <a:cubicBezTo>
                    <a:pt x="2833624" y="2430145"/>
                    <a:pt x="2484882" y="2081403"/>
                    <a:pt x="2484882" y="1652905"/>
                  </a:cubicBezTo>
                  <a:cubicBezTo>
                    <a:pt x="2484882" y="1224406"/>
                    <a:pt x="2833624" y="875665"/>
                    <a:pt x="3262249" y="875665"/>
                  </a:cubicBezTo>
                  <a:lnTo>
                    <a:pt x="3365628" y="883031"/>
                  </a:lnTo>
                  <a:cubicBezTo>
                    <a:pt x="3527299" y="903478"/>
                    <a:pt x="3679191" y="976630"/>
                    <a:pt x="3797555" y="1090168"/>
                  </a:cubicBezTo>
                  <a:lnTo>
                    <a:pt x="3775330" y="1128521"/>
                  </a:lnTo>
                  <a:cubicBezTo>
                    <a:pt x="3749295" y="1185799"/>
                    <a:pt x="3748406" y="1249299"/>
                    <a:pt x="3772789" y="1307083"/>
                  </a:cubicBezTo>
                  <a:lnTo>
                    <a:pt x="3821685" y="1423796"/>
                  </a:lnTo>
                  <a:cubicBezTo>
                    <a:pt x="3874644" y="1550416"/>
                    <a:pt x="3965194" y="1652269"/>
                    <a:pt x="4083813" y="1718182"/>
                  </a:cubicBezTo>
                  <a:cubicBezTo>
                    <a:pt x="4100958" y="1728850"/>
                    <a:pt x="4120516" y="1738756"/>
                    <a:pt x="4145154" y="1749043"/>
                  </a:cubicBezTo>
                  <a:lnTo>
                    <a:pt x="4436238" y="1873630"/>
                  </a:lnTo>
                  <a:cubicBezTo>
                    <a:pt x="4454653" y="1881631"/>
                    <a:pt x="4463416" y="1902459"/>
                    <a:pt x="4456304" y="1920747"/>
                  </a:cubicBezTo>
                  <a:cubicBezTo>
                    <a:pt x="4450843" y="1934717"/>
                    <a:pt x="4436492" y="1944369"/>
                    <a:pt x="4421632" y="1944369"/>
                  </a:cubicBezTo>
                  <a:lnTo>
                    <a:pt x="4410964" y="1943226"/>
                  </a:lnTo>
                  <a:lnTo>
                    <a:pt x="3759962" y="1635505"/>
                  </a:lnTo>
                  <a:cubicBezTo>
                    <a:pt x="3756153" y="1633727"/>
                    <a:pt x="3752216" y="1632076"/>
                    <a:pt x="3748278" y="1630425"/>
                  </a:cubicBezTo>
                  <a:lnTo>
                    <a:pt x="3752469" y="1626361"/>
                  </a:lnTo>
                  <a:cubicBezTo>
                    <a:pt x="3778631" y="1600834"/>
                    <a:pt x="3787902" y="1563496"/>
                    <a:pt x="3776726" y="1528571"/>
                  </a:cubicBezTo>
                  <a:moveTo>
                    <a:pt x="1807210" y="1093343"/>
                  </a:moveTo>
                  <a:cubicBezTo>
                    <a:pt x="1896237" y="1093343"/>
                    <a:pt x="1968627" y="1165733"/>
                    <a:pt x="1968627" y="1254760"/>
                  </a:cubicBezTo>
                  <a:lnTo>
                    <a:pt x="1968627" y="2214626"/>
                  </a:lnTo>
                  <a:cubicBezTo>
                    <a:pt x="1968627" y="2303653"/>
                    <a:pt x="1896237" y="2376043"/>
                    <a:pt x="1807210" y="2376043"/>
                  </a:cubicBezTo>
                  <a:cubicBezTo>
                    <a:pt x="1718183" y="2376043"/>
                    <a:pt x="1645793" y="2303653"/>
                    <a:pt x="1645793" y="2214626"/>
                  </a:cubicBezTo>
                  <a:lnTo>
                    <a:pt x="1645793" y="1254760"/>
                  </a:lnTo>
                  <a:cubicBezTo>
                    <a:pt x="1645793" y="1165733"/>
                    <a:pt x="1718183" y="1093343"/>
                    <a:pt x="1807210" y="1093343"/>
                  </a:cubicBezTo>
                  <a:moveTo>
                    <a:pt x="5604891" y="2017395"/>
                  </a:moveTo>
                  <a:lnTo>
                    <a:pt x="4678299" y="1192530"/>
                  </a:lnTo>
                  <a:cubicBezTo>
                    <a:pt x="4579747" y="1103503"/>
                    <a:pt x="4456557" y="1048639"/>
                    <a:pt x="4322064" y="1034161"/>
                  </a:cubicBezTo>
                  <a:lnTo>
                    <a:pt x="4005199" y="999109"/>
                  </a:lnTo>
                  <a:cubicBezTo>
                    <a:pt x="3994785" y="997712"/>
                    <a:pt x="3984244" y="997205"/>
                    <a:pt x="3973703" y="997331"/>
                  </a:cubicBezTo>
                  <a:cubicBezTo>
                    <a:pt x="3832987" y="843534"/>
                    <a:pt x="3646297" y="739648"/>
                    <a:pt x="3443351" y="702183"/>
                  </a:cubicBezTo>
                  <a:cubicBezTo>
                    <a:pt x="3237738" y="274828"/>
                    <a:pt x="2801620" y="0"/>
                    <a:pt x="2325624" y="0"/>
                  </a:cubicBezTo>
                  <a:lnTo>
                    <a:pt x="1239774" y="0"/>
                  </a:lnTo>
                  <a:cubicBezTo>
                    <a:pt x="556133" y="0"/>
                    <a:pt x="0" y="556133"/>
                    <a:pt x="0" y="1239774"/>
                  </a:cubicBezTo>
                  <a:lnTo>
                    <a:pt x="0" y="2355596"/>
                  </a:lnTo>
                  <a:cubicBezTo>
                    <a:pt x="0" y="2408301"/>
                    <a:pt x="42799" y="2451100"/>
                    <a:pt x="95504" y="2451100"/>
                  </a:cubicBezTo>
                  <a:cubicBezTo>
                    <a:pt x="148209" y="2451100"/>
                    <a:pt x="191008" y="2408301"/>
                    <a:pt x="191008" y="2355596"/>
                  </a:cubicBezTo>
                  <a:lnTo>
                    <a:pt x="191008" y="1239774"/>
                  </a:lnTo>
                  <a:cubicBezTo>
                    <a:pt x="191008" y="661416"/>
                    <a:pt x="661543" y="191008"/>
                    <a:pt x="1239774" y="191008"/>
                  </a:cubicBezTo>
                  <a:lnTo>
                    <a:pt x="1454658" y="191008"/>
                  </a:lnTo>
                  <a:lnTo>
                    <a:pt x="1454658" y="595376"/>
                  </a:lnTo>
                  <a:cubicBezTo>
                    <a:pt x="1454658" y="745871"/>
                    <a:pt x="1549527" y="874649"/>
                    <a:pt x="1682623" y="925068"/>
                  </a:cubicBezTo>
                  <a:cubicBezTo>
                    <a:pt x="1549527" y="975487"/>
                    <a:pt x="1454658" y="1104265"/>
                    <a:pt x="1454658" y="1254760"/>
                  </a:cubicBezTo>
                  <a:lnTo>
                    <a:pt x="1454658" y="2214626"/>
                  </a:lnTo>
                  <a:cubicBezTo>
                    <a:pt x="1454658" y="2408936"/>
                    <a:pt x="1612773" y="2567051"/>
                    <a:pt x="1807083" y="2567051"/>
                  </a:cubicBezTo>
                  <a:cubicBezTo>
                    <a:pt x="2001393" y="2567051"/>
                    <a:pt x="2159508" y="2408936"/>
                    <a:pt x="2159508" y="2214626"/>
                  </a:cubicBezTo>
                  <a:lnTo>
                    <a:pt x="2159508" y="1254760"/>
                  </a:lnTo>
                  <a:cubicBezTo>
                    <a:pt x="2159508" y="1104265"/>
                    <a:pt x="2064639" y="975487"/>
                    <a:pt x="1931543" y="925068"/>
                  </a:cubicBezTo>
                  <a:cubicBezTo>
                    <a:pt x="2064639" y="874649"/>
                    <a:pt x="2159508" y="745998"/>
                    <a:pt x="2159508" y="595376"/>
                  </a:cubicBezTo>
                  <a:lnTo>
                    <a:pt x="2159508" y="191008"/>
                  </a:lnTo>
                  <a:lnTo>
                    <a:pt x="2325624" y="191008"/>
                  </a:lnTo>
                  <a:cubicBezTo>
                    <a:pt x="2691257" y="191008"/>
                    <a:pt x="3026283" y="378714"/>
                    <a:pt x="3216783" y="685673"/>
                  </a:cubicBezTo>
                  <a:cubicBezTo>
                    <a:pt x="2703830" y="709422"/>
                    <a:pt x="2293874" y="1134237"/>
                    <a:pt x="2293874" y="1652905"/>
                  </a:cubicBezTo>
                  <a:cubicBezTo>
                    <a:pt x="2293874" y="2186813"/>
                    <a:pt x="2728214" y="2621153"/>
                    <a:pt x="3262249" y="2621153"/>
                  </a:cubicBezTo>
                  <a:cubicBezTo>
                    <a:pt x="3513582" y="2621153"/>
                    <a:pt x="3757168" y="2521966"/>
                    <a:pt x="3935730" y="2347976"/>
                  </a:cubicBezTo>
                  <a:lnTo>
                    <a:pt x="4402709" y="2592578"/>
                  </a:lnTo>
                  <a:cubicBezTo>
                    <a:pt x="4510786" y="2649474"/>
                    <a:pt x="4627372" y="2689733"/>
                    <a:pt x="4749419" y="2712085"/>
                  </a:cubicBezTo>
                  <a:lnTo>
                    <a:pt x="5468747" y="2840990"/>
                  </a:lnTo>
                  <a:cubicBezTo>
                    <a:pt x="5474335" y="2842006"/>
                    <a:pt x="5480050" y="2842514"/>
                    <a:pt x="5485765" y="2842514"/>
                  </a:cubicBezTo>
                  <a:cubicBezTo>
                    <a:pt x="5532120" y="2842514"/>
                    <a:pt x="5571617" y="2809367"/>
                    <a:pt x="5579745" y="2763901"/>
                  </a:cubicBezTo>
                  <a:cubicBezTo>
                    <a:pt x="5589016" y="2712085"/>
                    <a:pt x="5554472" y="2662301"/>
                    <a:pt x="5502529" y="2653030"/>
                  </a:cubicBezTo>
                  <a:lnTo>
                    <a:pt x="4783455" y="2524125"/>
                  </a:lnTo>
                  <a:cubicBezTo>
                    <a:pt x="4680839" y="2505329"/>
                    <a:pt x="4582668" y="2471546"/>
                    <a:pt x="4491609" y="2423541"/>
                  </a:cubicBezTo>
                  <a:lnTo>
                    <a:pt x="3606165" y="1959737"/>
                  </a:lnTo>
                  <a:cubicBezTo>
                    <a:pt x="3605657" y="1959483"/>
                    <a:pt x="3605149" y="1959229"/>
                    <a:pt x="3604641" y="1958848"/>
                  </a:cubicBezTo>
                  <a:lnTo>
                    <a:pt x="3582416" y="1828038"/>
                  </a:lnTo>
                  <a:cubicBezTo>
                    <a:pt x="3606419" y="1801114"/>
                    <a:pt x="3645789" y="1793113"/>
                    <a:pt x="3678936" y="1808480"/>
                  </a:cubicBezTo>
                  <a:lnTo>
                    <a:pt x="4057650" y="1987804"/>
                  </a:lnTo>
                  <a:cubicBezTo>
                    <a:pt x="4058793" y="1988312"/>
                    <a:pt x="4059936" y="1988820"/>
                    <a:pt x="4061079" y="1989201"/>
                  </a:cubicBezTo>
                  <a:lnTo>
                    <a:pt x="4325874" y="2114423"/>
                  </a:lnTo>
                  <a:cubicBezTo>
                    <a:pt x="4356100" y="2128393"/>
                    <a:pt x="4388231" y="2135377"/>
                    <a:pt x="4421632" y="2135377"/>
                  </a:cubicBezTo>
                  <a:cubicBezTo>
                    <a:pt x="4514596" y="2135377"/>
                    <a:pt x="4599940" y="2077085"/>
                    <a:pt x="4634230" y="1990217"/>
                  </a:cubicBezTo>
                  <a:cubicBezTo>
                    <a:pt x="4678553" y="1875789"/>
                    <a:pt x="4625213" y="1747646"/>
                    <a:pt x="4512183" y="1698244"/>
                  </a:cubicBezTo>
                  <a:lnTo>
                    <a:pt x="4219575" y="1573022"/>
                  </a:lnTo>
                  <a:cubicBezTo>
                    <a:pt x="4203700" y="1566418"/>
                    <a:pt x="4192524" y="1560830"/>
                    <a:pt x="4182237" y="1554353"/>
                  </a:cubicBezTo>
                  <a:lnTo>
                    <a:pt x="4180205" y="1553210"/>
                  </a:lnTo>
                  <a:cubicBezTo>
                    <a:pt x="4097401" y="1507363"/>
                    <a:pt x="4034409" y="1437132"/>
                    <a:pt x="3998087" y="1350137"/>
                  </a:cubicBezTo>
                  <a:lnTo>
                    <a:pt x="3949065" y="1233043"/>
                  </a:lnTo>
                  <a:cubicBezTo>
                    <a:pt x="3945509" y="1224661"/>
                    <a:pt x="3945636" y="1216025"/>
                    <a:pt x="3949446" y="1207770"/>
                  </a:cubicBezTo>
                  <a:cubicBezTo>
                    <a:pt x="3953256" y="1199388"/>
                    <a:pt x="3959987" y="1193546"/>
                    <a:pt x="3969385" y="1190498"/>
                  </a:cubicBezTo>
                  <a:lnTo>
                    <a:pt x="3971544" y="1189736"/>
                  </a:lnTo>
                  <a:lnTo>
                    <a:pt x="3976751" y="1188085"/>
                  </a:lnTo>
                  <a:lnTo>
                    <a:pt x="4301491" y="1224153"/>
                  </a:lnTo>
                  <a:cubicBezTo>
                    <a:pt x="4395851" y="1234313"/>
                    <a:pt x="4481957" y="1272667"/>
                    <a:pt x="4551045" y="1334897"/>
                  </a:cubicBezTo>
                  <a:lnTo>
                    <a:pt x="5478145" y="2160143"/>
                  </a:lnTo>
                  <a:cubicBezTo>
                    <a:pt x="5497195" y="2177161"/>
                    <a:pt x="5521961" y="2185797"/>
                    <a:pt x="5547233" y="2184147"/>
                  </a:cubicBezTo>
                  <a:cubicBezTo>
                    <a:pt x="5572761" y="2182623"/>
                    <a:pt x="5596129" y="2171319"/>
                    <a:pt x="5613019" y="2152269"/>
                  </a:cubicBezTo>
                  <a:cubicBezTo>
                    <a:pt x="5647944" y="2112899"/>
                    <a:pt x="5644516" y="2052448"/>
                    <a:pt x="5605145" y="2017396"/>
                  </a:cubicBezTo>
                </a:path>
              </a:pathLst>
            </a:custGeom>
            <a:solidFill>
              <a:srgbClr val="CF102D"/>
            </a:solidFill>
          </p:spPr>
          <p:txBody>
            <a:bodyPr/>
            <a:lstStyle/>
            <a:p>
              <a:endParaRPr lang="en-GB"/>
            </a:p>
          </p:txBody>
        </p:sp>
      </p:grpSp>
      <p:grpSp>
        <p:nvGrpSpPr>
          <p:cNvPr id="13" name="Group 13"/>
          <p:cNvGrpSpPr>
            <a:grpSpLocks noChangeAspect="1"/>
          </p:cNvGrpSpPr>
          <p:nvPr/>
        </p:nvGrpSpPr>
        <p:grpSpPr>
          <a:xfrm>
            <a:off x="1074732" y="5214078"/>
            <a:ext cx="505383" cy="597453"/>
            <a:chOff x="0" y="0"/>
            <a:chExt cx="4875644" cy="5763895"/>
          </a:xfrm>
        </p:grpSpPr>
        <p:sp>
          <p:nvSpPr>
            <p:cNvPr id="14" name="Freeform 14"/>
            <p:cNvSpPr/>
            <p:nvPr/>
          </p:nvSpPr>
          <p:spPr>
            <a:xfrm>
              <a:off x="58420" y="58040"/>
              <a:ext cx="4727194" cy="4723002"/>
            </a:xfrm>
            <a:custGeom>
              <a:avLst/>
              <a:gdLst/>
              <a:ahLst/>
              <a:cxnLst/>
              <a:rect l="l" t="t" r="r" b="b"/>
              <a:pathLst>
                <a:path w="4727194" h="4723002">
                  <a:moveTo>
                    <a:pt x="1045718" y="3592067"/>
                  </a:moveTo>
                  <a:cubicBezTo>
                    <a:pt x="948436" y="3487673"/>
                    <a:pt x="807593" y="3445763"/>
                    <a:pt x="668909" y="3480053"/>
                  </a:cubicBezTo>
                  <a:cubicBezTo>
                    <a:pt x="559054" y="3507231"/>
                    <a:pt x="481330" y="3443985"/>
                    <a:pt x="448183" y="3381501"/>
                  </a:cubicBezTo>
                  <a:cubicBezTo>
                    <a:pt x="415036" y="3319017"/>
                    <a:pt x="406146" y="3219068"/>
                    <a:pt x="490220" y="3143376"/>
                  </a:cubicBezTo>
                  <a:cubicBezTo>
                    <a:pt x="596265" y="3047745"/>
                    <a:pt x="640461" y="2907664"/>
                    <a:pt x="608457" y="2768472"/>
                  </a:cubicBezTo>
                  <a:cubicBezTo>
                    <a:pt x="576453" y="2629280"/>
                    <a:pt x="475361" y="2522600"/>
                    <a:pt x="338201" y="2483103"/>
                  </a:cubicBezTo>
                  <a:cubicBezTo>
                    <a:pt x="229362" y="2451734"/>
                    <a:pt x="193802" y="2358008"/>
                    <a:pt x="196215" y="2287269"/>
                  </a:cubicBezTo>
                  <a:cubicBezTo>
                    <a:pt x="198628" y="2216530"/>
                    <a:pt x="240919" y="2125598"/>
                    <a:pt x="351663" y="2102103"/>
                  </a:cubicBezTo>
                  <a:cubicBezTo>
                    <a:pt x="491363" y="2072385"/>
                    <a:pt x="599694" y="1973198"/>
                    <a:pt x="641477" y="1836673"/>
                  </a:cubicBezTo>
                  <a:cubicBezTo>
                    <a:pt x="683260" y="1700148"/>
                    <a:pt x="649097" y="1557273"/>
                    <a:pt x="550164" y="1454403"/>
                  </a:cubicBezTo>
                  <a:cubicBezTo>
                    <a:pt x="471678" y="1372869"/>
                    <a:pt x="487553" y="1273809"/>
                    <a:pt x="525145" y="1213865"/>
                  </a:cubicBezTo>
                  <a:cubicBezTo>
                    <a:pt x="562737" y="1153921"/>
                    <a:pt x="644652" y="1096263"/>
                    <a:pt x="752348" y="1131188"/>
                  </a:cubicBezTo>
                  <a:cubicBezTo>
                    <a:pt x="888238" y="1175257"/>
                    <a:pt x="1031621" y="1143507"/>
                    <a:pt x="1136142" y="1046225"/>
                  </a:cubicBezTo>
                  <a:cubicBezTo>
                    <a:pt x="1240663" y="948943"/>
                    <a:pt x="1282573" y="808100"/>
                    <a:pt x="1248156" y="669543"/>
                  </a:cubicBezTo>
                  <a:cubicBezTo>
                    <a:pt x="1220978" y="559688"/>
                    <a:pt x="1284224" y="481964"/>
                    <a:pt x="1346708" y="448817"/>
                  </a:cubicBezTo>
                  <a:cubicBezTo>
                    <a:pt x="1409192" y="415670"/>
                    <a:pt x="1509014" y="406653"/>
                    <a:pt x="1584833" y="490727"/>
                  </a:cubicBezTo>
                  <a:cubicBezTo>
                    <a:pt x="1680337" y="596772"/>
                    <a:pt x="1820418" y="641095"/>
                    <a:pt x="1959610" y="608964"/>
                  </a:cubicBezTo>
                  <a:cubicBezTo>
                    <a:pt x="2098802" y="576833"/>
                    <a:pt x="2205482" y="475868"/>
                    <a:pt x="2244979" y="338708"/>
                  </a:cubicBezTo>
                  <a:cubicBezTo>
                    <a:pt x="2276475" y="229488"/>
                    <a:pt x="2370201" y="194055"/>
                    <a:pt x="2440813" y="196849"/>
                  </a:cubicBezTo>
                  <a:cubicBezTo>
                    <a:pt x="2511552" y="199389"/>
                    <a:pt x="2602484" y="241553"/>
                    <a:pt x="2625979" y="352297"/>
                  </a:cubicBezTo>
                  <a:cubicBezTo>
                    <a:pt x="2655697" y="491870"/>
                    <a:pt x="2754884" y="600201"/>
                    <a:pt x="2891409" y="642111"/>
                  </a:cubicBezTo>
                  <a:cubicBezTo>
                    <a:pt x="3027934" y="684021"/>
                    <a:pt x="3170809" y="649858"/>
                    <a:pt x="3273679" y="550798"/>
                  </a:cubicBezTo>
                  <a:cubicBezTo>
                    <a:pt x="3355213" y="472312"/>
                    <a:pt x="3454146" y="488187"/>
                    <a:pt x="3514217" y="525779"/>
                  </a:cubicBezTo>
                  <a:cubicBezTo>
                    <a:pt x="3574288" y="563371"/>
                    <a:pt x="3631819" y="645413"/>
                    <a:pt x="3596894" y="752982"/>
                  </a:cubicBezTo>
                  <a:cubicBezTo>
                    <a:pt x="3552825" y="888745"/>
                    <a:pt x="3584575" y="1032255"/>
                    <a:pt x="3681857" y="1136776"/>
                  </a:cubicBezTo>
                  <a:cubicBezTo>
                    <a:pt x="3779139" y="1241297"/>
                    <a:pt x="3919982" y="1283080"/>
                    <a:pt x="4058666" y="1248790"/>
                  </a:cubicBezTo>
                  <a:cubicBezTo>
                    <a:pt x="4200144" y="1213611"/>
                    <a:pt x="4267454" y="1324736"/>
                    <a:pt x="4279392" y="1347342"/>
                  </a:cubicBezTo>
                  <a:cubicBezTo>
                    <a:pt x="4312539" y="1409826"/>
                    <a:pt x="4321429" y="1509775"/>
                    <a:pt x="4237355" y="1585467"/>
                  </a:cubicBezTo>
                  <a:cubicBezTo>
                    <a:pt x="4131310" y="1680971"/>
                    <a:pt x="4087115" y="1821179"/>
                    <a:pt x="4119118" y="1960244"/>
                  </a:cubicBezTo>
                  <a:cubicBezTo>
                    <a:pt x="4151122" y="2099309"/>
                    <a:pt x="4252215" y="2206116"/>
                    <a:pt x="4389374" y="2245613"/>
                  </a:cubicBezTo>
                  <a:cubicBezTo>
                    <a:pt x="4498086" y="2276982"/>
                    <a:pt x="4533773" y="2370708"/>
                    <a:pt x="4531234" y="2441447"/>
                  </a:cubicBezTo>
                  <a:cubicBezTo>
                    <a:pt x="4528694" y="2512186"/>
                    <a:pt x="4486530" y="2603118"/>
                    <a:pt x="4375786" y="2626613"/>
                  </a:cubicBezTo>
                  <a:cubicBezTo>
                    <a:pt x="4236213" y="2656331"/>
                    <a:pt x="4127755" y="2755518"/>
                    <a:pt x="4085972" y="2892043"/>
                  </a:cubicBezTo>
                  <a:cubicBezTo>
                    <a:pt x="4044188" y="3028568"/>
                    <a:pt x="4078352" y="3171443"/>
                    <a:pt x="4177285" y="3274313"/>
                  </a:cubicBezTo>
                  <a:cubicBezTo>
                    <a:pt x="4255771" y="3355847"/>
                    <a:pt x="4239896" y="3454907"/>
                    <a:pt x="4202304" y="3514851"/>
                  </a:cubicBezTo>
                  <a:cubicBezTo>
                    <a:pt x="4188715" y="3536568"/>
                    <a:pt x="4113912" y="3642486"/>
                    <a:pt x="3975100" y="3597528"/>
                  </a:cubicBezTo>
                  <a:cubicBezTo>
                    <a:pt x="3839210" y="3553459"/>
                    <a:pt x="3695828" y="3585209"/>
                    <a:pt x="3591306" y="3682491"/>
                  </a:cubicBezTo>
                  <a:cubicBezTo>
                    <a:pt x="3486785" y="3779773"/>
                    <a:pt x="3445003" y="3920616"/>
                    <a:pt x="3479292" y="4059173"/>
                  </a:cubicBezTo>
                  <a:cubicBezTo>
                    <a:pt x="3506471" y="4169155"/>
                    <a:pt x="3443224" y="4246879"/>
                    <a:pt x="3380740" y="4280026"/>
                  </a:cubicBezTo>
                  <a:cubicBezTo>
                    <a:pt x="3318256" y="4313173"/>
                    <a:pt x="3218307" y="4322063"/>
                    <a:pt x="3142615" y="4237989"/>
                  </a:cubicBezTo>
                  <a:cubicBezTo>
                    <a:pt x="3046984" y="4131944"/>
                    <a:pt x="2906903" y="4087748"/>
                    <a:pt x="2767711" y="4119752"/>
                  </a:cubicBezTo>
                  <a:lnTo>
                    <a:pt x="2767711" y="4119752"/>
                  </a:lnTo>
                  <a:cubicBezTo>
                    <a:pt x="2628646" y="4151756"/>
                    <a:pt x="2521966" y="4252848"/>
                    <a:pt x="2482342" y="4390008"/>
                  </a:cubicBezTo>
                  <a:cubicBezTo>
                    <a:pt x="2442083" y="4529581"/>
                    <a:pt x="2312035" y="4532883"/>
                    <a:pt x="2286635" y="4531867"/>
                  </a:cubicBezTo>
                  <a:cubicBezTo>
                    <a:pt x="2215896" y="4529327"/>
                    <a:pt x="2124964" y="4487164"/>
                    <a:pt x="2101469" y="4376420"/>
                  </a:cubicBezTo>
                  <a:cubicBezTo>
                    <a:pt x="2071751" y="4236720"/>
                    <a:pt x="1972437" y="4128389"/>
                    <a:pt x="1835912" y="4086605"/>
                  </a:cubicBezTo>
                  <a:cubicBezTo>
                    <a:pt x="1798193" y="4075048"/>
                    <a:pt x="1759331" y="4069207"/>
                    <a:pt x="1720596" y="4069207"/>
                  </a:cubicBezTo>
                  <a:cubicBezTo>
                    <a:pt x="1621282" y="4069207"/>
                    <a:pt x="1526540" y="4107815"/>
                    <a:pt x="1453642" y="4178046"/>
                  </a:cubicBezTo>
                  <a:cubicBezTo>
                    <a:pt x="1372108" y="4256532"/>
                    <a:pt x="1273175" y="4240657"/>
                    <a:pt x="1213104" y="4203065"/>
                  </a:cubicBezTo>
                  <a:cubicBezTo>
                    <a:pt x="1153033" y="4165473"/>
                    <a:pt x="1095502" y="4083430"/>
                    <a:pt x="1130427" y="3975735"/>
                  </a:cubicBezTo>
                  <a:cubicBezTo>
                    <a:pt x="1174496" y="3839972"/>
                    <a:pt x="1142746" y="3696462"/>
                    <a:pt x="1045337" y="3592068"/>
                  </a:cubicBezTo>
                  <a:moveTo>
                    <a:pt x="3000629" y="4365752"/>
                  </a:moveTo>
                  <a:cubicBezTo>
                    <a:pt x="3140456" y="4521073"/>
                    <a:pt x="3337306" y="4519295"/>
                    <a:pt x="3470275" y="4448683"/>
                  </a:cubicBezTo>
                  <a:cubicBezTo>
                    <a:pt x="3603244" y="4378071"/>
                    <a:pt x="3714877" y="4216019"/>
                    <a:pt x="3664712" y="4013200"/>
                  </a:cubicBezTo>
                  <a:cubicBezTo>
                    <a:pt x="3647313" y="3942969"/>
                    <a:pt x="3668522" y="3871468"/>
                    <a:pt x="3721481" y="3822192"/>
                  </a:cubicBezTo>
                  <a:cubicBezTo>
                    <a:pt x="3774440" y="3772916"/>
                    <a:pt x="3847211" y="3756787"/>
                    <a:pt x="3916045" y="3779139"/>
                  </a:cubicBezTo>
                  <a:cubicBezTo>
                    <a:pt x="4114800" y="3843528"/>
                    <a:pt x="4284345" y="3743705"/>
                    <a:pt x="4364101" y="3616198"/>
                  </a:cubicBezTo>
                  <a:cubicBezTo>
                    <a:pt x="4443857" y="3488690"/>
                    <a:pt x="4459732" y="3292348"/>
                    <a:pt x="4314698" y="3141853"/>
                  </a:cubicBezTo>
                  <a:cubicBezTo>
                    <a:pt x="4264533" y="3089656"/>
                    <a:pt x="4247134" y="3017266"/>
                    <a:pt x="4268343" y="2948051"/>
                  </a:cubicBezTo>
                  <a:cubicBezTo>
                    <a:pt x="4289552" y="2878836"/>
                    <a:pt x="4344543" y="2828417"/>
                    <a:pt x="4415282" y="2813431"/>
                  </a:cubicBezTo>
                  <a:cubicBezTo>
                    <a:pt x="4619625" y="2769870"/>
                    <a:pt x="4716526" y="2598674"/>
                    <a:pt x="4721860" y="2448179"/>
                  </a:cubicBezTo>
                  <a:cubicBezTo>
                    <a:pt x="4727194" y="2297684"/>
                    <a:pt x="4642739" y="2120011"/>
                    <a:pt x="4441952" y="2062099"/>
                  </a:cubicBezTo>
                  <a:cubicBezTo>
                    <a:pt x="4372356" y="2042033"/>
                    <a:pt x="4321175" y="1987931"/>
                    <a:pt x="4304919" y="1917319"/>
                  </a:cubicBezTo>
                  <a:cubicBezTo>
                    <a:pt x="4288663" y="1846707"/>
                    <a:pt x="4311015" y="1775714"/>
                    <a:pt x="4364863" y="1727327"/>
                  </a:cubicBezTo>
                  <a:cubicBezTo>
                    <a:pt x="4520057" y="1587500"/>
                    <a:pt x="4518279" y="1390650"/>
                    <a:pt x="4447667" y="1257681"/>
                  </a:cubicBezTo>
                  <a:cubicBezTo>
                    <a:pt x="4377055" y="1124712"/>
                    <a:pt x="4215130" y="1013079"/>
                    <a:pt x="4012184" y="1063244"/>
                  </a:cubicBezTo>
                  <a:cubicBezTo>
                    <a:pt x="3942080" y="1080770"/>
                    <a:pt x="3870579" y="1059434"/>
                    <a:pt x="3821176" y="1006475"/>
                  </a:cubicBezTo>
                  <a:cubicBezTo>
                    <a:pt x="3771773" y="953516"/>
                    <a:pt x="3755771" y="880745"/>
                    <a:pt x="3778123" y="811911"/>
                  </a:cubicBezTo>
                  <a:cubicBezTo>
                    <a:pt x="3842638" y="613156"/>
                    <a:pt x="3742689" y="443611"/>
                    <a:pt x="3615182" y="363855"/>
                  </a:cubicBezTo>
                  <a:cubicBezTo>
                    <a:pt x="3487674" y="284099"/>
                    <a:pt x="3291459" y="268224"/>
                    <a:pt x="3140837" y="413131"/>
                  </a:cubicBezTo>
                  <a:cubicBezTo>
                    <a:pt x="3088640" y="463423"/>
                    <a:pt x="3016123" y="480695"/>
                    <a:pt x="2947035" y="459486"/>
                  </a:cubicBezTo>
                  <a:cubicBezTo>
                    <a:pt x="2877947" y="438277"/>
                    <a:pt x="2827528" y="383413"/>
                    <a:pt x="2812415" y="312547"/>
                  </a:cubicBezTo>
                  <a:cubicBezTo>
                    <a:pt x="2768854" y="108204"/>
                    <a:pt x="2597531" y="11303"/>
                    <a:pt x="2447290" y="5969"/>
                  </a:cubicBezTo>
                  <a:cubicBezTo>
                    <a:pt x="2296414" y="0"/>
                    <a:pt x="2119122" y="84328"/>
                    <a:pt x="2061083" y="285877"/>
                  </a:cubicBezTo>
                  <a:cubicBezTo>
                    <a:pt x="2041017" y="355473"/>
                    <a:pt x="1986915" y="406654"/>
                    <a:pt x="1916303" y="422910"/>
                  </a:cubicBezTo>
                  <a:cubicBezTo>
                    <a:pt x="1845691" y="439166"/>
                    <a:pt x="1774698" y="416814"/>
                    <a:pt x="1726311" y="362966"/>
                  </a:cubicBezTo>
                  <a:cubicBezTo>
                    <a:pt x="1586484" y="207772"/>
                    <a:pt x="1389634" y="209550"/>
                    <a:pt x="1256665" y="280035"/>
                  </a:cubicBezTo>
                  <a:cubicBezTo>
                    <a:pt x="1123696" y="350520"/>
                    <a:pt x="1012444" y="512571"/>
                    <a:pt x="1062736" y="715263"/>
                  </a:cubicBezTo>
                  <a:cubicBezTo>
                    <a:pt x="1080135" y="785494"/>
                    <a:pt x="1058926" y="856995"/>
                    <a:pt x="1005967" y="906271"/>
                  </a:cubicBezTo>
                  <a:cubicBezTo>
                    <a:pt x="953008" y="955547"/>
                    <a:pt x="880237" y="971803"/>
                    <a:pt x="811403" y="949324"/>
                  </a:cubicBezTo>
                  <a:cubicBezTo>
                    <a:pt x="612648" y="884808"/>
                    <a:pt x="443103" y="984757"/>
                    <a:pt x="363347" y="1112392"/>
                  </a:cubicBezTo>
                  <a:cubicBezTo>
                    <a:pt x="283591" y="1240027"/>
                    <a:pt x="267716" y="1436115"/>
                    <a:pt x="412623" y="1586737"/>
                  </a:cubicBezTo>
                  <a:cubicBezTo>
                    <a:pt x="462915" y="1638934"/>
                    <a:pt x="480187" y="1711324"/>
                    <a:pt x="458978" y="1780539"/>
                  </a:cubicBezTo>
                  <a:cubicBezTo>
                    <a:pt x="437769" y="1849754"/>
                    <a:pt x="382778" y="1900046"/>
                    <a:pt x="312039" y="1915159"/>
                  </a:cubicBezTo>
                  <a:cubicBezTo>
                    <a:pt x="107569" y="1958720"/>
                    <a:pt x="10668" y="2130043"/>
                    <a:pt x="5334" y="2280411"/>
                  </a:cubicBezTo>
                  <a:cubicBezTo>
                    <a:pt x="0" y="2430779"/>
                    <a:pt x="84455" y="2608579"/>
                    <a:pt x="285242" y="2666491"/>
                  </a:cubicBezTo>
                  <a:cubicBezTo>
                    <a:pt x="354838" y="2686557"/>
                    <a:pt x="406019" y="2740659"/>
                    <a:pt x="422275" y="2811144"/>
                  </a:cubicBezTo>
                  <a:cubicBezTo>
                    <a:pt x="438531" y="2881629"/>
                    <a:pt x="416179" y="2952749"/>
                    <a:pt x="362331" y="3001263"/>
                  </a:cubicBezTo>
                  <a:cubicBezTo>
                    <a:pt x="207137" y="3141090"/>
                    <a:pt x="208788" y="3337940"/>
                    <a:pt x="279400" y="3470909"/>
                  </a:cubicBezTo>
                  <a:cubicBezTo>
                    <a:pt x="350012" y="3603878"/>
                    <a:pt x="512064" y="3715638"/>
                    <a:pt x="714883" y="3665346"/>
                  </a:cubicBezTo>
                  <a:cubicBezTo>
                    <a:pt x="785114" y="3647947"/>
                    <a:pt x="856488" y="3669156"/>
                    <a:pt x="905891" y="3722242"/>
                  </a:cubicBezTo>
                  <a:cubicBezTo>
                    <a:pt x="955294" y="3775328"/>
                    <a:pt x="971296" y="3847972"/>
                    <a:pt x="949071" y="3916806"/>
                  </a:cubicBezTo>
                  <a:cubicBezTo>
                    <a:pt x="884555" y="4115561"/>
                    <a:pt x="984504" y="4285106"/>
                    <a:pt x="1112139" y="4364989"/>
                  </a:cubicBezTo>
                  <a:cubicBezTo>
                    <a:pt x="1239774" y="4444872"/>
                    <a:pt x="1435989" y="4460620"/>
                    <a:pt x="1586484" y="4315586"/>
                  </a:cubicBezTo>
                  <a:cubicBezTo>
                    <a:pt x="1638554" y="4265294"/>
                    <a:pt x="1711071" y="4248022"/>
                    <a:pt x="1780286" y="4269231"/>
                  </a:cubicBezTo>
                  <a:cubicBezTo>
                    <a:pt x="1849501" y="4290440"/>
                    <a:pt x="1899920" y="4345431"/>
                    <a:pt x="1914906" y="4416170"/>
                  </a:cubicBezTo>
                  <a:cubicBezTo>
                    <a:pt x="1958340" y="4620513"/>
                    <a:pt x="2129663" y="4717287"/>
                    <a:pt x="2280158" y="4722748"/>
                  </a:cubicBezTo>
                  <a:lnTo>
                    <a:pt x="2289048" y="4723002"/>
                  </a:lnTo>
                  <a:cubicBezTo>
                    <a:pt x="2438781" y="4723002"/>
                    <a:pt x="2610358" y="4636388"/>
                    <a:pt x="2666238" y="4442840"/>
                  </a:cubicBezTo>
                  <a:cubicBezTo>
                    <a:pt x="2686304" y="4373244"/>
                    <a:pt x="2740406" y="4322063"/>
                    <a:pt x="2810891" y="4305807"/>
                  </a:cubicBezTo>
                  <a:cubicBezTo>
                    <a:pt x="2881376" y="4289551"/>
                    <a:pt x="2952369" y="4311903"/>
                    <a:pt x="3000883" y="4365751"/>
                  </a:cubicBezTo>
                </a:path>
              </a:pathLst>
            </a:custGeom>
            <a:solidFill>
              <a:srgbClr val="CF102D"/>
            </a:solidFill>
          </p:spPr>
          <p:txBody>
            <a:bodyPr/>
            <a:lstStyle/>
            <a:p>
              <a:endParaRPr lang="en-GB"/>
            </a:p>
          </p:txBody>
        </p:sp>
        <p:sp>
          <p:nvSpPr>
            <p:cNvPr id="15" name="Freeform 15"/>
            <p:cNvSpPr/>
            <p:nvPr/>
          </p:nvSpPr>
          <p:spPr>
            <a:xfrm>
              <a:off x="827659" y="827659"/>
              <a:ext cx="3189224" cy="3189351"/>
            </a:xfrm>
            <a:custGeom>
              <a:avLst/>
              <a:gdLst/>
              <a:ahLst/>
              <a:cxnLst/>
              <a:rect l="l" t="t" r="r" b="b"/>
              <a:pathLst>
                <a:path w="3189224" h="3189351">
                  <a:moveTo>
                    <a:pt x="191008" y="1594612"/>
                  </a:moveTo>
                  <a:cubicBezTo>
                    <a:pt x="191008" y="820674"/>
                    <a:pt x="820674" y="191008"/>
                    <a:pt x="1594612" y="191008"/>
                  </a:cubicBezTo>
                  <a:cubicBezTo>
                    <a:pt x="2368550" y="191008"/>
                    <a:pt x="2998216" y="820674"/>
                    <a:pt x="2998216" y="1594612"/>
                  </a:cubicBezTo>
                  <a:cubicBezTo>
                    <a:pt x="2998216" y="2368550"/>
                    <a:pt x="2368550" y="2998216"/>
                    <a:pt x="1594612" y="2998216"/>
                  </a:cubicBezTo>
                  <a:cubicBezTo>
                    <a:pt x="820674" y="2998216"/>
                    <a:pt x="191008" y="2368550"/>
                    <a:pt x="191008" y="1594612"/>
                  </a:cubicBezTo>
                  <a:moveTo>
                    <a:pt x="1594612" y="3189351"/>
                  </a:moveTo>
                  <a:cubicBezTo>
                    <a:pt x="2473960" y="3189351"/>
                    <a:pt x="3189224" y="2473960"/>
                    <a:pt x="3189224" y="1594739"/>
                  </a:cubicBezTo>
                  <a:cubicBezTo>
                    <a:pt x="3189224" y="715518"/>
                    <a:pt x="2473833" y="0"/>
                    <a:pt x="1594612" y="0"/>
                  </a:cubicBezTo>
                  <a:cubicBezTo>
                    <a:pt x="715391" y="0"/>
                    <a:pt x="0" y="715391"/>
                    <a:pt x="0" y="1594612"/>
                  </a:cubicBezTo>
                  <a:cubicBezTo>
                    <a:pt x="0" y="2473833"/>
                    <a:pt x="715264" y="3189351"/>
                    <a:pt x="1594612" y="3189351"/>
                  </a:cubicBezTo>
                </a:path>
              </a:pathLst>
            </a:custGeom>
            <a:solidFill>
              <a:srgbClr val="CF102D"/>
            </a:solidFill>
          </p:spPr>
          <p:txBody>
            <a:bodyPr/>
            <a:lstStyle/>
            <a:p>
              <a:endParaRPr lang="en-GB"/>
            </a:p>
          </p:txBody>
        </p:sp>
        <p:sp>
          <p:nvSpPr>
            <p:cNvPr id="16" name="Freeform 16"/>
            <p:cNvSpPr/>
            <p:nvPr/>
          </p:nvSpPr>
          <p:spPr>
            <a:xfrm>
              <a:off x="1839595" y="1895348"/>
              <a:ext cx="1201928" cy="940816"/>
            </a:xfrm>
            <a:custGeom>
              <a:avLst/>
              <a:gdLst/>
              <a:ahLst/>
              <a:cxnLst/>
              <a:rect l="l" t="t" r="r" b="b"/>
              <a:pathLst>
                <a:path w="1201928" h="940816">
                  <a:moveTo>
                    <a:pt x="355600" y="904875"/>
                  </a:moveTo>
                  <a:cubicBezTo>
                    <a:pt x="373126" y="926719"/>
                    <a:pt x="399034" y="939800"/>
                    <a:pt x="426974" y="940689"/>
                  </a:cubicBezTo>
                  <a:lnTo>
                    <a:pt x="429133" y="940816"/>
                  </a:lnTo>
                  <a:cubicBezTo>
                    <a:pt x="457454" y="940816"/>
                    <a:pt x="483489" y="929132"/>
                    <a:pt x="501650" y="908685"/>
                  </a:cubicBezTo>
                  <a:lnTo>
                    <a:pt x="1167003" y="160147"/>
                  </a:lnTo>
                  <a:cubicBezTo>
                    <a:pt x="1201928" y="120777"/>
                    <a:pt x="1198372" y="60325"/>
                    <a:pt x="1159129" y="25400"/>
                  </a:cubicBezTo>
                  <a:cubicBezTo>
                    <a:pt x="1140079" y="8382"/>
                    <a:pt x="1115695" y="0"/>
                    <a:pt x="1090041" y="1397"/>
                  </a:cubicBezTo>
                  <a:cubicBezTo>
                    <a:pt x="1064641" y="2921"/>
                    <a:pt x="1041273" y="14224"/>
                    <a:pt x="1024382" y="33401"/>
                  </a:cubicBezTo>
                  <a:lnTo>
                    <a:pt x="434340" y="697230"/>
                  </a:lnTo>
                  <a:lnTo>
                    <a:pt x="172339" y="369824"/>
                  </a:lnTo>
                  <a:cubicBezTo>
                    <a:pt x="156337" y="349885"/>
                    <a:pt x="133604" y="337312"/>
                    <a:pt x="108204" y="334518"/>
                  </a:cubicBezTo>
                  <a:cubicBezTo>
                    <a:pt x="82804" y="331724"/>
                    <a:pt x="57912" y="338963"/>
                    <a:pt x="38100" y="354838"/>
                  </a:cubicBezTo>
                  <a:cubicBezTo>
                    <a:pt x="18288" y="370713"/>
                    <a:pt x="5588" y="393446"/>
                    <a:pt x="2794" y="418846"/>
                  </a:cubicBezTo>
                  <a:cubicBezTo>
                    <a:pt x="0" y="444246"/>
                    <a:pt x="7239" y="469138"/>
                    <a:pt x="23114" y="489077"/>
                  </a:cubicBezTo>
                  <a:close/>
                </a:path>
              </a:pathLst>
            </a:custGeom>
            <a:solidFill>
              <a:srgbClr val="CF102D"/>
            </a:solidFill>
          </p:spPr>
          <p:txBody>
            <a:bodyPr/>
            <a:lstStyle/>
            <a:p>
              <a:endParaRPr lang="en-GB"/>
            </a:p>
          </p:txBody>
        </p:sp>
        <p:sp>
          <p:nvSpPr>
            <p:cNvPr id="17" name="Freeform 17"/>
            <p:cNvSpPr/>
            <p:nvPr/>
          </p:nvSpPr>
          <p:spPr>
            <a:xfrm>
              <a:off x="126873" y="3920872"/>
              <a:ext cx="1789557" cy="1779524"/>
            </a:xfrm>
            <a:custGeom>
              <a:avLst/>
              <a:gdLst/>
              <a:ahLst/>
              <a:cxnLst/>
              <a:rect l="l" t="t" r="r" b="b"/>
              <a:pathLst>
                <a:path w="1789557" h="1779524">
                  <a:moveTo>
                    <a:pt x="1738376" y="681989"/>
                  </a:moveTo>
                  <a:lnTo>
                    <a:pt x="1738249" y="681989"/>
                  </a:lnTo>
                  <a:cubicBezTo>
                    <a:pt x="1692656" y="655827"/>
                    <a:pt x="1634109" y="671575"/>
                    <a:pt x="1607947" y="717041"/>
                  </a:cubicBezTo>
                  <a:lnTo>
                    <a:pt x="1157859" y="1497456"/>
                  </a:lnTo>
                  <a:lnTo>
                    <a:pt x="877570" y="1041526"/>
                  </a:lnTo>
                  <a:cubicBezTo>
                    <a:pt x="860298" y="1013459"/>
                    <a:pt x="829183" y="996060"/>
                    <a:pt x="796163" y="996060"/>
                  </a:cubicBezTo>
                  <a:lnTo>
                    <a:pt x="260096" y="996060"/>
                  </a:lnTo>
                  <a:lnTo>
                    <a:pt x="714248" y="154432"/>
                  </a:lnTo>
                  <a:cubicBezTo>
                    <a:pt x="739267" y="108077"/>
                    <a:pt x="721868" y="50038"/>
                    <a:pt x="675513" y="25019"/>
                  </a:cubicBezTo>
                  <a:cubicBezTo>
                    <a:pt x="629158" y="0"/>
                    <a:pt x="571119" y="17398"/>
                    <a:pt x="546100" y="63753"/>
                  </a:cubicBezTo>
                  <a:lnTo>
                    <a:pt x="16002" y="1045971"/>
                  </a:lnTo>
                  <a:cubicBezTo>
                    <a:pt x="0" y="1075435"/>
                    <a:pt x="889" y="1111630"/>
                    <a:pt x="18034" y="1140332"/>
                  </a:cubicBezTo>
                  <a:cubicBezTo>
                    <a:pt x="35179" y="1169034"/>
                    <a:pt x="66548" y="1186941"/>
                    <a:pt x="100076" y="1186941"/>
                  </a:cubicBezTo>
                  <a:lnTo>
                    <a:pt x="742823" y="1186941"/>
                  </a:lnTo>
                  <a:lnTo>
                    <a:pt x="1079119" y="1734057"/>
                  </a:lnTo>
                  <a:cubicBezTo>
                    <a:pt x="1096391" y="1762124"/>
                    <a:pt x="1127506" y="1779523"/>
                    <a:pt x="1160526" y="1779523"/>
                  </a:cubicBezTo>
                  <a:lnTo>
                    <a:pt x="1161923" y="1779523"/>
                  </a:lnTo>
                  <a:cubicBezTo>
                    <a:pt x="1195324" y="1779015"/>
                    <a:pt x="1226566" y="1760727"/>
                    <a:pt x="1243203" y="1731771"/>
                  </a:cubicBezTo>
                  <a:lnTo>
                    <a:pt x="1773428" y="812418"/>
                  </a:lnTo>
                  <a:cubicBezTo>
                    <a:pt x="1786128" y="790320"/>
                    <a:pt x="1789557" y="764666"/>
                    <a:pt x="1782953" y="739901"/>
                  </a:cubicBezTo>
                  <a:cubicBezTo>
                    <a:pt x="1776349" y="715136"/>
                    <a:pt x="1760474" y="694689"/>
                    <a:pt x="1738376" y="681862"/>
                  </a:cubicBezTo>
                </a:path>
              </a:pathLst>
            </a:custGeom>
            <a:solidFill>
              <a:srgbClr val="CF102D"/>
            </a:solidFill>
          </p:spPr>
          <p:txBody>
            <a:bodyPr/>
            <a:lstStyle/>
            <a:p>
              <a:endParaRPr lang="en-GB"/>
            </a:p>
          </p:txBody>
        </p:sp>
        <p:sp>
          <p:nvSpPr>
            <p:cNvPr id="18" name="Freeform 18"/>
            <p:cNvSpPr/>
            <p:nvPr/>
          </p:nvSpPr>
          <p:spPr>
            <a:xfrm>
              <a:off x="3026918" y="3920871"/>
              <a:ext cx="1789557" cy="1779650"/>
            </a:xfrm>
            <a:custGeom>
              <a:avLst/>
              <a:gdLst/>
              <a:ahLst/>
              <a:cxnLst/>
              <a:rect l="l" t="t" r="r" b="b"/>
              <a:pathLst>
                <a:path w="1789557" h="1779650">
                  <a:moveTo>
                    <a:pt x="1773809" y="1046099"/>
                  </a:moveTo>
                  <a:lnTo>
                    <a:pt x="1243584" y="63627"/>
                  </a:lnTo>
                  <a:cubicBezTo>
                    <a:pt x="1218565" y="17399"/>
                    <a:pt x="1160526" y="0"/>
                    <a:pt x="1114171" y="25019"/>
                  </a:cubicBezTo>
                  <a:cubicBezTo>
                    <a:pt x="1067816" y="50038"/>
                    <a:pt x="1050417" y="108077"/>
                    <a:pt x="1075436" y="154432"/>
                  </a:cubicBezTo>
                  <a:lnTo>
                    <a:pt x="1529588" y="996061"/>
                  </a:lnTo>
                  <a:lnTo>
                    <a:pt x="993521" y="996061"/>
                  </a:lnTo>
                  <a:cubicBezTo>
                    <a:pt x="960628" y="996061"/>
                    <a:pt x="929386" y="1013460"/>
                    <a:pt x="912114" y="1041526"/>
                  </a:cubicBezTo>
                  <a:lnTo>
                    <a:pt x="631825" y="1497456"/>
                  </a:lnTo>
                  <a:lnTo>
                    <a:pt x="181737" y="717041"/>
                  </a:lnTo>
                  <a:cubicBezTo>
                    <a:pt x="155448" y="671448"/>
                    <a:pt x="97028" y="655700"/>
                    <a:pt x="51308" y="681989"/>
                  </a:cubicBezTo>
                  <a:cubicBezTo>
                    <a:pt x="29210" y="694689"/>
                    <a:pt x="13462" y="715263"/>
                    <a:pt x="6731" y="740028"/>
                  </a:cubicBezTo>
                  <a:cubicBezTo>
                    <a:pt x="0" y="764793"/>
                    <a:pt x="3429" y="790447"/>
                    <a:pt x="16256" y="812545"/>
                  </a:cubicBezTo>
                  <a:lnTo>
                    <a:pt x="546481" y="1731898"/>
                  </a:lnTo>
                  <a:cubicBezTo>
                    <a:pt x="563245" y="1760854"/>
                    <a:pt x="594360" y="1779142"/>
                    <a:pt x="627761" y="1779650"/>
                  </a:cubicBezTo>
                  <a:lnTo>
                    <a:pt x="629158" y="1779650"/>
                  </a:lnTo>
                  <a:cubicBezTo>
                    <a:pt x="662051" y="1779650"/>
                    <a:pt x="693293" y="1762251"/>
                    <a:pt x="710565" y="1734184"/>
                  </a:cubicBezTo>
                  <a:lnTo>
                    <a:pt x="1046861" y="1187068"/>
                  </a:lnTo>
                  <a:lnTo>
                    <a:pt x="1689608" y="1187068"/>
                  </a:lnTo>
                  <a:cubicBezTo>
                    <a:pt x="1723136" y="1187068"/>
                    <a:pt x="1754505" y="1169161"/>
                    <a:pt x="1771650" y="1140586"/>
                  </a:cubicBezTo>
                  <a:cubicBezTo>
                    <a:pt x="1788795" y="1112011"/>
                    <a:pt x="1789557" y="1075690"/>
                    <a:pt x="1773682" y="1046225"/>
                  </a:cubicBezTo>
                </a:path>
              </a:pathLst>
            </a:custGeom>
            <a:solidFill>
              <a:srgbClr val="CF102D"/>
            </a:solidFill>
          </p:spPr>
          <p:txBody>
            <a:bodyPr/>
            <a:lstStyle/>
            <a:p>
              <a:endParaRPr lang="en-GB"/>
            </a:p>
          </p:txBody>
        </p:sp>
      </p:grpSp>
      <p:grpSp>
        <p:nvGrpSpPr>
          <p:cNvPr id="19" name="Group 19"/>
          <p:cNvGrpSpPr>
            <a:grpSpLocks noChangeAspect="1"/>
          </p:cNvGrpSpPr>
          <p:nvPr/>
        </p:nvGrpSpPr>
        <p:grpSpPr>
          <a:xfrm>
            <a:off x="1074732" y="6086598"/>
            <a:ext cx="551414" cy="450600"/>
            <a:chOff x="0" y="0"/>
            <a:chExt cx="5763819" cy="4710024"/>
          </a:xfrm>
        </p:grpSpPr>
        <p:sp>
          <p:nvSpPr>
            <p:cNvPr id="20" name="Freeform 20"/>
            <p:cNvSpPr/>
            <p:nvPr/>
          </p:nvSpPr>
          <p:spPr>
            <a:xfrm>
              <a:off x="63500" y="63500"/>
              <a:ext cx="5636895" cy="4582922"/>
            </a:xfrm>
            <a:custGeom>
              <a:avLst/>
              <a:gdLst/>
              <a:ahLst/>
              <a:cxnLst/>
              <a:rect l="l" t="t" r="r" b="b"/>
              <a:pathLst>
                <a:path w="5636895" h="4582922">
                  <a:moveTo>
                    <a:pt x="5445760" y="3173476"/>
                  </a:moveTo>
                  <a:cubicBezTo>
                    <a:pt x="5445760" y="3845306"/>
                    <a:pt x="4899152" y="4392041"/>
                    <a:pt x="4227195" y="4392041"/>
                  </a:cubicBezTo>
                  <a:cubicBezTo>
                    <a:pt x="3889756" y="4392041"/>
                    <a:pt x="3575685" y="4256659"/>
                    <a:pt x="3343021" y="4011041"/>
                  </a:cubicBezTo>
                  <a:lnTo>
                    <a:pt x="3341624" y="4009517"/>
                  </a:lnTo>
                  <a:cubicBezTo>
                    <a:pt x="3126740" y="3781552"/>
                    <a:pt x="3008757" y="3485007"/>
                    <a:pt x="3008757" y="3173603"/>
                  </a:cubicBezTo>
                  <a:cubicBezTo>
                    <a:pt x="3008757" y="2501646"/>
                    <a:pt x="3555365" y="1955038"/>
                    <a:pt x="4227322" y="1955038"/>
                  </a:cubicBezTo>
                  <a:cubicBezTo>
                    <a:pt x="4899278" y="1955038"/>
                    <a:pt x="5445887" y="2501646"/>
                    <a:pt x="5445887" y="3173603"/>
                  </a:cubicBezTo>
                  <a:moveTo>
                    <a:pt x="4655693" y="1830578"/>
                  </a:moveTo>
                  <a:cubicBezTo>
                    <a:pt x="4517517" y="1786382"/>
                    <a:pt x="4373753" y="1764030"/>
                    <a:pt x="4227322" y="1764030"/>
                  </a:cubicBezTo>
                  <a:cubicBezTo>
                    <a:pt x="3835400" y="1764030"/>
                    <a:pt x="3459607" y="1928876"/>
                    <a:pt x="3192780" y="2217166"/>
                  </a:cubicBezTo>
                  <a:lnTo>
                    <a:pt x="191008" y="2217166"/>
                  </a:lnTo>
                  <a:lnTo>
                    <a:pt x="191008" y="785622"/>
                  </a:lnTo>
                  <a:lnTo>
                    <a:pt x="4655693" y="785622"/>
                  </a:lnTo>
                  <a:close/>
                  <a:moveTo>
                    <a:pt x="3072384" y="3980688"/>
                  </a:moveTo>
                  <a:lnTo>
                    <a:pt x="191008" y="3980688"/>
                  </a:lnTo>
                  <a:lnTo>
                    <a:pt x="191008" y="2408047"/>
                  </a:lnTo>
                  <a:lnTo>
                    <a:pt x="3044190" y="2408047"/>
                  </a:lnTo>
                  <a:cubicBezTo>
                    <a:pt x="2895727" y="2636266"/>
                    <a:pt x="2817749" y="2899029"/>
                    <a:pt x="2817749" y="3173476"/>
                  </a:cubicBezTo>
                  <a:cubicBezTo>
                    <a:pt x="2817749" y="3461639"/>
                    <a:pt x="2907665" y="3744976"/>
                    <a:pt x="3072511" y="3980561"/>
                  </a:cubicBezTo>
                  <a:moveTo>
                    <a:pt x="1803527" y="191008"/>
                  </a:moveTo>
                  <a:lnTo>
                    <a:pt x="3033268" y="191008"/>
                  </a:lnTo>
                  <a:lnTo>
                    <a:pt x="3033268" y="594614"/>
                  </a:lnTo>
                  <a:lnTo>
                    <a:pt x="1803527" y="594614"/>
                  </a:lnTo>
                  <a:close/>
                  <a:moveTo>
                    <a:pt x="4846701" y="1907540"/>
                  </a:moveTo>
                  <a:lnTo>
                    <a:pt x="4846701" y="690118"/>
                  </a:lnTo>
                  <a:cubicBezTo>
                    <a:pt x="4846701" y="637413"/>
                    <a:pt x="4803902" y="594614"/>
                    <a:pt x="4751197" y="594614"/>
                  </a:cubicBezTo>
                  <a:lnTo>
                    <a:pt x="3224276" y="594614"/>
                  </a:lnTo>
                  <a:lnTo>
                    <a:pt x="3224276" y="95504"/>
                  </a:lnTo>
                  <a:cubicBezTo>
                    <a:pt x="3224276" y="42799"/>
                    <a:pt x="3181477" y="0"/>
                    <a:pt x="3128772" y="0"/>
                  </a:cubicBezTo>
                  <a:lnTo>
                    <a:pt x="1708023" y="0"/>
                  </a:lnTo>
                  <a:cubicBezTo>
                    <a:pt x="1655318" y="0"/>
                    <a:pt x="1612519" y="42799"/>
                    <a:pt x="1612519" y="95504"/>
                  </a:cubicBezTo>
                  <a:lnTo>
                    <a:pt x="1612519" y="594614"/>
                  </a:lnTo>
                  <a:lnTo>
                    <a:pt x="95504" y="594614"/>
                  </a:lnTo>
                  <a:cubicBezTo>
                    <a:pt x="42799" y="594614"/>
                    <a:pt x="0" y="637540"/>
                    <a:pt x="0" y="690118"/>
                  </a:cubicBezTo>
                  <a:lnTo>
                    <a:pt x="0" y="4076065"/>
                  </a:lnTo>
                  <a:cubicBezTo>
                    <a:pt x="0" y="4128770"/>
                    <a:pt x="42799" y="4171569"/>
                    <a:pt x="95504" y="4171569"/>
                  </a:cubicBezTo>
                  <a:lnTo>
                    <a:pt x="3233039" y="4171569"/>
                  </a:lnTo>
                  <a:cubicBezTo>
                    <a:pt x="3499358" y="4436999"/>
                    <a:pt x="3851656" y="4582922"/>
                    <a:pt x="4227322" y="4582922"/>
                  </a:cubicBezTo>
                  <a:cubicBezTo>
                    <a:pt x="5004562" y="4582922"/>
                    <a:pt x="5636895" y="3950589"/>
                    <a:pt x="5636895" y="3173349"/>
                  </a:cubicBezTo>
                  <a:cubicBezTo>
                    <a:pt x="5636895" y="2637409"/>
                    <a:pt x="5327650" y="2143633"/>
                    <a:pt x="4846828" y="1907413"/>
                  </a:cubicBezTo>
                </a:path>
              </a:pathLst>
            </a:custGeom>
            <a:solidFill>
              <a:srgbClr val="CF102D"/>
            </a:solidFill>
          </p:spPr>
          <p:txBody>
            <a:bodyPr/>
            <a:lstStyle/>
            <a:p>
              <a:endParaRPr lang="en-GB"/>
            </a:p>
          </p:txBody>
        </p:sp>
        <p:sp>
          <p:nvSpPr>
            <p:cNvPr id="21" name="Freeform 21"/>
            <p:cNvSpPr/>
            <p:nvPr/>
          </p:nvSpPr>
          <p:spPr>
            <a:xfrm>
              <a:off x="3723259" y="2376932"/>
              <a:ext cx="1066926" cy="1583944"/>
            </a:xfrm>
            <a:custGeom>
              <a:avLst/>
              <a:gdLst/>
              <a:ahLst/>
              <a:cxnLst/>
              <a:rect l="l" t="t" r="r" b="b"/>
              <a:pathLst>
                <a:path w="1066926" h="1583944">
                  <a:moveTo>
                    <a:pt x="623189" y="191008"/>
                  </a:moveTo>
                  <a:cubicBezTo>
                    <a:pt x="762508" y="191008"/>
                    <a:pt x="875919" y="304419"/>
                    <a:pt x="875919" y="443738"/>
                  </a:cubicBezTo>
                  <a:cubicBezTo>
                    <a:pt x="875919" y="496443"/>
                    <a:pt x="918718" y="539242"/>
                    <a:pt x="971423" y="539242"/>
                  </a:cubicBezTo>
                  <a:cubicBezTo>
                    <a:pt x="1024128" y="539242"/>
                    <a:pt x="1066927" y="496443"/>
                    <a:pt x="1066927" y="443738"/>
                  </a:cubicBezTo>
                  <a:cubicBezTo>
                    <a:pt x="1066927" y="199009"/>
                    <a:pt x="867917" y="0"/>
                    <a:pt x="623188" y="0"/>
                  </a:cubicBezTo>
                  <a:cubicBezTo>
                    <a:pt x="378460" y="0"/>
                    <a:pt x="179451" y="199009"/>
                    <a:pt x="179451" y="443738"/>
                  </a:cubicBezTo>
                  <a:cubicBezTo>
                    <a:pt x="179451" y="457708"/>
                    <a:pt x="182626" y="471932"/>
                    <a:pt x="188595" y="484632"/>
                  </a:cubicBezTo>
                  <a:cubicBezTo>
                    <a:pt x="188976" y="485394"/>
                    <a:pt x="221742" y="557657"/>
                    <a:pt x="242824" y="696468"/>
                  </a:cubicBezTo>
                  <a:lnTo>
                    <a:pt x="95504" y="696468"/>
                  </a:lnTo>
                  <a:cubicBezTo>
                    <a:pt x="42799" y="696468"/>
                    <a:pt x="0" y="739267"/>
                    <a:pt x="0" y="791972"/>
                  </a:cubicBezTo>
                  <a:cubicBezTo>
                    <a:pt x="0" y="844677"/>
                    <a:pt x="42799" y="887476"/>
                    <a:pt x="95504" y="887476"/>
                  </a:cubicBezTo>
                  <a:lnTo>
                    <a:pt x="259842" y="887476"/>
                  </a:lnTo>
                  <a:cubicBezTo>
                    <a:pt x="260477" y="906145"/>
                    <a:pt x="260731" y="924687"/>
                    <a:pt x="260731" y="943229"/>
                  </a:cubicBezTo>
                  <a:cubicBezTo>
                    <a:pt x="260731" y="1249807"/>
                    <a:pt x="186436" y="1452626"/>
                    <a:pt x="185674" y="1454785"/>
                  </a:cubicBezTo>
                  <a:cubicBezTo>
                    <a:pt x="174625" y="1484122"/>
                    <a:pt x="178689" y="1517015"/>
                    <a:pt x="196596" y="1542796"/>
                  </a:cubicBezTo>
                  <a:cubicBezTo>
                    <a:pt x="214503" y="1568577"/>
                    <a:pt x="243840" y="1583944"/>
                    <a:pt x="275082" y="1583944"/>
                  </a:cubicBezTo>
                  <a:lnTo>
                    <a:pt x="956691" y="1583944"/>
                  </a:lnTo>
                  <a:cubicBezTo>
                    <a:pt x="1009396" y="1583944"/>
                    <a:pt x="1052195" y="1541145"/>
                    <a:pt x="1052195" y="1488440"/>
                  </a:cubicBezTo>
                  <a:cubicBezTo>
                    <a:pt x="1052195" y="1435735"/>
                    <a:pt x="1009396" y="1392936"/>
                    <a:pt x="956691" y="1392936"/>
                  </a:cubicBezTo>
                  <a:lnTo>
                    <a:pt x="401701" y="1392936"/>
                  </a:lnTo>
                  <a:cubicBezTo>
                    <a:pt x="424688" y="1295019"/>
                    <a:pt x="451612" y="1138301"/>
                    <a:pt x="451612" y="943229"/>
                  </a:cubicBezTo>
                  <a:lnTo>
                    <a:pt x="450850" y="887476"/>
                  </a:lnTo>
                  <a:lnTo>
                    <a:pt x="902335" y="887476"/>
                  </a:lnTo>
                  <a:cubicBezTo>
                    <a:pt x="955040" y="887476"/>
                    <a:pt x="997838" y="844677"/>
                    <a:pt x="997838" y="791972"/>
                  </a:cubicBezTo>
                  <a:cubicBezTo>
                    <a:pt x="997838" y="739267"/>
                    <a:pt x="955040" y="696468"/>
                    <a:pt x="902335" y="696468"/>
                  </a:cubicBezTo>
                  <a:lnTo>
                    <a:pt x="436118" y="696468"/>
                  </a:lnTo>
                  <a:cubicBezTo>
                    <a:pt x="417576" y="556641"/>
                    <a:pt x="387223" y="466471"/>
                    <a:pt x="371221" y="425831"/>
                  </a:cubicBezTo>
                  <a:cubicBezTo>
                    <a:pt x="380365" y="293370"/>
                    <a:pt x="489458" y="191008"/>
                    <a:pt x="623316" y="191008"/>
                  </a:cubicBezTo>
                </a:path>
              </a:pathLst>
            </a:custGeom>
            <a:solidFill>
              <a:srgbClr val="CF102D"/>
            </a:solidFill>
          </p:spPr>
          <p:txBody>
            <a:bodyPr/>
            <a:lstStyle/>
            <a:p>
              <a:endParaRPr lang="en-GB"/>
            </a:p>
          </p:txBody>
        </p:sp>
      </p:grpSp>
      <p:grpSp>
        <p:nvGrpSpPr>
          <p:cNvPr id="22" name="Group 22"/>
          <p:cNvGrpSpPr>
            <a:grpSpLocks noChangeAspect="1"/>
          </p:cNvGrpSpPr>
          <p:nvPr/>
        </p:nvGrpSpPr>
        <p:grpSpPr>
          <a:xfrm>
            <a:off x="1098366" y="7428130"/>
            <a:ext cx="458115" cy="514236"/>
            <a:chOff x="0" y="0"/>
            <a:chExt cx="5021707" cy="5636882"/>
          </a:xfrm>
        </p:grpSpPr>
        <p:sp>
          <p:nvSpPr>
            <p:cNvPr id="23" name="Freeform 23"/>
            <p:cNvSpPr/>
            <p:nvPr/>
          </p:nvSpPr>
          <p:spPr>
            <a:xfrm>
              <a:off x="0" y="-1524"/>
              <a:ext cx="5021707" cy="5638419"/>
            </a:xfrm>
            <a:custGeom>
              <a:avLst/>
              <a:gdLst/>
              <a:ahLst/>
              <a:cxnLst/>
              <a:rect l="l" t="t" r="r" b="b"/>
              <a:pathLst>
                <a:path w="5021707" h="5638419">
                  <a:moveTo>
                    <a:pt x="2863469" y="3950716"/>
                  </a:moveTo>
                  <a:lnTo>
                    <a:pt x="2862834" y="3956812"/>
                  </a:lnTo>
                  <a:lnTo>
                    <a:pt x="2863088" y="3965829"/>
                  </a:lnTo>
                  <a:lnTo>
                    <a:pt x="2863469" y="4428363"/>
                  </a:lnTo>
                  <a:cubicBezTo>
                    <a:pt x="2863469" y="4483354"/>
                    <a:pt x="2818765" y="4528058"/>
                    <a:pt x="2763774" y="4528058"/>
                  </a:cubicBezTo>
                  <a:lnTo>
                    <a:pt x="2232787" y="4528058"/>
                  </a:lnTo>
                  <a:cubicBezTo>
                    <a:pt x="2177796" y="4528058"/>
                    <a:pt x="2133092" y="4483354"/>
                    <a:pt x="2133092" y="4428363"/>
                  </a:cubicBezTo>
                  <a:lnTo>
                    <a:pt x="2133092" y="3655187"/>
                  </a:lnTo>
                  <a:cubicBezTo>
                    <a:pt x="2133092" y="3600196"/>
                    <a:pt x="2177796" y="3555492"/>
                    <a:pt x="2232787" y="3555492"/>
                  </a:cubicBezTo>
                  <a:lnTo>
                    <a:pt x="2763774" y="3555492"/>
                  </a:lnTo>
                  <a:cubicBezTo>
                    <a:pt x="2818765" y="3555492"/>
                    <a:pt x="2863469" y="3600196"/>
                    <a:pt x="2863469" y="3655187"/>
                  </a:cubicBezTo>
                  <a:close/>
                  <a:moveTo>
                    <a:pt x="2232787" y="4718939"/>
                  </a:moveTo>
                  <a:lnTo>
                    <a:pt x="2763774" y="4718939"/>
                  </a:lnTo>
                  <a:cubicBezTo>
                    <a:pt x="2924048" y="4718939"/>
                    <a:pt x="3054477" y="4588510"/>
                    <a:pt x="3054477" y="4428236"/>
                  </a:cubicBezTo>
                  <a:lnTo>
                    <a:pt x="3054477" y="4042029"/>
                  </a:lnTo>
                  <a:lnTo>
                    <a:pt x="4830699" y="3583305"/>
                  </a:lnTo>
                  <a:lnTo>
                    <a:pt x="4830699" y="5000625"/>
                  </a:lnTo>
                  <a:cubicBezTo>
                    <a:pt x="4830699" y="5247005"/>
                    <a:pt x="4630928" y="5447411"/>
                    <a:pt x="4385437" y="5447411"/>
                  </a:cubicBezTo>
                  <a:lnTo>
                    <a:pt x="637794" y="5447411"/>
                  </a:lnTo>
                  <a:cubicBezTo>
                    <a:pt x="391414" y="5447411"/>
                    <a:pt x="191008" y="5247005"/>
                    <a:pt x="191008" y="5000625"/>
                  </a:cubicBezTo>
                  <a:lnTo>
                    <a:pt x="191008" y="3583178"/>
                  </a:lnTo>
                  <a:lnTo>
                    <a:pt x="1942084" y="4035044"/>
                  </a:lnTo>
                  <a:lnTo>
                    <a:pt x="1942084" y="4428109"/>
                  </a:lnTo>
                  <a:cubicBezTo>
                    <a:pt x="1942084" y="4588383"/>
                    <a:pt x="2072513" y="4718812"/>
                    <a:pt x="2232787" y="4718812"/>
                  </a:cubicBezTo>
                  <a:moveTo>
                    <a:pt x="2763774" y="3364357"/>
                  </a:moveTo>
                  <a:lnTo>
                    <a:pt x="2232787" y="3364357"/>
                  </a:lnTo>
                  <a:cubicBezTo>
                    <a:pt x="2072513" y="3364357"/>
                    <a:pt x="1942084" y="3494786"/>
                    <a:pt x="1942084" y="3655060"/>
                  </a:cubicBezTo>
                  <a:lnTo>
                    <a:pt x="1942084" y="3837813"/>
                  </a:lnTo>
                  <a:lnTo>
                    <a:pt x="191008" y="3385947"/>
                  </a:lnTo>
                  <a:lnTo>
                    <a:pt x="191008" y="2397252"/>
                  </a:lnTo>
                  <a:cubicBezTo>
                    <a:pt x="191008" y="2151761"/>
                    <a:pt x="391414" y="1951990"/>
                    <a:pt x="637794" y="1951990"/>
                  </a:cubicBezTo>
                  <a:lnTo>
                    <a:pt x="1010158" y="1951990"/>
                  </a:lnTo>
                  <a:lnTo>
                    <a:pt x="1010158" y="2376932"/>
                  </a:lnTo>
                  <a:cubicBezTo>
                    <a:pt x="1010158" y="2429637"/>
                    <a:pt x="1052957" y="2472436"/>
                    <a:pt x="1105662" y="2472436"/>
                  </a:cubicBezTo>
                  <a:lnTo>
                    <a:pt x="3885438" y="2472436"/>
                  </a:lnTo>
                  <a:cubicBezTo>
                    <a:pt x="3938143" y="2472436"/>
                    <a:pt x="3980942" y="2429637"/>
                    <a:pt x="3980942" y="2376932"/>
                  </a:cubicBezTo>
                  <a:lnTo>
                    <a:pt x="3980942" y="1951990"/>
                  </a:lnTo>
                  <a:lnTo>
                    <a:pt x="4385437" y="1951990"/>
                  </a:lnTo>
                  <a:cubicBezTo>
                    <a:pt x="4630928" y="1951990"/>
                    <a:pt x="4830699" y="2151761"/>
                    <a:pt x="4830699" y="2397252"/>
                  </a:cubicBezTo>
                  <a:lnTo>
                    <a:pt x="4830699" y="3385947"/>
                  </a:lnTo>
                  <a:lnTo>
                    <a:pt x="3054477" y="3844671"/>
                  </a:lnTo>
                  <a:lnTo>
                    <a:pt x="3054477" y="3655187"/>
                  </a:lnTo>
                  <a:cubicBezTo>
                    <a:pt x="3054477" y="3494913"/>
                    <a:pt x="2924048" y="3364484"/>
                    <a:pt x="2763774" y="3364484"/>
                  </a:cubicBezTo>
                  <a:moveTo>
                    <a:pt x="1136396" y="990600"/>
                  </a:moveTo>
                  <a:lnTo>
                    <a:pt x="598170" y="807974"/>
                  </a:lnTo>
                  <a:lnTo>
                    <a:pt x="2497709" y="196850"/>
                  </a:lnTo>
                  <a:lnTo>
                    <a:pt x="4393184" y="744220"/>
                  </a:lnTo>
                  <a:lnTo>
                    <a:pt x="2494661" y="1453261"/>
                  </a:lnTo>
                  <a:close/>
                  <a:moveTo>
                    <a:pt x="3789934" y="1173480"/>
                  </a:moveTo>
                  <a:lnTo>
                    <a:pt x="3789934" y="2281301"/>
                  </a:lnTo>
                  <a:lnTo>
                    <a:pt x="1201166" y="2281301"/>
                  </a:lnTo>
                  <a:lnTo>
                    <a:pt x="1201166" y="1214374"/>
                  </a:lnTo>
                  <a:lnTo>
                    <a:pt x="2465451" y="1645158"/>
                  </a:lnTo>
                  <a:cubicBezTo>
                    <a:pt x="2486279" y="1652270"/>
                    <a:pt x="2509012" y="1651889"/>
                    <a:pt x="2529586" y="1644269"/>
                  </a:cubicBezTo>
                  <a:close/>
                  <a:moveTo>
                    <a:pt x="4385437" y="1760982"/>
                  </a:moveTo>
                  <a:lnTo>
                    <a:pt x="3980942" y="1760982"/>
                  </a:lnTo>
                  <a:lnTo>
                    <a:pt x="3980942" y="1102106"/>
                  </a:lnTo>
                  <a:lnTo>
                    <a:pt x="4730750" y="822071"/>
                  </a:lnTo>
                  <a:cubicBezTo>
                    <a:pt x="4769358" y="807593"/>
                    <a:pt x="4794377" y="770255"/>
                    <a:pt x="4792853" y="728980"/>
                  </a:cubicBezTo>
                  <a:cubicBezTo>
                    <a:pt x="4791329" y="687705"/>
                    <a:pt x="4763516" y="652272"/>
                    <a:pt x="4723892" y="640842"/>
                  </a:cubicBezTo>
                  <a:lnTo>
                    <a:pt x="2522855" y="5334"/>
                  </a:lnTo>
                  <a:cubicBezTo>
                    <a:pt x="2504313" y="0"/>
                    <a:pt x="2485009" y="254"/>
                    <a:pt x="2466975" y="6096"/>
                  </a:cubicBezTo>
                  <a:lnTo>
                    <a:pt x="274066" y="711581"/>
                  </a:lnTo>
                  <a:cubicBezTo>
                    <a:pt x="229743" y="720725"/>
                    <a:pt x="197993" y="759460"/>
                    <a:pt x="197993" y="804926"/>
                  </a:cubicBezTo>
                  <a:lnTo>
                    <a:pt x="197993" y="1596263"/>
                  </a:lnTo>
                  <a:cubicBezTo>
                    <a:pt x="197993" y="1648968"/>
                    <a:pt x="240792" y="1691767"/>
                    <a:pt x="293497" y="1691767"/>
                  </a:cubicBezTo>
                  <a:cubicBezTo>
                    <a:pt x="346202" y="1691767"/>
                    <a:pt x="389001" y="1648968"/>
                    <a:pt x="389001" y="1596263"/>
                  </a:cubicBezTo>
                  <a:lnTo>
                    <a:pt x="389001" y="938657"/>
                  </a:lnTo>
                  <a:lnTo>
                    <a:pt x="1010158" y="1149477"/>
                  </a:lnTo>
                  <a:lnTo>
                    <a:pt x="1010158" y="1760982"/>
                  </a:lnTo>
                  <a:lnTo>
                    <a:pt x="637794" y="1760982"/>
                  </a:lnTo>
                  <a:cubicBezTo>
                    <a:pt x="286131" y="1760982"/>
                    <a:pt x="0" y="2046478"/>
                    <a:pt x="0" y="2397252"/>
                  </a:cubicBezTo>
                  <a:lnTo>
                    <a:pt x="0" y="5000625"/>
                  </a:lnTo>
                  <a:cubicBezTo>
                    <a:pt x="0" y="5352288"/>
                    <a:pt x="286131" y="5638419"/>
                    <a:pt x="637794" y="5638419"/>
                  </a:cubicBezTo>
                  <a:lnTo>
                    <a:pt x="4385437" y="5638419"/>
                  </a:lnTo>
                  <a:cubicBezTo>
                    <a:pt x="4736338" y="5638419"/>
                    <a:pt x="5021707" y="5352288"/>
                    <a:pt x="5021707" y="5000625"/>
                  </a:cubicBezTo>
                  <a:lnTo>
                    <a:pt x="5021707" y="2397252"/>
                  </a:lnTo>
                  <a:cubicBezTo>
                    <a:pt x="5021707" y="2046351"/>
                    <a:pt x="4736338" y="1760982"/>
                    <a:pt x="4385437" y="1760982"/>
                  </a:cubicBezTo>
                </a:path>
              </a:pathLst>
            </a:custGeom>
            <a:solidFill>
              <a:srgbClr val="CF102D"/>
            </a:solidFill>
          </p:spPr>
          <p:txBody>
            <a:bodyPr/>
            <a:lstStyle/>
            <a:p>
              <a:endParaRPr lang="en-GB"/>
            </a:p>
          </p:txBody>
        </p:sp>
      </p:grpSp>
      <p:grpSp>
        <p:nvGrpSpPr>
          <p:cNvPr id="24" name="Group 24"/>
          <p:cNvGrpSpPr>
            <a:grpSpLocks noChangeAspect="1"/>
          </p:cNvGrpSpPr>
          <p:nvPr/>
        </p:nvGrpSpPr>
        <p:grpSpPr>
          <a:xfrm>
            <a:off x="1051716" y="8077906"/>
            <a:ext cx="551414" cy="551414"/>
            <a:chOff x="0" y="0"/>
            <a:chExt cx="5763819" cy="5763819"/>
          </a:xfrm>
        </p:grpSpPr>
        <p:sp>
          <p:nvSpPr>
            <p:cNvPr id="25" name="Freeform 25"/>
            <p:cNvSpPr/>
            <p:nvPr/>
          </p:nvSpPr>
          <p:spPr>
            <a:xfrm>
              <a:off x="1208659" y="860933"/>
              <a:ext cx="4491609" cy="4839335"/>
            </a:xfrm>
            <a:custGeom>
              <a:avLst/>
              <a:gdLst/>
              <a:ahLst/>
              <a:cxnLst/>
              <a:rect l="l" t="t" r="r" b="b"/>
              <a:pathLst>
                <a:path w="4491609" h="4839335">
                  <a:moveTo>
                    <a:pt x="3816731" y="191008"/>
                  </a:moveTo>
                  <a:lnTo>
                    <a:pt x="4248404" y="191008"/>
                  </a:lnTo>
                  <a:cubicBezTo>
                    <a:pt x="4301109" y="191008"/>
                    <a:pt x="4343908" y="148209"/>
                    <a:pt x="4343908" y="95504"/>
                  </a:cubicBezTo>
                  <a:cubicBezTo>
                    <a:pt x="4343908" y="42799"/>
                    <a:pt x="4301109" y="0"/>
                    <a:pt x="4248404" y="0"/>
                  </a:cubicBezTo>
                  <a:lnTo>
                    <a:pt x="3598545" y="0"/>
                  </a:lnTo>
                  <a:cubicBezTo>
                    <a:pt x="3559429" y="0"/>
                    <a:pt x="3524631" y="23495"/>
                    <a:pt x="3510026" y="60071"/>
                  </a:cubicBezTo>
                  <a:lnTo>
                    <a:pt x="3509391" y="61849"/>
                  </a:lnTo>
                  <a:lnTo>
                    <a:pt x="3505962" y="72136"/>
                  </a:lnTo>
                  <a:cubicBezTo>
                    <a:pt x="3504311" y="80391"/>
                    <a:pt x="3504057" y="83439"/>
                    <a:pt x="3503803" y="86868"/>
                  </a:cubicBezTo>
                  <a:lnTo>
                    <a:pt x="3503168" y="92583"/>
                  </a:lnTo>
                  <a:lnTo>
                    <a:pt x="3503168" y="716915"/>
                  </a:lnTo>
                  <a:cubicBezTo>
                    <a:pt x="3503168" y="769620"/>
                    <a:pt x="3545967" y="812419"/>
                    <a:pt x="3598672" y="812419"/>
                  </a:cubicBezTo>
                  <a:cubicBezTo>
                    <a:pt x="3651377" y="812419"/>
                    <a:pt x="3694176" y="769620"/>
                    <a:pt x="3694176" y="716915"/>
                  </a:cubicBezTo>
                  <a:lnTo>
                    <a:pt x="3694176" y="341630"/>
                  </a:lnTo>
                  <a:cubicBezTo>
                    <a:pt x="4086225" y="811657"/>
                    <a:pt x="4300855" y="1403477"/>
                    <a:pt x="4300855" y="2021078"/>
                  </a:cubicBezTo>
                  <a:cubicBezTo>
                    <a:pt x="4300601" y="3469767"/>
                    <a:pt x="3122041" y="4648327"/>
                    <a:pt x="1673225" y="4648327"/>
                  </a:cubicBezTo>
                  <a:cubicBezTo>
                    <a:pt x="1128776" y="4648327"/>
                    <a:pt x="606679" y="4483354"/>
                    <a:pt x="163449" y="4171188"/>
                  </a:cubicBezTo>
                  <a:cubicBezTo>
                    <a:pt x="120396" y="4140962"/>
                    <a:pt x="60706" y="4151249"/>
                    <a:pt x="30353" y="4194302"/>
                  </a:cubicBezTo>
                  <a:cubicBezTo>
                    <a:pt x="0" y="4237355"/>
                    <a:pt x="10414" y="4297045"/>
                    <a:pt x="53467" y="4327398"/>
                  </a:cubicBezTo>
                  <a:cubicBezTo>
                    <a:pt x="529082" y="4662297"/>
                    <a:pt x="1089152" y="4839335"/>
                    <a:pt x="1673225" y="4839335"/>
                  </a:cubicBezTo>
                  <a:cubicBezTo>
                    <a:pt x="3227324" y="4839335"/>
                    <a:pt x="4491609" y="3575050"/>
                    <a:pt x="4491609" y="2020951"/>
                  </a:cubicBezTo>
                  <a:cubicBezTo>
                    <a:pt x="4491609" y="1345819"/>
                    <a:pt x="4252595" y="699770"/>
                    <a:pt x="3816604" y="191008"/>
                  </a:cubicBezTo>
                </a:path>
              </a:pathLst>
            </a:custGeom>
            <a:solidFill>
              <a:srgbClr val="CF102D"/>
            </a:solidFill>
          </p:spPr>
          <p:txBody>
            <a:bodyPr/>
            <a:lstStyle/>
            <a:p>
              <a:endParaRPr lang="en-GB"/>
            </a:p>
          </p:txBody>
        </p:sp>
        <p:sp>
          <p:nvSpPr>
            <p:cNvPr id="26" name="Freeform 26"/>
            <p:cNvSpPr/>
            <p:nvPr/>
          </p:nvSpPr>
          <p:spPr>
            <a:xfrm>
              <a:off x="860679" y="860933"/>
              <a:ext cx="4041902" cy="4041902"/>
            </a:xfrm>
            <a:custGeom>
              <a:avLst/>
              <a:gdLst/>
              <a:ahLst/>
              <a:cxnLst/>
              <a:rect l="l" t="t" r="r" b="b"/>
              <a:pathLst>
                <a:path w="4041902" h="4041902">
                  <a:moveTo>
                    <a:pt x="3851021" y="2020951"/>
                  </a:moveTo>
                  <a:cubicBezTo>
                    <a:pt x="3851021" y="3029966"/>
                    <a:pt x="3030093" y="3850894"/>
                    <a:pt x="2021078" y="3850894"/>
                  </a:cubicBezTo>
                  <a:cubicBezTo>
                    <a:pt x="1012063" y="3850894"/>
                    <a:pt x="191008" y="3029966"/>
                    <a:pt x="191008" y="2020951"/>
                  </a:cubicBezTo>
                  <a:cubicBezTo>
                    <a:pt x="191008" y="1011936"/>
                    <a:pt x="1011936" y="191008"/>
                    <a:pt x="2020951" y="191008"/>
                  </a:cubicBezTo>
                  <a:cubicBezTo>
                    <a:pt x="3029966" y="191008"/>
                    <a:pt x="3851021" y="1011936"/>
                    <a:pt x="3851021" y="2020951"/>
                  </a:cubicBezTo>
                  <a:moveTo>
                    <a:pt x="2020951" y="0"/>
                  </a:moveTo>
                  <a:cubicBezTo>
                    <a:pt x="906526" y="0"/>
                    <a:pt x="0" y="906653"/>
                    <a:pt x="0" y="2020951"/>
                  </a:cubicBezTo>
                  <a:cubicBezTo>
                    <a:pt x="0" y="3135249"/>
                    <a:pt x="906653" y="4041902"/>
                    <a:pt x="2020951" y="4041902"/>
                  </a:cubicBezTo>
                  <a:cubicBezTo>
                    <a:pt x="3135249" y="4041902"/>
                    <a:pt x="4041902" y="3135249"/>
                    <a:pt x="4041902" y="2020951"/>
                  </a:cubicBezTo>
                  <a:cubicBezTo>
                    <a:pt x="4041902" y="906653"/>
                    <a:pt x="3135376" y="0"/>
                    <a:pt x="2020951" y="0"/>
                  </a:cubicBezTo>
                </a:path>
              </a:pathLst>
            </a:custGeom>
            <a:solidFill>
              <a:srgbClr val="CF102D"/>
            </a:solidFill>
          </p:spPr>
          <p:txBody>
            <a:bodyPr/>
            <a:lstStyle/>
            <a:p>
              <a:endParaRPr lang="en-GB"/>
            </a:p>
          </p:txBody>
        </p:sp>
        <p:sp>
          <p:nvSpPr>
            <p:cNvPr id="27" name="Freeform 27"/>
            <p:cNvSpPr/>
            <p:nvPr/>
          </p:nvSpPr>
          <p:spPr>
            <a:xfrm>
              <a:off x="63500" y="63500"/>
              <a:ext cx="4594733" cy="4923282"/>
            </a:xfrm>
            <a:custGeom>
              <a:avLst/>
              <a:gdLst/>
              <a:ahLst/>
              <a:cxnLst/>
              <a:rect l="l" t="t" r="r" b="b"/>
              <a:pathLst>
                <a:path w="4594733" h="4923282">
                  <a:moveTo>
                    <a:pt x="980694" y="4174617"/>
                  </a:moveTo>
                  <a:cubicBezTo>
                    <a:pt x="927989" y="4174617"/>
                    <a:pt x="885190" y="4217416"/>
                    <a:pt x="885190" y="4270121"/>
                  </a:cubicBezTo>
                  <a:lnTo>
                    <a:pt x="885190" y="4597781"/>
                  </a:lnTo>
                  <a:cubicBezTo>
                    <a:pt x="442722" y="4116070"/>
                    <a:pt x="191008" y="3473704"/>
                    <a:pt x="191008" y="2818384"/>
                  </a:cubicBezTo>
                  <a:cubicBezTo>
                    <a:pt x="191008" y="1369568"/>
                    <a:pt x="1369695" y="191008"/>
                    <a:pt x="2818384" y="191008"/>
                  </a:cubicBezTo>
                  <a:cubicBezTo>
                    <a:pt x="3408553" y="191008"/>
                    <a:pt x="3965321" y="381762"/>
                    <a:pt x="4428490" y="742696"/>
                  </a:cubicBezTo>
                  <a:cubicBezTo>
                    <a:pt x="4470019" y="774954"/>
                    <a:pt x="4530217" y="767461"/>
                    <a:pt x="4562475" y="726059"/>
                  </a:cubicBezTo>
                  <a:cubicBezTo>
                    <a:pt x="4594733" y="684657"/>
                    <a:pt x="4587367" y="624459"/>
                    <a:pt x="4545838" y="592074"/>
                  </a:cubicBezTo>
                  <a:cubicBezTo>
                    <a:pt x="4048887" y="204724"/>
                    <a:pt x="3451479" y="0"/>
                    <a:pt x="2818384" y="0"/>
                  </a:cubicBezTo>
                  <a:cubicBezTo>
                    <a:pt x="1264285" y="0"/>
                    <a:pt x="0" y="1264285"/>
                    <a:pt x="0" y="2818384"/>
                  </a:cubicBezTo>
                  <a:cubicBezTo>
                    <a:pt x="0" y="3523488"/>
                    <a:pt x="271907" y="4215003"/>
                    <a:pt x="749427" y="4732274"/>
                  </a:cubicBezTo>
                  <a:lnTo>
                    <a:pt x="357632" y="4732274"/>
                  </a:lnTo>
                  <a:cubicBezTo>
                    <a:pt x="304927" y="4732274"/>
                    <a:pt x="262128" y="4775073"/>
                    <a:pt x="262128" y="4827778"/>
                  </a:cubicBezTo>
                  <a:cubicBezTo>
                    <a:pt x="262128" y="4880483"/>
                    <a:pt x="304927" y="4923282"/>
                    <a:pt x="357632" y="4923282"/>
                  </a:cubicBezTo>
                  <a:lnTo>
                    <a:pt x="980694" y="4923282"/>
                  </a:lnTo>
                  <a:cubicBezTo>
                    <a:pt x="1033399" y="4923282"/>
                    <a:pt x="1076198" y="4880483"/>
                    <a:pt x="1076198" y="4827778"/>
                  </a:cubicBezTo>
                  <a:lnTo>
                    <a:pt x="1076198" y="4270121"/>
                  </a:lnTo>
                  <a:cubicBezTo>
                    <a:pt x="1076198" y="4217416"/>
                    <a:pt x="1033272" y="4174617"/>
                    <a:pt x="980694" y="4174617"/>
                  </a:cubicBezTo>
                </a:path>
              </a:pathLst>
            </a:custGeom>
            <a:solidFill>
              <a:srgbClr val="CF102D"/>
            </a:solidFill>
          </p:spPr>
          <p:txBody>
            <a:bodyPr/>
            <a:lstStyle/>
            <a:p>
              <a:endParaRPr lang="en-GB"/>
            </a:p>
          </p:txBody>
        </p:sp>
        <p:sp>
          <p:nvSpPr>
            <p:cNvPr id="28" name="Freeform 28"/>
            <p:cNvSpPr/>
            <p:nvPr/>
          </p:nvSpPr>
          <p:spPr>
            <a:xfrm>
              <a:off x="2523871" y="1482344"/>
              <a:ext cx="1692021" cy="1861439"/>
            </a:xfrm>
            <a:custGeom>
              <a:avLst/>
              <a:gdLst/>
              <a:ahLst/>
              <a:cxnLst/>
              <a:rect l="l" t="t" r="r" b="b"/>
              <a:pathLst>
                <a:path w="1692021" h="1861439">
                  <a:moveTo>
                    <a:pt x="415290" y="1670431"/>
                  </a:moveTo>
                  <a:cubicBezTo>
                    <a:pt x="291592" y="1670431"/>
                    <a:pt x="190881" y="1569720"/>
                    <a:pt x="190881" y="1446022"/>
                  </a:cubicBezTo>
                  <a:cubicBezTo>
                    <a:pt x="190881" y="1322324"/>
                    <a:pt x="291592" y="1221740"/>
                    <a:pt x="415290" y="1221740"/>
                  </a:cubicBezTo>
                  <a:cubicBezTo>
                    <a:pt x="538988" y="1221740"/>
                    <a:pt x="639699" y="1322324"/>
                    <a:pt x="639699" y="1446022"/>
                  </a:cubicBezTo>
                  <a:cubicBezTo>
                    <a:pt x="639699" y="1569720"/>
                    <a:pt x="538988" y="1670431"/>
                    <a:pt x="415290" y="1670431"/>
                  </a:cubicBezTo>
                  <a:moveTo>
                    <a:pt x="819531" y="1350518"/>
                  </a:moveTo>
                  <a:cubicBezTo>
                    <a:pt x="783463" y="1198245"/>
                    <a:pt x="663194" y="1077849"/>
                    <a:pt x="510921" y="1041908"/>
                  </a:cubicBezTo>
                  <a:lnTo>
                    <a:pt x="510921" y="95504"/>
                  </a:lnTo>
                  <a:cubicBezTo>
                    <a:pt x="510921" y="42799"/>
                    <a:pt x="467995" y="0"/>
                    <a:pt x="415417" y="0"/>
                  </a:cubicBezTo>
                  <a:cubicBezTo>
                    <a:pt x="362839" y="0"/>
                    <a:pt x="319913" y="42799"/>
                    <a:pt x="319913" y="95504"/>
                  </a:cubicBezTo>
                  <a:lnTo>
                    <a:pt x="319913" y="1041908"/>
                  </a:lnTo>
                  <a:cubicBezTo>
                    <a:pt x="135128" y="1085596"/>
                    <a:pt x="0" y="1252982"/>
                    <a:pt x="0" y="1446022"/>
                  </a:cubicBezTo>
                  <a:cubicBezTo>
                    <a:pt x="0" y="1675130"/>
                    <a:pt x="186309" y="1861439"/>
                    <a:pt x="415417" y="1861439"/>
                  </a:cubicBezTo>
                  <a:cubicBezTo>
                    <a:pt x="608584" y="1861439"/>
                    <a:pt x="775969" y="1726438"/>
                    <a:pt x="819657" y="1541526"/>
                  </a:cubicBezTo>
                  <a:lnTo>
                    <a:pt x="1596516" y="1541526"/>
                  </a:lnTo>
                  <a:cubicBezTo>
                    <a:pt x="1649221" y="1541526"/>
                    <a:pt x="1692020" y="1498727"/>
                    <a:pt x="1692020" y="1446022"/>
                  </a:cubicBezTo>
                  <a:cubicBezTo>
                    <a:pt x="1692020" y="1393317"/>
                    <a:pt x="1649221" y="1350518"/>
                    <a:pt x="1596516" y="1350518"/>
                  </a:cubicBezTo>
                  <a:close/>
                </a:path>
              </a:pathLst>
            </a:custGeom>
            <a:solidFill>
              <a:srgbClr val="CF102D"/>
            </a:solidFill>
          </p:spPr>
          <p:txBody>
            <a:bodyPr/>
            <a:lstStyle/>
            <a:p>
              <a:endParaRPr lang="en-GB"/>
            </a:p>
          </p:txBody>
        </p:sp>
      </p:grpSp>
      <p:grpSp>
        <p:nvGrpSpPr>
          <p:cNvPr id="29" name="Group 29"/>
          <p:cNvGrpSpPr>
            <a:grpSpLocks noChangeAspect="1"/>
          </p:cNvGrpSpPr>
          <p:nvPr/>
        </p:nvGrpSpPr>
        <p:grpSpPr>
          <a:xfrm>
            <a:off x="6866195" y="3237315"/>
            <a:ext cx="541674" cy="538190"/>
            <a:chOff x="0" y="0"/>
            <a:chExt cx="5764124" cy="5727040"/>
          </a:xfrm>
        </p:grpSpPr>
        <p:sp>
          <p:nvSpPr>
            <p:cNvPr id="30" name="Freeform 30"/>
            <p:cNvSpPr/>
            <p:nvPr/>
          </p:nvSpPr>
          <p:spPr>
            <a:xfrm>
              <a:off x="2120392" y="60325"/>
              <a:ext cx="3625596" cy="3294253"/>
            </a:xfrm>
            <a:custGeom>
              <a:avLst/>
              <a:gdLst/>
              <a:ahLst/>
              <a:cxnLst/>
              <a:rect l="l" t="t" r="r" b="b"/>
              <a:pathLst>
                <a:path w="3625596" h="3294253">
                  <a:moveTo>
                    <a:pt x="2761107" y="777367"/>
                  </a:moveTo>
                  <a:cubicBezTo>
                    <a:pt x="3227451" y="1174496"/>
                    <a:pt x="3458337" y="1798193"/>
                    <a:pt x="3372231" y="2438019"/>
                  </a:cubicBezTo>
                  <a:cubicBezTo>
                    <a:pt x="3292729" y="2304288"/>
                    <a:pt x="3176270" y="2194941"/>
                    <a:pt x="3034411" y="2123313"/>
                  </a:cubicBezTo>
                  <a:cubicBezTo>
                    <a:pt x="2885694" y="2048129"/>
                    <a:pt x="2719324" y="2020189"/>
                    <a:pt x="2555748" y="2041398"/>
                  </a:cubicBezTo>
                  <a:cubicBezTo>
                    <a:pt x="2757678" y="1759458"/>
                    <a:pt x="2973324" y="1297813"/>
                    <a:pt x="2761234" y="777367"/>
                  </a:cubicBezTo>
                  <a:moveTo>
                    <a:pt x="2010664" y="404241"/>
                  </a:moveTo>
                  <a:cubicBezTo>
                    <a:pt x="1748536" y="465709"/>
                    <a:pt x="1522603" y="601345"/>
                    <a:pt x="1337056" y="809117"/>
                  </a:cubicBezTo>
                  <a:cubicBezTo>
                    <a:pt x="1178814" y="986282"/>
                    <a:pt x="1076960" y="1186688"/>
                    <a:pt x="1013587" y="1349248"/>
                  </a:cubicBezTo>
                  <a:cubicBezTo>
                    <a:pt x="934085" y="1196086"/>
                    <a:pt x="809244" y="1071880"/>
                    <a:pt x="653542" y="993140"/>
                  </a:cubicBezTo>
                  <a:cubicBezTo>
                    <a:pt x="553212" y="942340"/>
                    <a:pt x="443865" y="912876"/>
                    <a:pt x="332232" y="905891"/>
                  </a:cubicBezTo>
                  <a:cubicBezTo>
                    <a:pt x="571246" y="673608"/>
                    <a:pt x="859790" y="507873"/>
                    <a:pt x="1172591" y="424307"/>
                  </a:cubicBezTo>
                  <a:cubicBezTo>
                    <a:pt x="1450721" y="350012"/>
                    <a:pt x="1736852" y="343535"/>
                    <a:pt x="2010664" y="404114"/>
                  </a:cubicBezTo>
                  <a:moveTo>
                    <a:pt x="2414778" y="558546"/>
                  </a:moveTo>
                  <a:cubicBezTo>
                    <a:pt x="2652268" y="870077"/>
                    <a:pt x="2717927" y="1199261"/>
                    <a:pt x="2609977" y="1537335"/>
                  </a:cubicBezTo>
                  <a:cubicBezTo>
                    <a:pt x="2534539" y="1773428"/>
                    <a:pt x="2389378" y="1964436"/>
                    <a:pt x="2281428" y="2082673"/>
                  </a:cubicBezTo>
                  <a:cubicBezTo>
                    <a:pt x="2237867" y="1885442"/>
                    <a:pt x="2123186" y="1709674"/>
                    <a:pt x="1957832" y="1590294"/>
                  </a:cubicBezTo>
                  <a:cubicBezTo>
                    <a:pt x="1948942" y="1578229"/>
                    <a:pt x="1937385" y="1568323"/>
                    <a:pt x="1923796" y="1561465"/>
                  </a:cubicBezTo>
                  <a:lnTo>
                    <a:pt x="1910207" y="1555623"/>
                  </a:lnTo>
                  <a:cubicBezTo>
                    <a:pt x="1883918" y="1542415"/>
                    <a:pt x="1865630" y="1532255"/>
                    <a:pt x="1847342" y="1522984"/>
                  </a:cubicBezTo>
                  <a:cubicBezTo>
                    <a:pt x="1631061" y="1413637"/>
                    <a:pt x="1380617" y="1405128"/>
                    <a:pt x="1159637" y="1496187"/>
                  </a:cubicBezTo>
                  <a:cubicBezTo>
                    <a:pt x="1436243" y="625856"/>
                    <a:pt x="2109724" y="546735"/>
                    <a:pt x="2414905" y="558546"/>
                  </a:cubicBezTo>
                  <a:moveTo>
                    <a:pt x="3443351" y="1425829"/>
                  </a:moveTo>
                  <a:cubicBezTo>
                    <a:pt x="3280029" y="999998"/>
                    <a:pt x="2978150" y="646303"/>
                    <a:pt x="2590673" y="425450"/>
                  </a:cubicBezTo>
                  <a:lnTo>
                    <a:pt x="2734183" y="141732"/>
                  </a:lnTo>
                  <a:cubicBezTo>
                    <a:pt x="2745740" y="118999"/>
                    <a:pt x="2747645" y="93091"/>
                    <a:pt x="2739644" y="68834"/>
                  </a:cubicBezTo>
                  <a:cubicBezTo>
                    <a:pt x="2731643" y="44577"/>
                    <a:pt x="2714752" y="24892"/>
                    <a:pt x="2692019" y="13462"/>
                  </a:cubicBezTo>
                  <a:cubicBezTo>
                    <a:pt x="2669286" y="2032"/>
                    <a:pt x="2643378" y="0"/>
                    <a:pt x="2619121" y="7874"/>
                  </a:cubicBezTo>
                  <a:cubicBezTo>
                    <a:pt x="2594864" y="15748"/>
                    <a:pt x="2575179" y="32766"/>
                    <a:pt x="2563622" y="55499"/>
                  </a:cubicBezTo>
                  <a:lnTo>
                    <a:pt x="2420112" y="339217"/>
                  </a:lnTo>
                  <a:cubicBezTo>
                    <a:pt x="2022475" y="161798"/>
                    <a:pt x="1586865" y="124206"/>
                    <a:pt x="1157478" y="230759"/>
                  </a:cubicBezTo>
                  <a:cubicBezTo>
                    <a:pt x="713740" y="340995"/>
                    <a:pt x="320802" y="594360"/>
                    <a:pt x="20955" y="963676"/>
                  </a:cubicBezTo>
                  <a:lnTo>
                    <a:pt x="18288" y="967359"/>
                  </a:lnTo>
                  <a:lnTo>
                    <a:pt x="13335" y="974852"/>
                  </a:lnTo>
                  <a:lnTo>
                    <a:pt x="9271" y="982599"/>
                  </a:lnTo>
                  <a:lnTo>
                    <a:pt x="5461" y="991616"/>
                  </a:lnTo>
                  <a:lnTo>
                    <a:pt x="2921" y="1000379"/>
                  </a:lnTo>
                  <a:lnTo>
                    <a:pt x="1016" y="1009523"/>
                  </a:lnTo>
                  <a:lnTo>
                    <a:pt x="127" y="1018540"/>
                  </a:lnTo>
                  <a:lnTo>
                    <a:pt x="0" y="1027938"/>
                  </a:lnTo>
                  <a:lnTo>
                    <a:pt x="1016" y="1037082"/>
                  </a:lnTo>
                  <a:lnTo>
                    <a:pt x="2286" y="1045083"/>
                  </a:lnTo>
                  <a:lnTo>
                    <a:pt x="4572" y="1052830"/>
                  </a:lnTo>
                  <a:lnTo>
                    <a:pt x="5969" y="1056513"/>
                  </a:lnTo>
                  <a:lnTo>
                    <a:pt x="48260" y="1042543"/>
                  </a:lnTo>
                  <a:lnTo>
                    <a:pt x="7239" y="1059688"/>
                  </a:lnTo>
                  <a:cubicBezTo>
                    <a:pt x="8255" y="1062228"/>
                    <a:pt x="9271" y="1064768"/>
                    <a:pt x="10668" y="1067435"/>
                  </a:cubicBezTo>
                  <a:lnTo>
                    <a:pt x="13208" y="1071880"/>
                  </a:lnTo>
                  <a:lnTo>
                    <a:pt x="18796" y="1080516"/>
                  </a:lnTo>
                  <a:lnTo>
                    <a:pt x="24003" y="1086866"/>
                  </a:lnTo>
                  <a:lnTo>
                    <a:pt x="29464" y="1092581"/>
                  </a:lnTo>
                  <a:lnTo>
                    <a:pt x="36068" y="1098423"/>
                  </a:lnTo>
                  <a:lnTo>
                    <a:pt x="39116" y="1100709"/>
                  </a:lnTo>
                  <a:lnTo>
                    <a:pt x="46482" y="1105662"/>
                  </a:lnTo>
                  <a:lnTo>
                    <a:pt x="54229" y="1109726"/>
                  </a:lnTo>
                  <a:lnTo>
                    <a:pt x="63373" y="1113663"/>
                  </a:lnTo>
                  <a:lnTo>
                    <a:pt x="71755" y="1116076"/>
                  </a:lnTo>
                  <a:lnTo>
                    <a:pt x="81407" y="1118108"/>
                  </a:lnTo>
                  <a:lnTo>
                    <a:pt x="90170" y="1118870"/>
                  </a:lnTo>
                  <a:lnTo>
                    <a:pt x="100076" y="1118997"/>
                  </a:lnTo>
                  <a:lnTo>
                    <a:pt x="108585" y="1118108"/>
                  </a:lnTo>
                  <a:lnTo>
                    <a:pt x="117094" y="1116711"/>
                  </a:lnTo>
                  <a:cubicBezTo>
                    <a:pt x="270002" y="1076579"/>
                    <a:pt x="429133" y="1093470"/>
                    <a:pt x="567563" y="1163447"/>
                  </a:cubicBezTo>
                  <a:cubicBezTo>
                    <a:pt x="770763" y="1266190"/>
                    <a:pt x="904240" y="1471549"/>
                    <a:pt x="915797" y="1699133"/>
                  </a:cubicBezTo>
                  <a:lnTo>
                    <a:pt x="916051" y="1702816"/>
                  </a:lnTo>
                  <a:lnTo>
                    <a:pt x="917321" y="1711579"/>
                  </a:lnTo>
                  <a:lnTo>
                    <a:pt x="918718" y="1718056"/>
                  </a:lnTo>
                  <a:lnTo>
                    <a:pt x="921639" y="1727835"/>
                  </a:lnTo>
                  <a:lnTo>
                    <a:pt x="924941" y="1735455"/>
                  </a:lnTo>
                  <a:lnTo>
                    <a:pt x="929894" y="1744853"/>
                  </a:lnTo>
                  <a:lnTo>
                    <a:pt x="935101" y="1752092"/>
                  </a:lnTo>
                  <a:lnTo>
                    <a:pt x="940943" y="1759077"/>
                  </a:lnTo>
                  <a:lnTo>
                    <a:pt x="946531" y="1764538"/>
                  </a:lnTo>
                  <a:lnTo>
                    <a:pt x="953516" y="1770380"/>
                  </a:lnTo>
                  <a:lnTo>
                    <a:pt x="958977" y="1774190"/>
                  </a:lnTo>
                  <a:lnTo>
                    <a:pt x="963803" y="1777238"/>
                  </a:lnTo>
                  <a:lnTo>
                    <a:pt x="968883" y="1779905"/>
                  </a:lnTo>
                  <a:lnTo>
                    <a:pt x="974471" y="1782445"/>
                  </a:lnTo>
                  <a:lnTo>
                    <a:pt x="986536" y="1786763"/>
                  </a:lnTo>
                  <a:lnTo>
                    <a:pt x="995172" y="1788414"/>
                  </a:lnTo>
                  <a:lnTo>
                    <a:pt x="1002919" y="1789430"/>
                  </a:lnTo>
                  <a:lnTo>
                    <a:pt x="1011301" y="1789811"/>
                  </a:lnTo>
                  <a:lnTo>
                    <a:pt x="1014476" y="1789811"/>
                  </a:lnTo>
                  <a:lnTo>
                    <a:pt x="1020826" y="1789303"/>
                  </a:lnTo>
                  <a:lnTo>
                    <a:pt x="1029970" y="1788033"/>
                  </a:lnTo>
                  <a:lnTo>
                    <a:pt x="1037463" y="1786128"/>
                  </a:lnTo>
                  <a:lnTo>
                    <a:pt x="1046480" y="1783080"/>
                  </a:lnTo>
                  <a:lnTo>
                    <a:pt x="1053592" y="1779778"/>
                  </a:lnTo>
                  <a:lnTo>
                    <a:pt x="1062228" y="1774952"/>
                  </a:lnTo>
                  <a:lnTo>
                    <a:pt x="1067435" y="1771396"/>
                  </a:lnTo>
                  <a:lnTo>
                    <a:pt x="1071626" y="1768221"/>
                  </a:lnTo>
                  <a:cubicBezTo>
                    <a:pt x="1263269" y="1611630"/>
                    <a:pt x="1528572" y="1580515"/>
                    <a:pt x="1750695" y="1687703"/>
                  </a:cubicBezTo>
                  <a:lnTo>
                    <a:pt x="970407" y="3153918"/>
                  </a:lnTo>
                  <a:cubicBezTo>
                    <a:pt x="945642" y="3200400"/>
                    <a:pt x="963422" y="3258312"/>
                    <a:pt x="1009904" y="3283077"/>
                  </a:cubicBezTo>
                  <a:cubicBezTo>
                    <a:pt x="1023620" y="3290443"/>
                    <a:pt x="1039241" y="3294253"/>
                    <a:pt x="1054735" y="3294253"/>
                  </a:cubicBezTo>
                  <a:cubicBezTo>
                    <a:pt x="1090168" y="3294253"/>
                    <a:pt x="1122426" y="3274822"/>
                    <a:pt x="1139063" y="3243580"/>
                  </a:cubicBezTo>
                  <a:lnTo>
                    <a:pt x="1908937" y="1797177"/>
                  </a:lnTo>
                  <a:cubicBezTo>
                    <a:pt x="2042668" y="1922907"/>
                    <a:pt x="2116709" y="2101977"/>
                    <a:pt x="2109216" y="2286381"/>
                  </a:cubicBezTo>
                  <a:lnTo>
                    <a:pt x="2109216" y="2290318"/>
                  </a:lnTo>
                  <a:lnTo>
                    <a:pt x="2109470" y="2296541"/>
                  </a:lnTo>
                  <a:lnTo>
                    <a:pt x="2110104" y="2302002"/>
                  </a:lnTo>
                  <a:lnTo>
                    <a:pt x="2111247" y="2308225"/>
                  </a:lnTo>
                  <a:lnTo>
                    <a:pt x="2112517" y="2314321"/>
                  </a:lnTo>
                  <a:lnTo>
                    <a:pt x="2114169" y="2319782"/>
                  </a:lnTo>
                  <a:lnTo>
                    <a:pt x="2116582" y="2326132"/>
                  </a:lnTo>
                  <a:lnTo>
                    <a:pt x="2118995" y="2331974"/>
                  </a:lnTo>
                  <a:lnTo>
                    <a:pt x="2121661" y="2337054"/>
                  </a:lnTo>
                  <a:lnTo>
                    <a:pt x="2124964" y="2342388"/>
                  </a:lnTo>
                  <a:lnTo>
                    <a:pt x="2128011" y="2346960"/>
                  </a:lnTo>
                  <a:lnTo>
                    <a:pt x="2131567" y="2351786"/>
                  </a:lnTo>
                  <a:lnTo>
                    <a:pt x="2134870" y="2354961"/>
                  </a:lnTo>
                  <a:lnTo>
                    <a:pt x="2138045" y="2358136"/>
                  </a:lnTo>
                  <a:lnTo>
                    <a:pt x="2143505" y="2363216"/>
                  </a:lnTo>
                  <a:lnTo>
                    <a:pt x="2147315" y="2366264"/>
                  </a:lnTo>
                  <a:lnTo>
                    <a:pt x="2151506" y="2369185"/>
                  </a:lnTo>
                  <a:lnTo>
                    <a:pt x="2158237" y="2373249"/>
                  </a:lnTo>
                  <a:lnTo>
                    <a:pt x="2164206" y="2376424"/>
                  </a:lnTo>
                  <a:lnTo>
                    <a:pt x="2168016" y="2378075"/>
                  </a:lnTo>
                  <a:lnTo>
                    <a:pt x="2170556" y="2378964"/>
                  </a:lnTo>
                  <a:lnTo>
                    <a:pt x="2176144" y="2380997"/>
                  </a:lnTo>
                  <a:lnTo>
                    <a:pt x="2181859" y="2382648"/>
                  </a:lnTo>
                  <a:lnTo>
                    <a:pt x="2187194" y="2383791"/>
                  </a:lnTo>
                  <a:lnTo>
                    <a:pt x="2193290" y="2384680"/>
                  </a:lnTo>
                  <a:lnTo>
                    <a:pt x="2200275" y="2385442"/>
                  </a:lnTo>
                  <a:lnTo>
                    <a:pt x="2207005" y="2385569"/>
                  </a:lnTo>
                  <a:lnTo>
                    <a:pt x="2214371" y="2384933"/>
                  </a:lnTo>
                  <a:lnTo>
                    <a:pt x="2220340" y="2384298"/>
                  </a:lnTo>
                  <a:lnTo>
                    <a:pt x="2225801" y="2383156"/>
                  </a:lnTo>
                  <a:lnTo>
                    <a:pt x="2231389" y="2381758"/>
                  </a:lnTo>
                  <a:lnTo>
                    <a:pt x="2237104" y="2379981"/>
                  </a:lnTo>
                  <a:lnTo>
                    <a:pt x="2242565" y="2377822"/>
                  </a:lnTo>
                  <a:lnTo>
                    <a:pt x="2248407" y="2375154"/>
                  </a:lnTo>
                  <a:lnTo>
                    <a:pt x="2252598" y="2372869"/>
                  </a:lnTo>
                  <a:lnTo>
                    <a:pt x="2257805" y="2369567"/>
                  </a:lnTo>
                  <a:lnTo>
                    <a:pt x="2264663" y="2364741"/>
                  </a:lnTo>
                  <a:cubicBezTo>
                    <a:pt x="2458338" y="2209547"/>
                    <a:pt x="2726689" y="2181607"/>
                    <a:pt x="2948431" y="2293748"/>
                  </a:cubicBezTo>
                  <a:cubicBezTo>
                    <a:pt x="3143503" y="2392427"/>
                    <a:pt x="3272662" y="2581022"/>
                    <a:pt x="3294252" y="2798573"/>
                  </a:cubicBezTo>
                  <a:lnTo>
                    <a:pt x="3294252" y="2800478"/>
                  </a:lnTo>
                  <a:lnTo>
                    <a:pt x="3294633" y="2809113"/>
                  </a:lnTo>
                  <a:lnTo>
                    <a:pt x="3295776" y="2816733"/>
                  </a:lnTo>
                  <a:lnTo>
                    <a:pt x="3297808" y="2825751"/>
                  </a:lnTo>
                  <a:lnTo>
                    <a:pt x="3300348" y="2833244"/>
                  </a:lnTo>
                  <a:lnTo>
                    <a:pt x="3304413" y="2842769"/>
                  </a:lnTo>
                  <a:lnTo>
                    <a:pt x="3308858" y="2850135"/>
                  </a:lnTo>
                  <a:lnTo>
                    <a:pt x="3313811" y="2857374"/>
                  </a:lnTo>
                  <a:lnTo>
                    <a:pt x="3318764" y="2863089"/>
                  </a:lnTo>
                  <a:lnTo>
                    <a:pt x="3325241" y="2869693"/>
                  </a:lnTo>
                  <a:lnTo>
                    <a:pt x="3330829" y="2874392"/>
                  </a:lnTo>
                  <a:cubicBezTo>
                    <a:pt x="3336925" y="2878964"/>
                    <a:pt x="3341497" y="2881885"/>
                    <a:pt x="3346196" y="2884298"/>
                  </a:cubicBezTo>
                  <a:cubicBezTo>
                    <a:pt x="3359531" y="2891156"/>
                    <a:pt x="3374517" y="2894712"/>
                    <a:pt x="3389503" y="2894712"/>
                  </a:cubicBezTo>
                  <a:cubicBezTo>
                    <a:pt x="3424809" y="2894712"/>
                    <a:pt x="3457194" y="2875535"/>
                    <a:pt x="3474085" y="2844420"/>
                  </a:cubicBezTo>
                  <a:lnTo>
                    <a:pt x="3478149" y="2836165"/>
                  </a:lnTo>
                  <a:lnTo>
                    <a:pt x="3481578" y="2826386"/>
                  </a:lnTo>
                  <a:cubicBezTo>
                    <a:pt x="3625596" y="2362836"/>
                    <a:pt x="3612007" y="1865504"/>
                    <a:pt x="3443478" y="1425957"/>
                  </a:cubicBezTo>
                </a:path>
              </a:pathLst>
            </a:custGeom>
            <a:solidFill>
              <a:srgbClr val="CF102D"/>
            </a:solidFill>
          </p:spPr>
          <p:txBody>
            <a:bodyPr/>
            <a:lstStyle/>
            <a:p>
              <a:endParaRPr lang="en-GB"/>
            </a:p>
          </p:txBody>
        </p:sp>
        <p:sp>
          <p:nvSpPr>
            <p:cNvPr id="31" name="Freeform 31"/>
            <p:cNvSpPr/>
            <p:nvPr/>
          </p:nvSpPr>
          <p:spPr>
            <a:xfrm>
              <a:off x="52197" y="1659636"/>
              <a:ext cx="5344668" cy="4004056"/>
            </a:xfrm>
            <a:custGeom>
              <a:avLst/>
              <a:gdLst/>
              <a:ahLst/>
              <a:cxnLst/>
              <a:rect l="l" t="t" r="r" b="b"/>
              <a:pathLst>
                <a:path w="5344668" h="4004056">
                  <a:moveTo>
                    <a:pt x="2594102" y="1937639"/>
                  </a:moveTo>
                  <a:cubicBezTo>
                    <a:pt x="2601214" y="1870329"/>
                    <a:pt x="2658237" y="1817751"/>
                    <a:pt x="2727325" y="1817751"/>
                  </a:cubicBezTo>
                  <a:lnTo>
                    <a:pt x="2756916" y="1817751"/>
                  </a:lnTo>
                  <a:cubicBezTo>
                    <a:pt x="2826004" y="1817751"/>
                    <a:pt x="2883154" y="1870329"/>
                    <a:pt x="2890139" y="1937639"/>
                  </a:cubicBezTo>
                  <a:close/>
                  <a:moveTo>
                    <a:pt x="2594991" y="1654937"/>
                  </a:moveTo>
                  <a:cubicBezTo>
                    <a:pt x="2482723" y="1704848"/>
                    <a:pt x="2407920" y="1813941"/>
                    <a:pt x="2402586" y="1937639"/>
                  </a:cubicBezTo>
                  <a:lnTo>
                    <a:pt x="2231009" y="1937639"/>
                  </a:lnTo>
                  <a:cubicBezTo>
                    <a:pt x="2248281" y="1920367"/>
                    <a:pt x="2258949" y="1896491"/>
                    <a:pt x="2258949" y="1870329"/>
                  </a:cubicBezTo>
                  <a:lnTo>
                    <a:pt x="2258949" y="1352169"/>
                  </a:lnTo>
                  <a:cubicBezTo>
                    <a:pt x="2258949" y="1299464"/>
                    <a:pt x="2216150" y="1256665"/>
                    <a:pt x="2163445" y="1256665"/>
                  </a:cubicBezTo>
                  <a:cubicBezTo>
                    <a:pt x="2110740" y="1256665"/>
                    <a:pt x="2067941" y="1299464"/>
                    <a:pt x="2067941" y="1352169"/>
                  </a:cubicBezTo>
                  <a:lnTo>
                    <a:pt x="2067941" y="1870329"/>
                  </a:lnTo>
                  <a:cubicBezTo>
                    <a:pt x="2067941" y="1896618"/>
                    <a:pt x="2078609" y="1920367"/>
                    <a:pt x="2095881" y="1937639"/>
                  </a:cubicBezTo>
                  <a:lnTo>
                    <a:pt x="1851152" y="1937639"/>
                  </a:lnTo>
                  <a:cubicBezTo>
                    <a:pt x="1868424" y="1920367"/>
                    <a:pt x="1879092" y="1896491"/>
                    <a:pt x="1879092" y="1870329"/>
                  </a:cubicBezTo>
                  <a:lnTo>
                    <a:pt x="1879092" y="1322451"/>
                  </a:lnTo>
                  <a:cubicBezTo>
                    <a:pt x="1879092" y="1269746"/>
                    <a:pt x="1836293" y="1226947"/>
                    <a:pt x="1783588" y="1226947"/>
                  </a:cubicBezTo>
                  <a:cubicBezTo>
                    <a:pt x="1730883" y="1226947"/>
                    <a:pt x="1688084" y="1269746"/>
                    <a:pt x="1688084" y="1322451"/>
                  </a:cubicBezTo>
                  <a:lnTo>
                    <a:pt x="1688084" y="1870329"/>
                  </a:lnTo>
                  <a:cubicBezTo>
                    <a:pt x="1688084" y="1898269"/>
                    <a:pt x="1700149" y="1923288"/>
                    <a:pt x="1719326" y="1940814"/>
                  </a:cubicBezTo>
                  <a:cubicBezTo>
                    <a:pt x="1549400" y="1963293"/>
                    <a:pt x="1417828" y="2108962"/>
                    <a:pt x="1417828" y="2284984"/>
                  </a:cubicBezTo>
                  <a:lnTo>
                    <a:pt x="1417828" y="3566668"/>
                  </a:lnTo>
                  <a:lnTo>
                    <a:pt x="1128395" y="3566668"/>
                  </a:lnTo>
                  <a:cubicBezTo>
                    <a:pt x="1042416" y="3566668"/>
                    <a:pt x="972439" y="3496310"/>
                    <a:pt x="972439" y="3409950"/>
                  </a:cubicBezTo>
                  <a:lnTo>
                    <a:pt x="972439" y="1211326"/>
                  </a:lnTo>
                  <a:cubicBezTo>
                    <a:pt x="972439" y="1125347"/>
                    <a:pt x="1042416" y="1055370"/>
                    <a:pt x="1128395" y="1055370"/>
                  </a:cubicBezTo>
                  <a:lnTo>
                    <a:pt x="2438400" y="1055370"/>
                  </a:lnTo>
                  <a:cubicBezTo>
                    <a:pt x="2524760" y="1055370"/>
                    <a:pt x="2595118" y="1125347"/>
                    <a:pt x="2595118" y="1211326"/>
                  </a:cubicBezTo>
                  <a:close/>
                  <a:moveTo>
                    <a:pt x="1608709" y="2284857"/>
                  </a:moveTo>
                  <a:cubicBezTo>
                    <a:pt x="1608709" y="2198751"/>
                    <a:pt x="1678813" y="2128647"/>
                    <a:pt x="1764919" y="2128647"/>
                  </a:cubicBezTo>
                  <a:lnTo>
                    <a:pt x="1870837" y="2128647"/>
                  </a:lnTo>
                  <a:lnTo>
                    <a:pt x="1897380" y="3812921"/>
                  </a:lnTo>
                  <a:lnTo>
                    <a:pt x="1765046" y="3812921"/>
                  </a:lnTo>
                  <a:cubicBezTo>
                    <a:pt x="1678940" y="3812921"/>
                    <a:pt x="1608836" y="3742817"/>
                    <a:pt x="1608836" y="3656711"/>
                  </a:cubicBezTo>
                  <a:close/>
                  <a:moveTo>
                    <a:pt x="3440303" y="2128647"/>
                  </a:moveTo>
                  <a:lnTo>
                    <a:pt x="3440303" y="3812921"/>
                  </a:lnTo>
                  <a:lnTo>
                    <a:pt x="2088515" y="3812921"/>
                  </a:lnTo>
                  <a:lnTo>
                    <a:pt x="2061845" y="2128647"/>
                  </a:lnTo>
                  <a:close/>
                  <a:moveTo>
                    <a:pt x="1442085" y="191008"/>
                  </a:moveTo>
                  <a:lnTo>
                    <a:pt x="2110232" y="191008"/>
                  </a:lnTo>
                  <a:cubicBezTo>
                    <a:pt x="2152904" y="191008"/>
                    <a:pt x="2187702" y="225806"/>
                    <a:pt x="2187702" y="268478"/>
                  </a:cubicBezTo>
                  <a:lnTo>
                    <a:pt x="2187702" y="312928"/>
                  </a:lnTo>
                  <a:cubicBezTo>
                    <a:pt x="2187702" y="355727"/>
                    <a:pt x="2152904" y="390398"/>
                    <a:pt x="2110232" y="390398"/>
                  </a:cubicBezTo>
                  <a:lnTo>
                    <a:pt x="1979676" y="390398"/>
                  </a:lnTo>
                  <a:cubicBezTo>
                    <a:pt x="1926971" y="390398"/>
                    <a:pt x="1884172" y="433197"/>
                    <a:pt x="1884172" y="485902"/>
                  </a:cubicBezTo>
                  <a:lnTo>
                    <a:pt x="1884172" y="864235"/>
                  </a:lnTo>
                  <a:lnTo>
                    <a:pt x="1668018" y="864235"/>
                  </a:lnTo>
                  <a:lnTo>
                    <a:pt x="1668018" y="441579"/>
                  </a:lnTo>
                  <a:cubicBezTo>
                    <a:pt x="1668018" y="388874"/>
                    <a:pt x="1625219" y="346075"/>
                    <a:pt x="1572514" y="346075"/>
                  </a:cubicBezTo>
                  <a:lnTo>
                    <a:pt x="1442085" y="346075"/>
                  </a:lnTo>
                  <a:cubicBezTo>
                    <a:pt x="1399286" y="346075"/>
                    <a:pt x="1364615" y="311277"/>
                    <a:pt x="1364615" y="268605"/>
                  </a:cubicBezTo>
                  <a:cubicBezTo>
                    <a:pt x="1364615" y="225933"/>
                    <a:pt x="1399413" y="191135"/>
                    <a:pt x="1442085" y="191135"/>
                  </a:cubicBezTo>
                  <a:moveTo>
                    <a:pt x="3853434" y="2284857"/>
                  </a:moveTo>
                  <a:lnTo>
                    <a:pt x="3853434" y="3656711"/>
                  </a:lnTo>
                  <a:cubicBezTo>
                    <a:pt x="3853434" y="3742817"/>
                    <a:pt x="3783330" y="3812921"/>
                    <a:pt x="3697224" y="3812921"/>
                  </a:cubicBezTo>
                  <a:lnTo>
                    <a:pt x="3631438" y="3812921"/>
                  </a:lnTo>
                  <a:lnTo>
                    <a:pt x="3631438" y="2128647"/>
                  </a:lnTo>
                  <a:lnTo>
                    <a:pt x="3697224" y="2128647"/>
                  </a:lnTo>
                  <a:cubicBezTo>
                    <a:pt x="3783330" y="2128647"/>
                    <a:pt x="3853434" y="2198751"/>
                    <a:pt x="3853434" y="2284857"/>
                  </a:cubicBezTo>
                  <a:moveTo>
                    <a:pt x="4044442" y="2405253"/>
                  </a:moveTo>
                  <a:lnTo>
                    <a:pt x="4044442" y="2284857"/>
                  </a:lnTo>
                  <a:cubicBezTo>
                    <a:pt x="4044442" y="2093468"/>
                    <a:pt x="3888740" y="1937639"/>
                    <a:pt x="3697224" y="1937639"/>
                  </a:cubicBezTo>
                  <a:lnTo>
                    <a:pt x="3081782" y="1937639"/>
                  </a:lnTo>
                  <a:cubicBezTo>
                    <a:pt x="3074797" y="1774571"/>
                    <a:pt x="2947162" y="1642364"/>
                    <a:pt x="2786126" y="1628013"/>
                  </a:cubicBezTo>
                  <a:lnTo>
                    <a:pt x="2786126" y="1211326"/>
                  </a:lnTo>
                  <a:cubicBezTo>
                    <a:pt x="2786126" y="1019937"/>
                    <a:pt x="2630170" y="864362"/>
                    <a:pt x="2438400" y="864362"/>
                  </a:cubicBezTo>
                  <a:lnTo>
                    <a:pt x="2075180" y="864362"/>
                  </a:lnTo>
                  <a:lnTo>
                    <a:pt x="2075180" y="581406"/>
                  </a:lnTo>
                  <a:lnTo>
                    <a:pt x="2110232" y="581406"/>
                  </a:lnTo>
                  <a:cubicBezTo>
                    <a:pt x="2258314" y="581406"/>
                    <a:pt x="2378710" y="461010"/>
                    <a:pt x="2378710" y="312928"/>
                  </a:cubicBezTo>
                  <a:lnTo>
                    <a:pt x="2378710" y="268478"/>
                  </a:lnTo>
                  <a:cubicBezTo>
                    <a:pt x="2378710" y="120396"/>
                    <a:pt x="2258314" y="0"/>
                    <a:pt x="2110232" y="0"/>
                  </a:cubicBezTo>
                  <a:lnTo>
                    <a:pt x="1442085" y="0"/>
                  </a:lnTo>
                  <a:cubicBezTo>
                    <a:pt x="1294003" y="0"/>
                    <a:pt x="1173607" y="120396"/>
                    <a:pt x="1173607" y="268478"/>
                  </a:cubicBezTo>
                  <a:cubicBezTo>
                    <a:pt x="1173607" y="416560"/>
                    <a:pt x="1294003" y="536956"/>
                    <a:pt x="1442085" y="536956"/>
                  </a:cubicBezTo>
                  <a:lnTo>
                    <a:pt x="1477137" y="536956"/>
                  </a:lnTo>
                  <a:lnTo>
                    <a:pt x="1477137" y="864235"/>
                  </a:lnTo>
                  <a:lnTo>
                    <a:pt x="1128395" y="864235"/>
                  </a:lnTo>
                  <a:cubicBezTo>
                    <a:pt x="937006" y="864235"/>
                    <a:pt x="781304" y="1019937"/>
                    <a:pt x="781304" y="1211199"/>
                  </a:cubicBezTo>
                  <a:lnTo>
                    <a:pt x="781304" y="2636647"/>
                  </a:lnTo>
                  <a:cubicBezTo>
                    <a:pt x="359537" y="2645410"/>
                    <a:pt x="48006" y="2998851"/>
                    <a:pt x="34544" y="3014472"/>
                  </a:cubicBezTo>
                  <a:cubicBezTo>
                    <a:pt x="0" y="3054223"/>
                    <a:pt x="4318" y="3114675"/>
                    <a:pt x="44069" y="3149219"/>
                  </a:cubicBezTo>
                  <a:cubicBezTo>
                    <a:pt x="61468" y="3164332"/>
                    <a:pt x="83693" y="3172587"/>
                    <a:pt x="106680" y="3172587"/>
                  </a:cubicBezTo>
                  <a:cubicBezTo>
                    <a:pt x="134366" y="3172587"/>
                    <a:pt x="160655" y="3160649"/>
                    <a:pt x="178816" y="3139821"/>
                  </a:cubicBezTo>
                  <a:cubicBezTo>
                    <a:pt x="181610" y="3136646"/>
                    <a:pt x="447294" y="2837815"/>
                    <a:pt x="781304" y="2827909"/>
                  </a:cubicBezTo>
                  <a:lnTo>
                    <a:pt x="781304" y="3410077"/>
                  </a:lnTo>
                  <a:cubicBezTo>
                    <a:pt x="781304" y="3601847"/>
                    <a:pt x="937006" y="3757803"/>
                    <a:pt x="1128395" y="3757803"/>
                  </a:cubicBezTo>
                  <a:lnTo>
                    <a:pt x="1432814" y="3757803"/>
                  </a:lnTo>
                  <a:cubicBezTo>
                    <a:pt x="1476629" y="3902456"/>
                    <a:pt x="1610995" y="4004056"/>
                    <a:pt x="1765046" y="4004056"/>
                  </a:cubicBezTo>
                  <a:lnTo>
                    <a:pt x="3697224" y="4004056"/>
                  </a:lnTo>
                  <a:cubicBezTo>
                    <a:pt x="3888613" y="4004056"/>
                    <a:pt x="4044442" y="3848354"/>
                    <a:pt x="4044442" y="3656838"/>
                  </a:cubicBezTo>
                  <a:lnTo>
                    <a:pt x="4044442" y="2596896"/>
                  </a:lnTo>
                  <a:cubicBezTo>
                    <a:pt x="4147058" y="2593340"/>
                    <a:pt x="4338701" y="2594483"/>
                    <a:pt x="4541012" y="2634107"/>
                  </a:cubicBezTo>
                  <a:cubicBezTo>
                    <a:pt x="4825492" y="2689860"/>
                    <a:pt x="5034407" y="2800604"/>
                    <a:pt x="5161915" y="2963291"/>
                  </a:cubicBezTo>
                  <a:cubicBezTo>
                    <a:pt x="5180203" y="2986532"/>
                    <a:pt x="5207508" y="2999867"/>
                    <a:pt x="5237099" y="2999867"/>
                  </a:cubicBezTo>
                  <a:cubicBezTo>
                    <a:pt x="5258308" y="2999867"/>
                    <a:pt x="5279263" y="2992628"/>
                    <a:pt x="5296027" y="2979547"/>
                  </a:cubicBezTo>
                  <a:cubicBezTo>
                    <a:pt x="5337429" y="2947035"/>
                    <a:pt x="5344668" y="2886964"/>
                    <a:pt x="5312283" y="2845435"/>
                  </a:cubicBezTo>
                  <a:cubicBezTo>
                    <a:pt x="4976749" y="2417445"/>
                    <a:pt x="4306825" y="2395855"/>
                    <a:pt x="4044569" y="2405253"/>
                  </a:cubicBezTo>
                </a:path>
              </a:pathLst>
            </a:custGeom>
            <a:solidFill>
              <a:srgbClr val="CF102D"/>
            </a:solidFill>
          </p:spPr>
          <p:txBody>
            <a:bodyPr/>
            <a:lstStyle/>
            <a:p>
              <a:endParaRPr lang="en-GB"/>
            </a:p>
          </p:txBody>
        </p:sp>
        <p:sp>
          <p:nvSpPr>
            <p:cNvPr id="32" name="Freeform 32"/>
            <p:cNvSpPr/>
            <p:nvPr/>
          </p:nvSpPr>
          <p:spPr>
            <a:xfrm>
              <a:off x="1351534" y="2886583"/>
              <a:ext cx="191008" cy="901700"/>
            </a:xfrm>
            <a:custGeom>
              <a:avLst/>
              <a:gdLst/>
              <a:ahLst/>
              <a:cxnLst/>
              <a:rect l="l" t="t" r="r" b="b"/>
              <a:pathLst>
                <a:path w="191008" h="901700">
                  <a:moveTo>
                    <a:pt x="95504" y="0"/>
                  </a:moveTo>
                  <a:cubicBezTo>
                    <a:pt x="42799" y="0"/>
                    <a:pt x="0" y="42799"/>
                    <a:pt x="0" y="95504"/>
                  </a:cubicBezTo>
                  <a:lnTo>
                    <a:pt x="0" y="806196"/>
                  </a:lnTo>
                  <a:cubicBezTo>
                    <a:pt x="0" y="858901"/>
                    <a:pt x="42799" y="901700"/>
                    <a:pt x="95504" y="901700"/>
                  </a:cubicBezTo>
                  <a:cubicBezTo>
                    <a:pt x="148209" y="901700"/>
                    <a:pt x="191008" y="858901"/>
                    <a:pt x="191008" y="806196"/>
                  </a:cubicBezTo>
                  <a:lnTo>
                    <a:pt x="191008" y="95504"/>
                  </a:lnTo>
                  <a:cubicBezTo>
                    <a:pt x="191008" y="42799"/>
                    <a:pt x="148082" y="0"/>
                    <a:pt x="95504" y="0"/>
                  </a:cubicBezTo>
                </a:path>
              </a:pathLst>
            </a:custGeom>
            <a:solidFill>
              <a:srgbClr val="CF102D"/>
            </a:solidFill>
          </p:spPr>
          <p:txBody>
            <a:bodyPr/>
            <a:lstStyle/>
            <a:p>
              <a:endParaRPr lang="en-GB"/>
            </a:p>
          </p:txBody>
        </p:sp>
      </p:grpSp>
      <p:grpSp>
        <p:nvGrpSpPr>
          <p:cNvPr id="33" name="Group 33"/>
          <p:cNvGrpSpPr/>
          <p:nvPr/>
        </p:nvGrpSpPr>
        <p:grpSpPr>
          <a:xfrm>
            <a:off x="6849987" y="5405074"/>
            <a:ext cx="574091" cy="540264"/>
            <a:chOff x="0" y="0"/>
            <a:chExt cx="765455" cy="720352"/>
          </a:xfrm>
        </p:grpSpPr>
        <p:grpSp>
          <p:nvGrpSpPr>
            <p:cNvPr id="34" name="Group 34"/>
            <p:cNvGrpSpPr>
              <a:grpSpLocks noChangeAspect="1"/>
            </p:cNvGrpSpPr>
            <p:nvPr/>
          </p:nvGrpSpPr>
          <p:grpSpPr>
            <a:xfrm>
              <a:off x="150981" y="29330"/>
              <a:ext cx="175583" cy="151519"/>
              <a:chOff x="0" y="0"/>
              <a:chExt cx="1322146" cy="1140943"/>
            </a:xfrm>
          </p:grpSpPr>
          <p:sp>
            <p:nvSpPr>
              <p:cNvPr id="35" name="Freeform 35"/>
              <p:cNvSpPr/>
              <p:nvPr/>
            </p:nvSpPr>
            <p:spPr>
              <a:xfrm>
                <a:off x="60198" y="613664"/>
                <a:ext cx="661670" cy="463677"/>
              </a:xfrm>
              <a:custGeom>
                <a:avLst/>
                <a:gdLst/>
                <a:ahLst/>
                <a:cxnLst/>
                <a:rect l="l" t="t" r="r" b="b"/>
                <a:pathLst>
                  <a:path w="661670" h="463677">
                    <a:moveTo>
                      <a:pt x="50927" y="181483"/>
                    </a:moveTo>
                    <a:lnTo>
                      <a:pt x="514731" y="450723"/>
                    </a:lnTo>
                    <a:cubicBezTo>
                      <a:pt x="529336" y="459232"/>
                      <a:pt x="545846" y="463677"/>
                      <a:pt x="562737" y="463677"/>
                    </a:cubicBezTo>
                    <a:cubicBezTo>
                      <a:pt x="596646" y="463677"/>
                      <a:pt x="628269" y="445516"/>
                      <a:pt x="645414" y="416179"/>
                    </a:cubicBezTo>
                    <a:cubicBezTo>
                      <a:pt x="658241" y="394081"/>
                      <a:pt x="661670" y="368427"/>
                      <a:pt x="655193" y="343789"/>
                    </a:cubicBezTo>
                    <a:cubicBezTo>
                      <a:pt x="648716" y="319151"/>
                      <a:pt x="632841" y="298450"/>
                      <a:pt x="610870" y="285750"/>
                    </a:cubicBezTo>
                    <a:lnTo>
                      <a:pt x="146812" y="16383"/>
                    </a:lnTo>
                    <a:cubicBezTo>
                      <a:pt x="124841" y="3556"/>
                      <a:pt x="99060" y="0"/>
                      <a:pt x="74422" y="6604"/>
                    </a:cubicBezTo>
                    <a:cubicBezTo>
                      <a:pt x="49784" y="13208"/>
                      <a:pt x="29083" y="28956"/>
                      <a:pt x="16256" y="50927"/>
                    </a:cubicBezTo>
                    <a:cubicBezTo>
                      <a:pt x="3429" y="72898"/>
                      <a:pt x="0" y="98679"/>
                      <a:pt x="6477" y="123317"/>
                    </a:cubicBezTo>
                    <a:cubicBezTo>
                      <a:pt x="12954" y="147955"/>
                      <a:pt x="28829" y="168656"/>
                      <a:pt x="50800" y="181483"/>
                    </a:cubicBezTo>
                  </a:path>
                </a:pathLst>
              </a:custGeom>
              <a:solidFill>
                <a:srgbClr val="CF102D"/>
              </a:solidFill>
            </p:spPr>
            <p:txBody>
              <a:bodyPr/>
              <a:lstStyle/>
              <a:p>
                <a:endParaRPr lang="en-GB"/>
              </a:p>
            </p:txBody>
          </p:sp>
          <p:sp>
            <p:nvSpPr>
              <p:cNvPr id="36" name="Freeform 36"/>
              <p:cNvSpPr/>
              <p:nvPr/>
            </p:nvSpPr>
            <p:spPr>
              <a:xfrm>
                <a:off x="756285" y="50800"/>
                <a:ext cx="514985" cy="607695"/>
              </a:xfrm>
              <a:custGeom>
                <a:avLst/>
                <a:gdLst/>
                <a:ahLst/>
                <a:cxnLst/>
                <a:rect l="l" t="t" r="r" b="b"/>
                <a:pathLst>
                  <a:path w="514985" h="607695">
                    <a:moveTo>
                      <a:pt x="330073" y="568960"/>
                    </a:moveTo>
                    <a:cubicBezTo>
                      <a:pt x="347980" y="593217"/>
                      <a:pt x="376682" y="607695"/>
                      <a:pt x="406908" y="607695"/>
                    </a:cubicBezTo>
                    <a:cubicBezTo>
                      <a:pt x="427482" y="607695"/>
                      <a:pt x="447167" y="601218"/>
                      <a:pt x="463677" y="589026"/>
                    </a:cubicBezTo>
                    <a:cubicBezTo>
                      <a:pt x="505968" y="557657"/>
                      <a:pt x="514985" y="497713"/>
                      <a:pt x="483616" y="455422"/>
                    </a:cubicBezTo>
                    <a:lnTo>
                      <a:pt x="184785" y="51435"/>
                    </a:lnTo>
                    <a:cubicBezTo>
                      <a:pt x="153543" y="9017"/>
                      <a:pt x="93599" y="0"/>
                      <a:pt x="51181" y="31369"/>
                    </a:cubicBezTo>
                    <a:cubicBezTo>
                      <a:pt x="8890" y="62738"/>
                      <a:pt x="0" y="122555"/>
                      <a:pt x="31242" y="164973"/>
                    </a:cubicBezTo>
                    <a:close/>
                  </a:path>
                </a:pathLst>
              </a:custGeom>
              <a:solidFill>
                <a:srgbClr val="CF102D"/>
              </a:solidFill>
            </p:spPr>
            <p:txBody>
              <a:bodyPr/>
              <a:lstStyle/>
              <a:p>
                <a:endParaRPr lang="en-GB"/>
              </a:p>
            </p:txBody>
          </p:sp>
        </p:grpSp>
        <p:grpSp>
          <p:nvGrpSpPr>
            <p:cNvPr id="37" name="Group 37"/>
            <p:cNvGrpSpPr>
              <a:grpSpLocks noChangeAspect="1"/>
            </p:cNvGrpSpPr>
            <p:nvPr/>
          </p:nvGrpSpPr>
          <p:grpSpPr>
            <a:xfrm>
              <a:off x="382856" y="0"/>
              <a:ext cx="25368" cy="100879"/>
              <a:chOff x="0" y="0"/>
              <a:chExt cx="191021" cy="759625"/>
            </a:xfrm>
          </p:grpSpPr>
          <p:sp>
            <p:nvSpPr>
              <p:cNvPr id="38" name="Freeform 38"/>
              <p:cNvSpPr/>
              <p:nvPr/>
            </p:nvSpPr>
            <p:spPr>
              <a:xfrm>
                <a:off x="0" y="0"/>
                <a:ext cx="191008" cy="759587"/>
              </a:xfrm>
              <a:custGeom>
                <a:avLst/>
                <a:gdLst/>
                <a:ahLst/>
                <a:cxnLst/>
                <a:rect l="l" t="t" r="r" b="b"/>
                <a:pathLst>
                  <a:path w="191008" h="759587">
                    <a:moveTo>
                      <a:pt x="95504" y="759587"/>
                    </a:moveTo>
                    <a:cubicBezTo>
                      <a:pt x="148209" y="759587"/>
                      <a:pt x="191008" y="716788"/>
                      <a:pt x="191008" y="664083"/>
                    </a:cubicBezTo>
                    <a:lnTo>
                      <a:pt x="191008" y="95504"/>
                    </a:lnTo>
                    <a:cubicBezTo>
                      <a:pt x="191008" y="42799"/>
                      <a:pt x="148209" y="0"/>
                      <a:pt x="95504" y="0"/>
                    </a:cubicBezTo>
                    <a:cubicBezTo>
                      <a:pt x="42799" y="0"/>
                      <a:pt x="0" y="42799"/>
                      <a:pt x="0" y="95504"/>
                    </a:cubicBezTo>
                    <a:lnTo>
                      <a:pt x="0" y="664083"/>
                    </a:lnTo>
                    <a:cubicBezTo>
                      <a:pt x="0" y="716788"/>
                      <a:pt x="42926" y="759587"/>
                      <a:pt x="95504" y="759587"/>
                    </a:cubicBezTo>
                  </a:path>
                </a:pathLst>
              </a:custGeom>
              <a:solidFill>
                <a:srgbClr val="CF102D"/>
              </a:solidFill>
            </p:spPr>
            <p:txBody>
              <a:bodyPr/>
              <a:lstStyle/>
              <a:p>
                <a:endParaRPr lang="en-GB"/>
              </a:p>
            </p:txBody>
          </p:sp>
        </p:grpSp>
        <p:grpSp>
          <p:nvGrpSpPr>
            <p:cNvPr id="39" name="Group 39"/>
            <p:cNvGrpSpPr>
              <a:grpSpLocks noChangeAspect="1"/>
            </p:cNvGrpSpPr>
            <p:nvPr/>
          </p:nvGrpSpPr>
          <p:grpSpPr>
            <a:xfrm>
              <a:off x="0" y="195536"/>
              <a:ext cx="765455" cy="524816"/>
              <a:chOff x="0" y="0"/>
              <a:chExt cx="5763946" cy="3951910"/>
            </a:xfrm>
          </p:grpSpPr>
          <p:sp>
            <p:nvSpPr>
              <p:cNvPr id="40" name="Freeform 40"/>
              <p:cNvSpPr/>
              <p:nvPr/>
            </p:nvSpPr>
            <p:spPr>
              <a:xfrm>
                <a:off x="2168271" y="232918"/>
                <a:ext cx="1601851" cy="1609344"/>
              </a:xfrm>
              <a:custGeom>
                <a:avLst/>
                <a:gdLst/>
                <a:ahLst/>
                <a:cxnLst/>
                <a:rect l="l" t="t" r="r" b="b"/>
                <a:pathLst>
                  <a:path w="1601851" h="1609344">
                    <a:moveTo>
                      <a:pt x="575183" y="426085"/>
                    </a:moveTo>
                    <a:cubicBezTo>
                      <a:pt x="575183" y="296545"/>
                      <a:pt x="680593" y="191008"/>
                      <a:pt x="810260" y="191008"/>
                    </a:cubicBezTo>
                    <a:cubicBezTo>
                      <a:pt x="939927" y="191008"/>
                      <a:pt x="1045337" y="296418"/>
                      <a:pt x="1045337" y="426085"/>
                    </a:cubicBezTo>
                    <a:cubicBezTo>
                      <a:pt x="1045337" y="555752"/>
                      <a:pt x="939927" y="661162"/>
                      <a:pt x="810260" y="661162"/>
                    </a:cubicBezTo>
                    <a:cubicBezTo>
                      <a:pt x="680593" y="661162"/>
                      <a:pt x="575183" y="555752"/>
                      <a:pt x="575183" y="426085"/>
                    </a:cubicBezTo>
                    <a:moveTo>
                      <a:pt x="254" y="1402715"/>
                    </a:moveTo>
                    <a:lnTo>
                      <a:pt x="254" y="1513840"/>
                    </a:lnTo>
                    <a:cubicBezTo>
                      <a:pt x="254" y="1566545"/>
                      <a:pt x="43053" y="1609344"/>
                      <a:pt x="95758" y="1609344"/>
                    </a:cubicBezTo>
                    <a:cubicBezTo>
                      <a:pt x="148463" y="1609344"/>
                      <a:pt x="191262" y="1566545"/>
                      <a:pt x="191262" y="1513840"/>
                    </a:cubicBezTo>
                    <a:lnTo>
                      <a:pt x="191262" y="1402715"/>
                    </a:lnTo>
                    <a:cubicBezTo>
                      <a:pt x="191262" y="1132205"/>
                      <a:pt x="377952" y="887730"/>
                      <a:pt x="637286" y="815340"/>
                    </a:cubicBezTo>
                    <a:cubicBezTo>
                      <a:pt x="691896" y="839724"/>
                      <a:pt x="749935" y="852043"/>
                      <a:pt x="810260" y="852043"/>
                    </a:cubicBezTo>
                    <a:cubicBezTo>
                      <a:pt x="867791" y="852043"/>
                      <a:pt x="923417" y="840740"/>
                      <a:pt x="975995" y="818388"/>
                    </a:cubicBezTo>
                    <a:cubicBezTo>
                      <a:pt x="1072515" y="847217"/>
                      <a:pt x="1160780" y="899922"/>
                      <a:pt x="1232281" y="971296"/>
                    </a:cubicBezTo>
                    <a:cubicBezTo>
                      <a:pt x="1347470" y="1086485"/>
                      <a:pt x="1410843" y="1239647"/>
                      <a:pt x="1410843" y="1402588"/>
                    </a:cubicBezTo>
                    <a:lnTo>
                      <a:pt x="1410843" y="1513713"/>
                    </a:lnTo>
                    <a:cubicBezTo>
                      <a:pt x="1410843" y="1566418"/>
                      <a:pt x="1453642" y="1609217"/>
                      <a:pt x="1506347" y="1609217"/>
                    </a:cubicBezTo>
                    <a:cubicBezTo>
                      <a:pt x="1559052" y="1609217"/>
                      <a:pt x="1601851" y="1566418"/>
                      <a:pt x="1601851" y="1513713"/>
                    </a:cubicBezTo>
                    <a:lnTo>
                      <a:pt x="1601851" y="1402588"/>
                    </a:lnTo>
                    <a:cubicBezTo>
                      <a:pt x="1601851" y="1188593"/>
                      <a:pt x="1518539" y="987425"/>
                      <a:pt x="1367282" y="836295"/>
                    </a:cubicBezTo>
                    <a:cubicBezTo>
                      <a:pt x="1303528" y="772541"/>
                      <a:pt x="1230884" y="720852"/>
                      <a:pt x="1150493" y="681990"/>
                    </a:cubicBezTo>
                    <a:cubicBezTo>
                      <a:pt x="1206119" y="608584"/>
                      <a:pt x="1236091" y="519684"/>
                      <a:pt x="1236091" y="425958"/>
                    </a:cubicBezTo>
                    <a:cubicBezTo>
                      <a:pt x="1236091" y="191008"/>
                      <a:pt x="1044956" y="0"/>
                      <a:pt x="810132" y="0"/>
                    </a:cubicBezTo>
                    <a:cubicBezTo>
                      <a:pt x="575309" y="0"/>
                      <a:pt x="384047" y="191135"/>
                      <a:pt x="384047" y="425958"/>
                    </a:cubicBezTo>
                    <a:cubicBezTo>
                      <a:pt x="384047" y="516763"/>
                      <a:pt x="412496" y="603504"/>
                      <a:pt x="465073" y="675767"/>
                    </a:cubicBezTo>
                    <a:cubicBezTo>
                      <a:pt x="184531" y="806069"/>
                      <a:pt x="0" y="1090676"/>
                      <a:pt x="0" y="1402588"/>
                    </a:cubicBezTo>
                  </a:path>
                </a:pathLst>
              </a:custGeom>
              <a:solidFill>
                <a:srgbClr val="CF102D"/>
              </a:solidFill>
            </p:spPr>
            <p:txBody>
              <a:bodyPr/>
              <a:lstStyle/>
              <a:p>
                <a:endParaRPr lang="en-GB"/>
              </a:p>
            </p:txBody>
          </p:sp>
          <p:sp>
            <p:nvSpPr>
              <p:cNvPr id="41" name="Freeform 41"/>
              <p:cNvSpPr/>
              <p:nvPr/>
            </p:nvSpPr>
            <p:spPr>
              <a:xfrm>
                <a:off x="3534410" y="65278"/>
                <a:ext cx="1376680" cy="2017776"/>
              </a:xfrm>
              <a:custGeom>
                <a:avLst/>
                <a:gdLst/>
                <a:ahLst/>
                <a:cxnLst/>
                <a:rect l="l" t="t" r="r" b="b"/>
                <a:pathLst>
                  <a:path w="1376680" h="2017776">
                    <a:moveTo>
                      <a:pt x="820039" y="425831"/>
                    </a:moveTo>
                    <a:cubicBezTo>
                      <a:pt x="820039" y="555371"/>
                      <a:pt x="714629" y="660908"/>
                      <a:pt x="585089" y="660908"/>
                    </a:cubicBezTo>
                    <a:cubicBezTo>
                      <a:pt x="455549" y="660908"/>
                      <a:pt x="350012" y="555498"/>
                      <a:pt x="350012" y="425831"/>
                    </a:cubicBezTo>
                    <a:cubicBezTo>
                      <a:pt x="350012" y="296164"/>
                      <a:pt x="455422" y="190754"/>
                      <a:pt x="585089" y="190754"/>
                    </a:cubicBezTo>
                    <a:cubicBezTo>
                      <a:pt x="714756" y="190754"/>
                      <a:pt x="820039" y="296164"/>
                      <a:pt x="820039" y="425831"/>
                    </a:cubicBezTo>
                    <a:moveTo>
                      <a:pt x="1281176" y="2017522"/>
                    </a:moveTo>
                    <a:cubicBezTo>
                      <a:pt x="1333881" y="2017522"/>
                      <a:pt x="1376680" y="1974723"/>
                      <a:pt x="1376680" y="1922018"/>
                    </a:cubicBezTo>
                    <a:lnTo>
                      <a:pt x="1376680" y="1402461"/>
                    </a:lnTo>
                    <a:cubicBezTo>
                      <a:pt x="1376680" y="1188466"/>
                      <a:pt x="1293368" y="987425"/>
                      <a:pt x="1142238" y="836168"/>
                    </a:cubicBezTo>
                    <a:cubicBezTo>
                      <a:pt x="1078484" y="772414"/>
                      <a:pt x="1005713" y="720725"/>
                      <a:pt x="925449" y="681863"/>
                    </a:cubicBezTo>
                    <a:cubicBezTo>
                      <a:pt x="981075" y="608457"/>
                      <a:pt x="1011047" y="519557"/>
                      <a:pt x="1011047" y="425958"/>
                    </a:cubicBezTo>
                    <a:cubicBezTo>
                      <a:pt x="1011047" y="191008"/>
                      <a:pt x="819912" y="0"/>
                      <a:pt x="585089" y="0"/>
                    </a:cubicBezTo>
                    <a:cubicBezTo>
                      <a:pt x="350265" y="0"/>
                      <a:pt x="159004" y="191135"/>
                      <a:pt x="159004" y="425958"/>
                    </a:cubicBezTo>
                    <a:cubicBezTo>
                      <a:pt x="159004" y="516636"/>
                      <a:pt x="187452" y="603250"/>
                      <a:pt x="240030" y="675640"/>
                    </a:cubicBezTo>
                    <a:cubicBezTo>
                      <a:pt x="168529" y="708787"/>
                      <a:pt x="102489" y="752221"/>
                      <a:pt x="42926" y="805180"/>
                    </a:cubicBezTo>
                    <a:cubicBezTo>
                      <a:pt x="3556" y="840232"/>
                      <a:pt x="0" y="900684"/>
                      <a:pt x="35052" y="940054"/>
                    </a:cubicBezTo>
                    <a:cubicBezTo>
                      <a:pt x="53086" y="960374"/>
                      <a:pt x="79121" y="972058"/>
                      <a:pt x="106426" y="972058"/>
                    </a:cubicBezTo>
                    <a:cubicBezTo>
                      <a:pt x="129794" y="972058"/>
                      <a:pt x="152400" y="963422"/>
                      <a:pt x="169926" y="947928"/>
                    </a:cubicBezTo>
                    <a:cubicBezTo>
                      <a:pt x="239649" y="885952"/>
                      <a:pt x="322961" y="840232"/>
                      <a:pt x="412115" y="815340"/>
                    </a:cubicBezTo>
                    <a:cubicBezTo>
                      <a:pt x="466725" y="839724"/>
                      <a:pt x="524891" y="852170"/>
                      <a:pt x="585089" y="852170"/>
                    </a:cubicBezTo>
                    <a:cubicBezTo>
                      <a:pt x="642620" y="852170"/>
                      <a:pt x="698246" y="840867"/>
                      <a:pt x="750824" y="818515"/>
                    </a:cubicBezTo>
                    <a:cubicBezTo>
                      <a:pt x="847344" y="847344"/>
                      <a:pt x="935736" y="900049"/>
                      <a:pt x="1007110" y="971423"/>
                    </a:cubicBezTo>
                    <a:cubicBezTo>
                      <a:pt x="1122299" y="1086612"/>
                      <a:pt x="1185672" y="1239774"/>
                      <a:pt x="1185672" y="1402715"/>
                    </a:cubicBezTo>
                    <a:lnTo>
                      <a:pt x="1185672" y="1922272"/>
                    </a:lnTo>
                    <a:cubicBezTo>
                      <a:pt x="1185672" y="1974977"/>
                      <a:pt x="1228471" y="2017776"/>
                      <a:pt x="1281176" y="2017776"/>
                    </a:cubicBezTo>
                  </a:path>
                </a:pathLst>
              </a:custGeom>
              <a:solidFill>
                <a:srgbClr val="CF102D"/>
              </a:solidFill>
            </p:spPr>
            <p:txBody>
              <a:bodyPr/>
              <a:lstStyle/>
              <a:p>
                <a:endParaRPr lang="en-GB"/>
              </a:p>
            </p:txBody>
          </p:sp>
          <p:sp>
            <p:nvSpPr>
              <p:cNvPr id="42" name="Freeform 42"/>
              <p:cNvSpPr/>
              <p:nvPr/>
            </p:nvSpPr>
            <p:spPr>
              <a:xfrm>
                <a:off x="1033907" y="63500"/>
                <a:ext cx="1363345" cy="2017776"/>
              </a:xfrm>
              <a:custGeom>
                <a:avLst/>
                <a:gdLst/>
                <a:ahLst/>
                <a:cxnLst/>
                <a:rect l="l" t="t" r="r" b="b"/>
                <a:pathLst>
                  <a:path w="1363345" h="2017776">
                    <a:moveTo>
                      <a:pt x="575183" y="426085"/>
                    </a:moveTo>
                    <a:cubicBezTo>
                      <a:pt x="575183" y="296545"/>
                      <a:pt x="680593" y="191008"/>
                      <a:pt x="810260" y="191008"/>
                    </a:cubicBezTo>
                    <a:cubicBezTo>
                      <a:pt x="939927" y="191008"/>
                      <a:pt x="1045337" y="296418"/>
                      <a:pt x="1045337" y="426085"/>
                    </a:cubicBezTo>
                    <a:cubicBezTo>
                      <a:pt x="1045337" y="555752"/>
                      <a:pt x="939927" y="661162"/>
                      <a:pt x="810260" y="661162"/>
                    </a:cubicBezTo>
                    <a:cubicBezTo>
                      <a:pt x="680593" y="661162"/>
                      <a:pt x="575183" y="555752"/>
                      <a:pt x="575183" y="426085"/>
                    </a:cubicBezTo>
                    <a:moveTo>
                      <a:pt x="95631" y="2017776"/>
                    </a:moveTo>
                    <a:cubicBezTo>
                      <a:pt x="148336" y="2017776"/>
                      <a:pt x="191135" y="1974977"/>
                      <a:pt x="191135" y="1922272"/>
                    </a:cubicBezTo>
                    <a:lnTo>
                      <a:pt x="191135" y="1402715"/>
                    </a:lnTo>
                    <a:cubicBezTo>
                      <a:pt x="191135" y="1132205"/>
                      <a:pt x="377825" y="887730"/>
                      <a:pt x="637159" y="815340"/>
                    </a:cubicBezTo>
                    <a:cubicBezTo>
                      <a:pt x="691769" y="839724"/>
                      <a:pt x="749808" y="852043"/>
                      <a:pt x="810133" y="852043"/>
                    </a:cubicBezTo>
                    <a:cubicBezTo>
                      <a:pt x="867410" y="852043"/>
                      <a:pt x="922782" y="840867"/>
                      <a:pt x="975106" y="818769"/>
                    </a:cubicBezTo>
                    <a:cubicBezTo>
                      <a:pt x="1059053" y="843788"/>
                      <a:pt x="1137793" y="886841"/>
                      <a:pt x="1203579" y="943864"/>
                    </a:cubicBezTo>
                    <a:cubicBezTo>
                      <a:pt x="1220978" y="958977"/>
                      <a:pt x="1243203" y="967232"/>
                      <a:pt x="1266190" y="967232"/>
                    </a:cubicBezTo>
                    <a:cubicBezTo>
                      <a:pt x="1294003" y="967232"/>
                      <a:pt x="1320292" y="955167"/>
                      <a:pt x="1338326" y="934339"/>
                    </a:cubicBezTo>
                    <a:cubicBezTo>
                      <a:pt x="1355090" y="915035"/>
                      <a:pt x="1363345" y="890397"/>
                      <a:pt x="1361440" y="864997"/>
                    </a:cubicBezTo>
                    <a:cubicBezTo>
                      <a:pt x="1359535" y="839597"/>
                      <a:pt x="1347978" y="816356"/>
                      <a:pt x="1328801" y="799592"/>
                    </a:cubicBezTo>
                    <a:cubicBezTo>
                      <a:pt x="1274826" y="752856"/>
                      <a:pt x="1215009" y="713486"/>
                      <a:pt x="1150366" y="682371"/>
                    </a:cubicBezTo>
                    <a:cubicBezTo>
                      <a:pt x="1206119" y="608838"/>
                      <a:pt x="1236345" y="519811"/>
                      <a:pt x="1236345" y="426085"/>
                    </a:cubicBezTo>
                    <a:cubicBezTo>
                      <a:pt x="1236218" y="191135"/>
                      <a:pt x="1045083" y="0"/>
                      <a:pt x="810133" y="0"/>
                    </a:cubicBezTo>
                    <a:cubicBezTo>
                      <a:pt x="575183" y="0"/>
                      <a:pt x="384048" y="191135"/>
                      <a:pt x="384048" y="426085"/>
                    </a:cubicBezTo>
                    <a:cubicBezTo>
                      <a:pt x="384048" y="516890"/>
                      <a:pt x="412496" y="603631"/>
                      <a:pt x="465074" y="675894"/>
                    </a:cubicBezTo>
                    <a:cubicBezTo>
                      <a:pt x="184531" y="806196"/>
                      <a:pt x="0" y="1090803"/>
                      <a:pt x="0" y="1402715"/>
                    </a:cubicBezTo>
                    <a:lnTo>
                      <a:pt x="0" y="1922272"/>
                    </a:lnTo>
                    <a:cubicBezTo>
                      <a:pt x="0" y="1974977"/>
                      <a:pt x="42799" y="2017776"/>
                      <a:pt x="95504" y="2017776"/>
                    </a:cubicBezTo>
                  </a:path>
                </a:pathLst>
              </a:custGeom>
              <a:solidFill>
                <a:srgbClr val="CF102D"/>
              </a:solidFill>
            </p:spPr>
            <p:txBody>
              <a:bodyPr/>
              <a:lstStyle/>
              <a:p>
                <a:endParaRPr lang="en-GB"/>
              </a:p>
            </p:txBody>
          </p:sp>
          <p:sp>
            <p:nvSpPr>
              <p:cNvPr id="43" name="Freeform 43"/>
              <p:cNvSpPr/>
              <p:nvPr/>
            </p:nvSpPr>
            <p:spPr>
              <a:xfrm>
                <a:off x="50800" y="1838198"/>
                <a:ext cx="5660390" cy="2050288"/>
              </a:xfrm>
              <a:custGeom>
                <a:avLst/>
                <a:gdLst/>
                <a:ahLst/>
                <a:cxnLst/>
                <a:rect l="l" t="t" r="r" b="b"/>
                <a:pathLst>
                  <a:path w="5660390" h="2050288">
                    <a:moveTo>
                      <a:pt x="5585079" y="442849"/>
                    </a:moveTo>
                    <a:lnTo>
                      <a:pt x="5585079" y="442849"/>
                    </a:lnTo>
                    <a:cubicBezTo>
                      <a:pt x="5480558" y="297307"/>
                      <a:pt x="5285613" y="256413"/>
                      <a:pt x="5131562" y="347472"/>
                    </a:cubicBezTo>
                    <a:lnTo>
                      <a:pt x="4125722" y="941832"/>
                    </a:lnTo>
                    <a:cubicBezTo>
                      <a:pt x="4066794" y="976630"/>
                      <a:pt x="3999865" y="992124"/>
                      <a:pt x="3932047" y="986663"/>
                    </a:cubicBezTo>
                    <a:lnTo>
                      <a:pt x="2715260" y="889889"/>
                    </a:lnTo>
                    <a:cubicBezTo>
                      <a:pt x="2677414" y="886841"/>
                      <a:pt x="2647696" y="854710"/>
                      <a:pt x="2647696" y="816737"/>
                    </a:cubicBezTo>
                    <a:cubicBezTo>
                      <a:pt x="2647696" y="795782"/>
                      <a:pt x="2655824" y="777113"/>
                      <a:pt x="2671318" y="762762"/>
                    </a:cubicBezTo>
                    <a:cubicBezTo>
                      <a:pt x="2686812" y="748411"/>
                      <a:pt x="2706116" y="742061"/>
                      <a:pt x="2726944" y="743585"/>
                    </a:cubicBezTo>
                    <a:lnTo>
                      <a:pt x="3584702" y="813435"/>
                    </a:lnTo>
                    <a:cubicBezTo>
                      <a:pt x="3689985" y="821817"/>
                      <a:pt x="3794760" y="785749"/>
                      <a:pt x="3872230" y="714375"/>
                    </a:cubicBezTo>
                    <a:cubicBezTo>
                      <a:pt x="3949699" y="643001"/>
                      <a:pt x="3994276" y="541401"/>
                      <a:pt x="3994276" y="435737"/>
                    </a:cubicBezTo>
                    <a:cubicBezTo>
                      <a:pt x="3994276" y="232537"/>
                      <a:pt x="3835272" y="66167"/>
                      <a:pt x="3632199" y="57150"/>
                    </a:cubicBezTo>
                    <a:lnTo>
                      <a:pt x="2452369" y="4572"/>
                    </a:lnTo>
                    <a:cubicBezTo>
                      <a:pt x="2359659" y="0"/>
                      <a:pt x="2267203" y="22098"/>
                      <a:pt x="2185161" y="68453"/>
                    </a:cubicBezTo>
                    <a:lnTo>
                      <a:pt x="1240916" y="602234"/>
                    </a:lnTo>
                    <a:cubicBezTo>
                      <a:pt x="1201038" y="624713"/>
                      <a:pt x="1153921" y="627888"/>
                      <a:pt x="1111503" y="610997"/>
                    </a:cubicBezTo>
                    <a:lnTo>
                      <a:pt x="143637" y="225679"/>
                    </a:lnTo>
                    <a:cubicBezTo>
                      <a:pt x="94742" y="206248"/>
                      <a:pt x="39116" y="230124"/>
                      <a:pt x="19558" y="279146"/>
                    </a:cubicBezTo>
                    <a:cubicBezTo>
                      <a:pt x="0" y="328168"/>
                      <a:pt x="24003" y="383667"/>
                      <a:pt x="72898" y="403225"/>
                    </a:cubicBezTo>
                    <a:lnTo>
                      <a:pt x="1040892" y="788670"/>
                    </a:lnTo>
                    <a:cubicBezTo>
                      <a:pt x="1137412" y="827151"/>
                      <a:pt x="1244600" y="819912"/>
                      <a:pt x="1335024" y="768731"/>
                    </a:cubicBezTo>
                    <a:lnTo>
                      <a:pt x="2279269" y="234950"/>
                    </a:lnTo>
                    <a:cubicBezTo>
                      <a:pt x="2329307" y="206629"/>
                      <a:pt x="2386203" y="192913"/>
                      <a:pt x="2443734" y="195580"/>
                    </a:cubicBezTo>
                    <a:lnTo>
                      <a:pt x="3623818" y="248158"/>
                    </a:lnTo>
                    <a:cubicBezTo>
                      <a:pt x="3724529" y="252603"/>
                      <a:pt x="3803396" y="335153"/>
                      <a:pt x="3803396" y="435991"/>
                    </a:cubicBezTo>
                    <a:cubicBezTo>
                      <a:pt x="3803396" y="489077"/>
                      <a:pt x="3781933" y="538099"/>
                      <a:pt x="3742817" y="574167"/>
                    </a:cubicBezTo>
                    <a:cubicBezTo>
                      <a:pt x="3703701" y="610235"/>
                      <a:pt x="3653282" y="627507"/>
                      <a:pt x="3600196" y="623316"/>
                    </a:cubicBezTo>
                    <a:lnTo>
                      <a:pt x="2742438" y="553339"/>
                    </a:lnTo>
                    <a:cubicBezTo>
                      <a:pt x="2668905" y="547497"/>
                      <a:pt x="2595880" y="572770"/>
                      <a:pt x="2541905" y="622427"/>
                    </a:cubicBezTo>
                    <a:cubicBezTo>
                      <a:pt x="2487803" y="672338"/>
                      <a:pt x="2456688" y="743204"/>
                      <a:pt x="2456688" y="816864"/>
                    </a:cubicBezTo>
                    <a:cubicBezTo>
                      <a:pt x="2456688" y="953770"/>
                      <a:pt x="2563622" y="1069594"/>
                      <a:pt x="2700147" y="1080389"/>
                    </a:cubicBezTo>
                    <a:lnTo>
                      <a:pt x="3916807" y="1177163"/>
                    </a:lnTo>
                    <a:cubicBezTo>
                      <a:pt x="4023995" y="1185926"/>
                      <a:pt x="4129913" y="1161415"/>
                      <a:pt x="4222877" y="1106424"/>
                    </a:cubicBezTo>
                    <a:lnTo>
                      <a:pt x="5228717" y="512064"/>
                    </a:lnTo>
                    <a:cubicBezTo>
                      <a:pt x="5297170" y="471678"/>
                      <a:pt x="5383657" y="489839"/>
                      <a:pt x="5429885" y="554355"/>
                    </a:cubicBezTo>
                    <a:cubicBezTo>
                      <a:pt x="5453888" y="587756"/>
                      <a:pt x="5463286" y="628523"/>
                      <a:pt x="5456174" y="669163"/>
                    </a:cubicBezTo>
                    <a:cubicBezTo>
                      <a:pt x="5449062" y="709803"/>
                      <a:pt x="5426583" y="744982"/>
                      <a:pt x="5392674" y="768477"/>
                    </a:cubicBezTo>
                    <a:lnTo>
                      <a:pt x="4339590" y="1496314"/>
                    </a:lnTo>
                    <a:cubicBezTo>
                      <a:pt x="4288536" y="1531620"/>
                      <a:pt x="4229227" y="1555242"/>
                      <a:pt x="4167886" y="1564513"/>
                    </a:cubicBezTo>
                    <a:lnTo>
                      <a:pt x="2290699" y="1851152"/>
                    </a:lnTo>
                    <a:cubicBezTo>
                      <a:pt x="2196465" y="1865503"/>
                      <a:pt x="2101850" y="1860423"/>
                      <a:pt x="2009394" y="1836039"/>
                    </a:cubicBezTo>
                    <a:lnTo>
                      <a:pt x="132715" y="1339342"/>
                    </a:lnTo>
                    <a:cubicBezTo>
                      <a:pt x="108077" y="1332738"/>
                      <a:pt x="82296" y="1336294"/>
                      <a:pt x="60325" y="1349121"/>
                    </a:cubicBezTo>
                    <a:cubicBezTo>
                      <a:pt x="38354" y="1361948"/>
                      <a:pt x="22479" y="1382649"/>
                      <a:pt x="16002" y="1407287"/>
                    </a:cubicBezTo>
                    <a:cubicBezTo>
                      <a:pt x="9525" y="1431925"/>
                      <a:pt x="12954" y="1457706"/>
                      <a:pt x="25781" y="1479677"/>
                    </a:cubicBezTo>
                    <a:cubicBezTo>
                      <a:pt x="38608" y="1501648"/>
                      <a:pt x="59309" y="1517523"/>
                      <a:pt x="83947" y="1524000"/>
                    </a:cubicBezTo>
                    <a:lnTo>
                      <a:pt x="1960626" y="2020824"/>
                    </a:lnTo>
                    <a:cubicBezTo>
                      <a:pt x="2034413" y="2040382"/>
                      <a:pt x="2110105" y="2050288"/>
                      <a:pt x="2185924" y="2050288"/>
                    </a:cubicBezTo>
                    <a:cubicBezTo>
                      <a:pt x="2230374" y="2050288"/>
                      <a:pt x="2275459" y="2046859"/>
                      <a:pt x="2319655" y="2040128"/>
                    </a:cubicBezTo>
                    <a:lnTo>
                      <a:pt x="4196969" y="1753362"/>
                    </a:lnTo>
                    <a:cubicBezTo>
                      <a:pt x="4286631" y="1739646"/>
                      <a:pt x="4373626" y="1705229"/>
                      <a:pt x="4448429" y="1653540"/>
                    </a:cubicBezTo>
                    <a:lnTo>
                      <a:pt x="5501513" y="925703"/>
                    </a:lnTo>
                    <a:cubicBezTo>
                      <a:pt x="5577840" y="872871"/>
                      <a:pt x="5628640" y="793496"/>
                      <a:pt x="5644515" y="701930"/>
                    </a:cubicBezTo>
                    <a:cubicBezTo>
                      <a:pt x="5660390" y="610363"/>
                      <a:pt x="5639308" y="518541"/>
                      <a:pt x="5585079" y="443103"/>
                    </a:cubicBezTo>
                  </a:path>
                </a:pathLst>
              </a:custGeom>
              <a:solidFill>
                <a:srgbClr val="CF102D"/>
              </a:solidFill>
            </p:spPr>
            <p:txBody>
              <a:bodyPr/>
              <a:lstStyle/>
              <a:p>
                <a:endParaRPr lang="en-GB"/>
              </a:p>
            </p:txBody>
          </p:sp>
        </p:grpSp>
        <p:grpSp>
          <p:nvGrpSpPr>
            <p:cNvPr id="44" name="Group 44"/>
            <p:cNvGrpSpPr>
              <a:grpSpLocks noChangeAspect="1"/>
            </p:cNvGrpSpPr>
            <p:nvPr/>
          </p:nvGrpSpPr>
          <p:grpSpPr>
            <a:xfrm>
              <a:off x="462377" y="13417"/>
              <a:ext cx="167862" cy="167430"/>
              <a:chOff x="0" y="0"/>
              <a:chExt cx="1264018" cy="1260767"/>
            </a:xfrm>
          </p:grpSpPr>
          <p:sp>
            <p:nvSpPr>
              <p:cNvPr id="45" name="Freeform 45"/>
              <p:cNvSpPr/>
              <p:nvPr/>
            </p:nvSpPr>
            <p:spPr>
              <a:xfrm>
                <a:off x="60579" y="60579"/>
                <a:ext cx="440817" cy="717804"/>
              </a:xfrm>
              <a:custGeom>
                <a:avLst/>
                <a:gdLst/>
                <a:ahLst/>
                <a:cxnLst/>
                <a:rect l="l" t="t" r="r" b="b"/>
                <a:pathLst>
                  <a:path w="440817" h="717804">
                    <a:moveTo>
                      <a:pt x="58166" y="708787"/>
                    </a:moveTo>
                    <a:cubicBezTo>
                      <a:pt x="70866" y="714756"/>
                      <a:pt x="84455" y="717804"/>
                      <a:pt x="98425" y="717804"/>
                    </a:cubicBezTo>
                    <a:cubicBezTo>
                      <a:pt x="135509" y="717804"/>
                      <a:pt x="169418" y="696087"/>
                      <a:pt x="185039" y="662559"/>
                    </a:cubicBezTo>
                    <a:lnTo>
                      <a:pt x="428879" y="138811"/>
                    </a:lnTo>
                    <a:cubicBezTo>
                      <a:pt x="439674" y="115697"/>
                      <a:pt x="440817" y="89789"/>
                      <a:pt x="431927" y="65786"/>
                    </a:cubicBezTo>
                    <a:cubicBezTo>
                      <a:pt x="423037" y="41783"/>
                      <a:pt x="405638" y="22733"/>
                      <a:pt x="382651" y="11938"/>
                    </a:cubicBezTo>
                    <a:cubicBezTo>
                      <a:pt x="359664" y="1143"/>
                      <a:pt x="333629" y="0"/>
                      <a:pt x="309626" y="8763"/>
                    </a:cubicBezTo>
                    <a:cubicBezTo>
                      <a:pt x="285623" y="17526"/>
                      <a:pt x="266446" y="35052"/>
                      <a:pt x="255778" y="58166"/>
                    </a:cubicBezTo>
                    <a:lnTo>
                      <a:pt x="11938" y="581914"/>
                    </a:lnTo>
                    <a:cubicBezTo>
                      <a:pt x="1143" y="605028"/>
                      <a:pt x="0" y="630936"/>
                      <a:pt x="8763" y="654939"/>
                    </a:cubicBezTo>
                    <a:cubicBezTo>
                      <a:pt x="17526" y="678942"/>
                      <a:pt x="35052" y="697992"/>
                      <a:pt x="58166" y="708787"/>
                    </a:cubicBezTo>
                  </a:path>
                </a:pathLst>
              </a:custGeom>
              <a:solidFill>
                <a:srgbClr val="CF102D"/>
              </a:solidFill>
            </p:spPr>
            <p:txBody>
              <a:bodyPr/>
              <a:lstStyle/>
              <a:p>
                <a:endParaRPr lang="en-GB"/>
              </a:p>
            </p:txBody>
          </p:sp>
          <p:sp>
            <p:nvSpPr>
              <p:cNvPr id="46" name="Freeform 46"/>
              <p:cNvSpPr/>
              <p:nvPr/>
            </p:nvSpPr>
            <p:spPr>
              <a:xfrm>
                <a:off x="531368" y="576453"/>
                <a:ext cx="680085" cy="620776"/>
              </a:xfrm>
              <a:custGeom>
                <a:avLst/>
                <a:gdLst/>
                <a:ahLst/>
                <a:cxnLst/>
                <a:rect l="l" t="t" r="r" b="b"/>
                <a:pathLst>
                  <a:path w="680085" h="620776">
                    <a:moveTo>
                      <a:pt x="106426" y="620776"/>
                    </a:moveTo>
                    <a:cubicBezTo>
                      <a:pt x="129921" y="620776"/>
                      <a:pt x="152654" y="612140"/>
                      <a:pt x="170180" y="596392"/>
                    </a:cubicBezTo>
                    <a:lnTo>
                      <a:pt x="637540" y="177419"/>
                    </a:lnTo>
                    <a:cubicBezTo>
                      <a:pt x="676783" y="142240"/>
                      <a:pt x="680085" y="81788"/>
                      <a:pt x="644906" y="42545"/>
                    </a:cubicBezTo>
                    <a:cubicBezTo>
                      <a:pt x="609727" y="3302"/>
                      <a:pt x="549275" y="0"/>
                      <a:pt x="510032" y="35179"/>
                    </a:cubicBezTo>
                    <a:lnTo>
                      <a:pt x="42545" y="454152"/>
                    </a:lnTo>
                    <a:cubicBezTo>
                      <a:pt x="3302" y="489331"/>
                      <a:pt x="0" y="549783"/>
                      <a:pt x="35179" y="589026"/>
                    </a:cubicBezTo>
                    <a:cubicBezTo>
                      <a:pt x="53213" y="609219"/>
                      <a:pt x="79248" y="620776"/>
                      <a:pt x="106299" y="620776"/>
                    </a:cubicBezTo>
                  </a:path>
                </a:pathLst>
              </a:custGeom>
              <a:solidFill>
                <a:srgbClr val="CF102D"/>
              </a:solidFill>
            </p:spPr>
            <p:txBody>
              <a:bodyPr/>
              <a:lstStyle/>
              <a:p>
                <a:endParaRPr lang="en-GB"/>
              </a:p>
            </p:txBody>
          </p:sp>
        </p:grpSp>
      </p:grpSp>
      <p:grpSp>
        <p:nvGrpSpPr>
          <p:cNvPr id="47" name="Group 47"/>
          <p:cNvGrpSpPr>
            <a:grpSpLocks noChangeAspect="1"/>
          </p:cNvGrpSpPr>
          <p:nvPr/>
        </p:nvGrpSpPr>
        <p:grpSpPr>
          <a:xfrm>
            <a:off x="6878525" y="7168795"/>
            <a:ext cx="517014" cy="480569"/>
            <a:chOff x="0" y="0"/>
            <a:chExt cx="5660669" cy="5261635"/>
          </a:xfrm>
        </p:grpSpPr>
        <p:sp>
          <p:nvSpPr>
            <p:cNvPr id="48" name="Freeform 48"/>
            <p:cNvSpPr/>
            <p:nvPr/>
          </p:nvSpPr>
          <p:spPr>
            <a:xfrm>
              <a:off x="1169924" y="4427982"/>
              <a:ext cx="770128" cy="770128"/>
            </a:xfrm>
            <a:custGeom>
              <a:avLst/>
              <a:gdLst/>
              <a:ahLst/>
              <a:cxnLst/>
              <a:rect l="l" t="t" r="r" b="b"/>
              <a:pathLst>
                <a:path w="770128" h="770128">
                  <a:moveTo>
                    <a:pt x="579120" y="385064"/>
                  </a:moveTo>
                  <a:cubicBezTo>
                    <a:pt x="579120" y="492125"/>
                    <a:pt x="492125" y="579120"/>
                    <a:pt x="385064" y="579120"/>
                  </a:cubicBezTo>
                  <a:cubicBezTo>
                    <a:pt x="278003" y="579120"/>
                    <a:pt x="191008" y="491998"/>
                    <a:pt x="191008" y="385064"/>
                  </a:cubicBezTo>
                  <a:cubicBezTo>
                    <a:pt x="191008" y="278130"/>
                    <a:pt x="278130" y="191008"/>
                    <a:pt x="385064" y="191008"/>
                  </a:cubicBezTo>
                  <a:cubicBezTo>
                    <a:pt x="491998" y="191008"/>
                    <a:pt x="579120" y="278003"/>
                    <a:pt x="579120" y="385064"/>
                  </a:cubicBezTo>
                  <a:moveTo>
                    <a:pt x="385064" y="0"/>
                  </a:moveTo>
                  <a:cubicBezTo>
                    <a:pt x="172720" y="0"/>
                    <a:pt x="0" y="172720"/>
                    <a:pt x="0" y="385064"/>
                  </a:cubicBezTo>
                  <a:cubicBezTo>
                    <a:pt x="0" y="597408"/>
                    <a:pt x="172720" y="770128"/>
                    <a:pt x="385064" y="770128"/>
                  </a:cubicBezTo>
                  <a:cubicBezTo>
                    <a:pt x="597408" y="770128"/>
                    <a:pt x="770128" y="597408"/>
                    <a:pt x="770128" y="385064"/>
                  </a:cubicBezTo>
                  <a:cubicBezTo>
                    <a:pt x="770128" y="172720"/>
                    <a:pt x="597408" y="0"/>
                    <a:pt x="385064" y="0"/>
                  </a:cubicBezTo>
                </a:path>
              </a:pathLst>
            </a:custGeom>
            <a:solidFill>
              <a:srgbClr val="CF102D"/>
            </a:solidFill>
          </p:spPr>
          <p:txBody>
            <a:bodyPr/>
            <a:lstStyle/>
            <a:p>
              <a:endParaRPr lang="en-GB"/>
            </a:p>
          </p:txBody>
        </p:sp>
        <p:sp>
          <p:nvSpPr>
            <p:cNvPr id="49" name="Freeform 49"/>
            <p:cNvSpPr/>
            <p:nvPr/>
          </p:nvSpPr>
          <p:spPr>
            <a:xfrm>
              <a:off x="3158744" y="4427982"/>
              <a:ext cx="770128" cy="770128"/>
            </a:xfrm>
            <a:custGeom>
              <a:avLst/>
              <a:gdLst/>
              <a:ahLst/>
              <a:cxnLst/>
              <a:rect l="l" t="t" r="r" b="b"/>
              <a:pathLst>
                <a:path w="770128" h="770128">
                  <a:moveTo>
                    <a:pt x="385064" y="579120"/>
                  </a:moveTo>
                  <a:cubicBezTo>
                    <a:pt x="278003" y="579120"/>
                    <a:pt x="191008" y="491998"/>
                    <a:pt x="191008" y="385064"/>
                  </a:cubicBezTo>
                  <a:cubicBezTo>
                    <a:pt x="191008" y="278130"/>
                    <a:pt x="278130" y="191008"/>
                    <a:pt x="385064" y="191008"/>
                  </a:cubicBezTo>
                  <a:cubicBezTo>
                    <a:pt x="491998" y="191008"/>
                    <a:pt x="579120" y="278130"/>
                    <a:pt x="579120" y="385064"/>
                  </a:cubicBezTo>
                  <a:cubicBezTo>
                    <a:pt x="579120" y="491998"/>
                    <a:pt x="491998" y="579120"/>
                    <a:pt x="385064" y="579120"/>
                  </a:cubicBezTo>
                  <a:moveTo>
                    <a:pt x="385064" y="0"/>
                  </a:moveTo>
                  <a:cubicBezTo>
                    <a:pt x="172720" y="0"/>
                    <a:pt x="0" y="172720"/>
                    <a:pt x="0" y="385064"/>
                  </a:cubicBezTo>
                  <a:cubicBezTo>
                    <a:pt x="0" y="597408"/>
                    <a:pt x="172720" y="770128"/>
                    <a:pt x="385064" y="770128"/>
                  </a:cubicBezTo>
                  <a:cubicBezTo>
                    <a:pt x="597408" y="770128"/>
                    <a:pt x="770128" y="597408"/>
                    <a:pt x="770128" y="385064"/>
                  </a:cubicBezTo>
                  <a:cubicBezTo>
                    <a:pt x="770128" y="172720"/>
                    <a:pt x="597408" y="0"/>
                    <a:pt x="385064" y="0"/>
                  </a:cubicBezTo>
                </a:path>
              </a:pathLst>
            </a:custGeom>
            <a:solidFill>
              <a:srgbClr val="CF102D"/>
            </a:solidFill>
          </p:spPr>
          <p:txBody>
            <a:bodyPr/>
            <a:lstStyle/>
            <a:p>
              <a:endParaRPr lang="en-GB"/>
            </a:p>
          </p:txBody>
        </p:sp>
        <p:sp>
          <p:nvSpPr>
            <p:cNvPr id="50" name="Freeform 50"/>
            <p:cNvSpPr/>
            <p:nvPr/>
          </p:nvSpPr>
          <p:spPr>
            <a:xfrm>
              <a:off x="63500" y="821182"/>
              <a:ext cx="5533644" cy="3600069"/>
            </a:xfrm>
            <a:custGeom>
              <a:avLst/>
              <a:gdLst/>
              <a:ahLst/>
              <a:cxnLst/>
              <a:rect l="l" t="t" r="r" b="b"/>
              <a:pathLst>
                <a:path w="5533644" h="3600069">
                  <a:moveTo>
                    <a:pt x="4292473" y="2953512"/>
                  </a:moveTo>
                  <a:cubicBezTo>
                    <a:pt x="3990213" y="3247263"/>
                    <a:pt x="3592195" y="3409061"/>
                    <a:pt x="3171698" y="3409061"/>
                  </a:cubicBezTo>
                  <a:lnTo>
                    <a:pt x="1800098" y="3409061"/>
                  </a:lnTo>
                  <a:cubicBezTo>
                    <a:pt x="912876" y="3409061"/>
                    <a:pt x="191008" y="2687193"/>
                    <a:pt x="191008" y="1799971"/>
                  </a:cubicBezTo>
                  <a:cubicBezTo>
                    <a:pt x="191008" y="1379474"/>
                    <a:pt x="352806" y="981583"/>
                    <a:pt x="646557" y="679196"/>
                  </a:cubicBezTo>
                  <a:cubicBezTo>
                    <a:pt x="929005" y="388620"/>
                    <a:pt x="1303147" y="217297"/>
                    <a:pt x="1704467" y="193675"/>
                  </a:cubicBezTo>
                  <a:lnTo>
                    <a:pt x="1703578" y="1799844"/>
                  </a:lnTo>
                  <a:cubicBezTo>
                    <a:pt x="1703578" y="1825371"/>
                    <a:pt x="1713484" y="1849374"/>
                    <a:pt x="1731518" y="1867408"/>
                  </a:cubicBezTo>
                  <a:cubicBezTo>
                    <a:pt x="1749552" y="1885442"/>
                    <a:pt x="1773555" y="1895348"/>
                    <a:pt x="1799082" y="1895348"/>
                  </a:cubicBezTo>
                  <a:lnTo>
                    <a:pt x="4777994" y="1895348"/>
                  </a:lnTo>
                  <a:cubicBezTo>
                    <a:pt x="4754499" y="2296668"/>
                    <a:pt x="4583049" y="2670937"/>
                    <a:pt x="4292473" y="2953385"/>
                  </a:cubicBezTo>
                  <a:moveTo>
                    <a:pt x="5438140" y="994918"/>
                  </a:moveTo>
                  <a:lnTo>
                    <a:pt x="5044821" y="994918"/>
                  </a:lnTo>
                  <a:cubicBezTo>
                    <a:pt x="5000371" y="994918"/>
                    <a:pt x="4962144" y="1025144"/>
                    <a:pt x="4951857" y="1068324"/>
                  </a:cubicBezTo>
                  <a:lnTo>
                    <a:pt x="4800727" y="1704467"/>
                  </a:lnTo>
                  <a:lnTo>
                    <a:pt x="1894713" y="1704467"/>
                  </a:lnTo>
                  <a:lnTo>
                    <a:pt x="1895602" y="95504"/>
                  </a:lnTo>
                  <a:cubicBezTo>
                    <a:pt x="1895602" y="69977"/>
                    <a:pt x="1885696" y="45974"/>
                    <a:pt x="1867662" y="27940"/>
                  </a:cubicBezTo>
                  <a:cubicBezTo>
                    <a:pt x="1849628" y="9906"/>
                    <a:pt x="1825625" y="0"/>
                    <a:pt x="1800098" y="0"/>
                  </a:cubicBezTo>
                  <a:cubicBezTo>
                    <a:pt x="807466" y="0"/>
                    <a:pt x="0" y="807466"/>
                    <a:pt x="0" y="1799971"/>
                  </a:cubicBezTo>
                  <a:cubicBezTo>
                    <a:pt x="0" y="2792476"/>
                    <a:pt x="807466" y="3600069"/>
                    <a:pt x="1800098" y="3600069"/>
                  </a:cubicBezTo>
                  <a:lnTo>
                    <a:pt x="3171698" y="3600069"/>
                  </a:lnTo>
                  <a:cubicBezTo>
                    <a:pt x="4158996" y="3600069"/>
                    <a:pt x="4965446" y="2798318"/>
                    <a:pt x="4971669" y="1811528"/>
                  </a:cubicBezTo>
                  <a:lnTo>
                    <a:pt x="5120259" y="1185926"/>
                  </a:lnTo>
                  <a:lnTo>
                    <a:pt x="5438140" y="1185926"/>
                  </a:lnTo>
                  <a:cubicBezTo>
                    <a:pt x="5490845" y="1185926"/>
                    <a:pt x="5533644" y="1143127"/>
                    <a:pt x="5533644" y="1090422"/>
                  </a:cubicBezTo>
                  <a:cubicBezTo>
                    <a:pt x="5533644" y="1037717"/>
                    <a:pt x="5490845" y="994918"/>
                    <a:pt x="5438140" y="994918"/>
                  </a:cubicBezTo>
                </a:path>
              </a:pathLst>
            </a:custGeom>
            <a:solidFill>
              <a:srgbClr val="CF102D"/>
            </a:solidFill>
          </p:spPr>
          <p:txBody>
            <a:bodyPr/>
            <a:lstStyle/>
            <a:p>
              <a:endParaRPr lang="en-GB"/>
            </a:p>
          </p:txBody>
        </p:sp>
        <p:sp>
          <p:nvSpPr>
            <p:cNvPr id="51" name="Freeform 51"/>
            <p:cNvSpPr/>
            <p:nvPr/>
          </p:nvSpPr>
          <p:spPr>
            <a:xfrm>
              <a:off x="2416429" y="63500"/>
              <a:ext cx="2087499" cy="2026285"/>
            </a:xfrm>
            <a:custGeom>
              <a:avLst/>
              <a:gdLst/>
              <a:ahLst/>
              <a:cxnLst/>
              <a:rect l="l" t="t" r="r" b="b"/>
              <a:pathLst>
                <a:path w="2087499" h="2026285">
                  <a:moveTo>
                    <a:pt x="647319" y="191008"/>
                  </a:moveTo>
                  <a:cubicBezTo>
                    <a:pt x="771779" y="191008"/>
                    <a:pt x="888238" y="240411"/>
                    <a:pt x="975106" y="330073"/>
                  </a:cubicBezTo>
                  <a:cubicBezTo>
                    <a:pt x="992632" y="348107"/>
                    <a:pt x="1017524" y="358394"/>
                    <a:pt x="1043686" y="358394"/>
                  </a:cubicBezTo>
                  <a:lnTo>
                    <a:pt x="1043686" y="358394"/>
                  </a:lnTo>
                  <a:cubicBezTo>
                    <a:pt x="1069848" y="358394"/>
                    <a:pt x="1094740" y="347980"/>
                    <a:pt x="1112266" y="329946"/>
                  </a:cubicBezTo>
                  <a:cubicBezTo>
                    <a:pt x="1199134" y="240284"/>
                    <a:pt x="1315466" y="190881"/>
                    <a:pt x="1440053" y="190881"/>
                  </a:cubicBezTo>
                  <a:cubicBezTo>
                    <a:pt x="1691640" y="190881"/>
                    <a:pt x="1896364" y="395605"/>
                    <a:pt x="1896364" y="647192"/>
                  </a:cubicBezTo>
                  <a:cubicBezTo>
                    <a:pt x="1896364" y="753237"/>
                    <a:pt x="1859407" y="856234"/>
                    <a:pt x="1792859" y="936625"/>
                  </a:cubicBezTo>
                  <a:lnTo>
                    <a:pt x="1058799" y="1786255"/>
                  </a:lnTo>
                  <a:lnTo>
                    <a:pt x="337566" y="982345"/>
                  </a:lnTo>
                  <a:cubicBezTo>
                    <a:pt x="336042" y="980567"/>
                    <a:pt x="334391" y="978916"/>
                    <a:pt x="332486" y="977011"/>
                  </a:cubicBezTo>
                  <a:cubicBezTo>
                    <a:pt x="241427" y="890016"/>
                    <a:pt x="191262" y="772795"/>
                    <a:pt x="191262" y="647192"/>
                  </a:cubicBezTo>
                  <a:cubicBezTo>
                    <a:pt x="191262" y="395605"/>
                    <a:pt x="395986" y="190881"/>
                    <a:pt x="647573" y="190881"/>
                  </a:cubicBezTo>
                  <a:moveTo>
                    <a:pt x="989203" y="1994535"/>
                  </a:moveTo>
                  <a:cubicBezTo>
                    <a:pt x="1007237" y="2014728"/>
                    <a:pt x="1033145" y="2026285"/>
                    <a:pt x="1061085" y="2026285"/>
                  </a:cubicBezTo>
                  <a:cubicBezTo>
                    <a:pt x="1088517" y="2026031"/>
                    <a:pt x="1114552" y="2013966"/>
                    <a:pt x="1132459" y="1993265"/>
                  </a:cubicBezTo>
                  <a:lnTo>
                    <a:pt x="1938782" y="1060069"/>
                  </a:lnTo>
                  <a:cubicBezTo>
                    <a:pt x="2034667" y="944245"/>
                    <a:pt x="2087499" y="797687"/>
                    <a:pt x="2087499" y="647319"/>
                  </a:cubicBezTo>
                  <a:cubicBezTo>
                    <a:pt x="2087245" y="290322"/>
                    <a:pt x="1796923" y="0"/>
                    <a:pt x="1439926" y="0"/>
                  </a:cubicBezTo>
                  <a:cubicBezTo>
                    <a:pt x="1295781" y="0"/>
                    <a:pt x="1156462" y="47879"/>
                    <a:pt x="1043559" y="135509"/>
                  </a:cubicBezTo>
                  <a:cubicBezTo>
                    <a:pt x="930783" y="47879"/>
                    <a:pt x="791464" y="0"/>
                    <a:pt x="647319" y="0"/>
                  </a:cubicBezTo>
                  <a:cubicBezTo>
                    <a:pt x="290449" y="0"/>
                    <a:pt x="0" y="290322"/>
                    <a:pt x="0" y="647319"/>
                  </a:cubicBezTo>
                  <a:cubicBezTo>
                    <a:pt x="0" y="824357"/>
                    <a:pt x="70104" y="989584"/>
                    <a:pt x="197485" y="1112647"/>
                  </a:cubicBezTo>
                  <a:close/>
                </a:path>
              </a:pathLst>
            </a:custGeom>
            <a:solidFill>
              <a:srgbClr val="CF102D"/>
            </a:solidFill>
          </p:spPr>
          <p:txBody>
            <a:bodyPr/>
            <a:lstStyle/>
            <a:p>
              <a:endParaRPr lang="en-GB"/>
            </a:p>
          </p:txBody>
        </p:sp>
      </p:grpSp>
      <p:grpSp>
        <p:nvGrpSpPr>
          <p:cNvPr id="52" name="Group 52"/>
          <p:cNvGrpSpPr/>
          <p:nvPr/>
        </p:nvGrpSpPr>
        <p:grpSpPr>
          <a:xfrm>
            <a:off x="6878525" y="7811040"/>
            <a:ext cx="517014" cy="533732"/>
            <a:chOff x="0" y="0"/>
            <a:chExt cx="689353" cy="711643"/>
          </a:xfrm>
        </p:grpSpPr>
        <p:grpSp>
          <p:nvGrpSpPr>
            <p:cNvPr id="53" name="Group 53"/>
            <p:cNvGrpSpPr>
              <a:grpSpLocks noChangeAspect="1"/>
            </p:cNvGrpSpPr>
            <p:nvPr/>
          </p:nvGrpSpPr>
          <p:grpSpPr>
            <a:xfrm>
              <a:off x="128866" y="26405"/>
              <a:ext cx="158124" cy="136463"/>
              <a:chOff x="0" y="0"/>
              <a:chExt cx="1322134" cy="1141019"/>
            </a:xfrm>
          </p:grpSpPr>
          <p:sp>
            <p:nvSpPr>
              <p:cNvPr id="54" name="Freeform 54"/>
              <p:cNvSpPr/>
              <p:nvPr/>
            </p:nvSpPr>
            <p:spPr>
              <a:xfrm>
                <a:off x="60198" y="613918"/>
                <a:ext cx="661543" cy="463550"/>
              </a:xfrm>
              <a:custGeom>
                <a:avLst/>
                <a:gdLst/>
                <a:ahLst/>
                <a:cxnLst/>
                <a:rect l="l" t="t" r="r" b="b"/>
                <a:pathLst>
                  <a:path w="661543" h="463550">
                    <a:moveTo>
                      <a:pt x="50927" y="181356"/>
                    </a:moveTo>
                    <a:lnTo>
                      <a:pt x="514731" y="450596"/>
                    </a:lnTo>
                    <a:cubicBezTo>
                      <a:pt x="529336" y="459105"/>
                      <a:pt x="545846" y="463550"/>
                      <a:pt x="562737" y="463550"/>
                    </a:cubicBezTo>
                    <a:cubicBezTo>
                      <a:pt x="596646" y="463550"/>
                      <a:pt x="628269" y="445389"/>
                      <a:pt x="645287" y="416052"/>
                    </a:cubicBezTo>
                    <a:cubicBezTo>
                      <a:pt x="658114" y="393954"/>
                      <a:pt x="661543" y="368300"/>
                      <a:pt x="654939" y="343662"/>
                    </a:cubicBezTo>
                    <a:cubicBezTo>
                      <a:pt x="648335" y="319024"/>
                      <a:pt x="632587" y="298323"/>
                      <a:pt x="610616" y="285623"/>
                    </a:cubicBezTo>
                    <a:lnTo>
                      <a:pt x="146812" y="16256"/>
                    </a:lnTo>
                    <a:cubicBezTo>
                      <a:pt x="124714" y="3429"/>
                      <a:pt x="99060" y="0"/>
                      <a:pt x="74295" y="6477"/>
                    </a:cubicBezTo>
                    <a:cubicBezTo>
                      <a:pt x="49530" y="12954"/>
                      <a:pt x="29083" y="28702"/>
                      <a:pt x="16256" y="50800"/>
                    </a:cubicBezTo>
                    <a:cubicBezTo>
                      <a:pt x="3429" y="72898"/>
                      <a:pt x="0" y="98552"/>
                      <a:pt x="6477" y="123190"/>
                    </a:cubicBezTo>
                    <a:cubicBezTo>
                      <a:pt x="12954" y="147828"/>
                      <a:pt x="28702" y="168529"/>
                      <a:pt x="50800" y="181356"/>
                    </a:cubicBezTo>
                  </a:path>
                </a:pathLst>
              </a:custGeom>
              <a:solidFill>
                <a:srgbClr val="CF102D"/>
              </a:solidFill>
            </p:spPr>
            <p:txBody>
              <a:bodyPr/>
              <a:lstStyle/>
              <a:p>
                <a:endParaRPr lang="en-GB"/>
              </a:p>
            </p:txBody>
          </p:sp>
          <p:sp>
            <p:nvSpPr>
              <p:cNvPr id="55" name="Freeform 55"/>
              <p:cNvSpPr/>
              <p:nvPr/>
            </p:nvSpPr>
            <p:spPr>
              <a:xfrm>
                <a:off x="756285" y="60706"/>
                <a:ext cx="514858" cy="597916"/>
              </a:xfrm>
              <a:custGeom>
                <a:avLst/>
                <a:gdLst/>
                <a:ahLst/>
                <a:cxnLst/>
                <a:rect l="l" t="t" r="r" b="b"/>
                <a:pathLst>
                  <a:path w="514858" h="597916">
                    <a:moveTo>
                      <a:pt x="330073" y="559181"/>
                    </a:moveTo>
                    <a:cubicBezTo>
                      <a:pt x="347980" y="583438"/>
                      <a:pt x="376682" y="597916"/>
                      <a:pt x="406908" y="597916"/>
                    </a:cubicBezTo>
                    <a:cubicBezTo>
                      <a:pt x="427482" y="597916"/>
                      <a:pt x="447040" y="591439"/>
                      <a:pt x="463677" y="579120"/>
                    </a:cubicBezTo>
                    <a:cubicBezTo>
                      <a:pt x="505968" y="547751"/>
                      <a:pt x="514858" y="487934"/>
                      <a:pt x="483616" y="445516"/>
                    </a:cubicBezTo>
                    <a:lnTo>
                      <a:pt x="184785" y="41529"/>
                    </a:lnTo>
                    <a:cubicBezTo>
                      <a:pt x="169545" y="20955"/>
                      <a:pt x="147320" y="7620"/>
                      <a:pt x="122047" y="3810"/>
                    </a:cubicBezTo>
                    <a:cubicBezTo>
                      <a:pt x="96774" y="0"/>
                      <a:pt x="71628" y="6350"/>
                      <a:pt x="51181" y="21463"/>
                    </a:cubicBezTo>
                    <a:cubicBezTo>
                      <a:pt x="8890" y="52832"/>
                      <a:pt x="0" y="112776"/>
                      <a:pt x="31242" y="155067"/>
                    </a:cubicBezTo>
                    <a:close/>
                  </a:path>
                </a:pathLst>
              </a:custGeom>
              <a:solidFill>
                <a:srgbClr val="CF102D"/>
              </a:solidFill>
            </p:spPr>
            <p:txBody>
              <a:bodyPr/>
              <a:lstStyle/>
              <a:p>
                <a:endParaRPr lang="en-GB"/>
              </a:p>
            </p:txBody>
          </p:sp>
        </p:grpSp>
        <p:grpSp>
          <p:nvGrpSpPr>
            <p:cNvPr id="56" name="Group 56"/>
            <p:cNvGrpSpPr>
              <a:grpSpLocks noChangeAspect="1"/>
            </p:cNvGrpSpPr>
            <p:nvPr/>
          </p:nvGrpSpPr>
          <p:grpSpPr>
            <a:xfrm>
              <a:off x="337686" y="0"/>
              <a:ext cx="22847" cy="90850"/>
              <a:chOff x="0" y="0"/>
              <a:chExt cx="191033" cy="759625"/>
            </a:xfrm>
          </p:grpSpPr>
          <p:sp>
            <p:nvSpPr>
              <p:cNvPr id="57" name="Freeform 57"/>
              <p:cNvSpPr/>
              <p:nvPr/>
            </p:nvSpPr>
            <p:spPr>
              <a:xfrm>
                <a:off x="0" y="0"/>
                <a:ext cx="191008" cy="759587"/>
              </a:xfrm>
              <a:custGeom>
                <a:avLst/>
                <a:gdLst/>
                <a:ahLst/>
                <a:cxnLst/>
                <a:rect l="l" t="t" r="r" b="b"/>
                <a:pathLst>
                  <a:path w="191008" h="759587">
                    <a:moveTo>
                      <a:pt x="95504" y="759587"/>
                    </a:moveTo>
                    <a:cubicBezTo>
                      <a:pt x="148209" y="759587"/>
                      <a:pt x="191008" y="716788"/>
                      <a:pt x="191008" y="664083"/>
                    </a:cubicBezTo>
                    <a:lnTo>
                      <a:pt x="191008" y="95504"/>
                    </a:lnTo>
                    <a:cubicBezTo>
                      <a:pt x="191008" y="42799"/>
                      <a:pt x="148209" y="0"/>
                      <a:pt x="95504" y="0"/>
                    </a:cubicBezTo>
                    <a:cubicBezTo>
                      <a:pt x="42799" y="0"/>
                      <a:pt x="0" y="42799"/>
                      <a:pt x="0" y="95504"/>
                    </a:cubicBezTo>
                    <a:lnTo>
                      <a:pt x="0" y="664083"/>
                    </a:lnTo>
                    <a:cubicBezTo>
                      <a:pt x="0" y="716788"/>
                      <a:pt x="42926" y="759587"/>
                      <a:pt x="95504" y="759587"/>
                    </a:cubicBezTo>
                  </a:path>
                </a:pathLst>
              </a:custGeom>
              <a:solidFill>
                <a:srgbClr val="CF102D"/>
              </a:solidFill>
            </p:spPr>
            <p:txBody>
              <a:bodyPr/>
              <a:lstStyle/>
              <a:p>
                <a:endParaRPr lang="en-GB"/>
              </a:p>
            </p:txBody>
          </p:sp>
        </p:grpSp>
        <p:grpSp>
          <p:nvGrpSpPr>
            <p:cNvPr id="58" name="Group 58"/>
            <p:cNvGrpSpPr>
              <a:grpSpLocks noChangeAspect="1"/>
            </p:cNvGrpSpPr>
            <p:nvPr/>
          </p:nvGrpSpPr>
          <p:grpSpPr>
            <a:xfrm>
              <a:off x="409304" y="12084"/>
              <a:ext cx="151174" cy="150783"/>
              <a:chOff x="0" y="0"/>
              <a:chExt cx="1264018" cy="1260754"/>
            </a:xfrm>
          </p:grpSpPr>
          <p:sp>
            <p:nvSpPr>
              <p:cNvPr id="59" name="Freeform 59"/>
              <p:cNvSpPr/>
              <p:nvPr/>
            </p:nvSpPr>
            <p:spPr>
              <a:xfrm>
                <a:off x="60579" y="60579"/>
                <a:ext cx="451104" cy="717804"/>
              </a:xfrm>
              <a:custGeom>
                <a:avLst/>
                <a:gdLst/>
                <a:ahLst/>
                <a:cxnLst/>
                <a:rect l="l" t="t" r="r" b="b"/>
                <a:pathLst>
                  <a:path w="451104" h="717804">
                    <a:moveTo>
                      <a:pt x="58166" y="708787"/>
                    </a:moveTo>
                    <a:cubicBezTo>
                      <a:pt x="70866" y="714756"/>
                      <a:pt x="84455" y="717804"/>
                      <a:pt x="98552" y="717804"/>
                    </a:cubicBezTo>
                    <a:cubicBezTo>
                      <a:pt x="135636" y="717804"/>
                      <a:pt x="169545" y="696087"/>
                      <a:pt x="185166" y="662559"/>
                    </a:cubicBezTo>
                    <a:lnTo>
                      <a:pt x="428879" y="138811"/>
                    </a:lnTo>
                    <a:cubicBezTo>
                      <a:pt x="451104" y="91059"/>
                      <a:pt x="430276" y="34163"/>
                      <a:pt x="382651" y="11938"/>
                    </a:cubicBezTo>
                    <a:cubicBezTo>
                      <a:pt x="359537" y="1143"/>
                      <a:pt x="333629" y="0"/>
                      <a:pt x="309626" y="8763"/>
                    </a:cubicBezTo>
                    <a:cubicBezTo>
                      <a:pt x="285623" y="17526"/>
                      <a:pt x="266446" y="35052"/>
                      <a:pt x="255778" y="58166"/>
                    </a:cubicBezTo>
                    <a:lnTo>
                      <a:pt x="11938" y="581787"/>
                    </a:lnTo>
                    <a:cubicBezTo>
                      <a:pt x="1143" y="604901"/>
                      <a:pt x="0" y="630809"/>
                      <a:pt x="8763" y="654812"/>
                    </a:cubicBezTo>
                    <a:cubicBezTo>
                      <a:pt x="17526" y="678815"/>
                      <a:pt x="35052" y="697865"/>
                      <a:pt x="58166" y="708660"/>
                    </a:cubicBezTo>
                  </a:path>
                </a:pathLst>
              </a:custGeom>
              <a:solidFill>
                <a:srgbClr val="CF102D"/>
              </a:solidFill>
            </p:spPr>
            <p:txBody>
              <a:bodyPr/>
              <a:lstStyle/>
              <a:p>
                <a:endParaRPr lang="en-GB"/>
              </a:p>
            </p:txBody>
          </p:sp>
          <p:sp>
            <p:nvSpPr>
              <p:cNvPr id="60" name="Freeform 60"/>
              <p:cNvSpPr/>
              <p:nvPr/>
            </p:nvSpPr>
            <p:spPr>
              <a:xfrm>
                <a:off x="541020" y="576453"/>
                <a:ext cx="670433" cy="620776"/>
              </a:xfrm>
              <a:custGeom>
                <a:avLst/>
                <a:gdLst/>
                <a:ahLst/>
                <a:cxnLst/>
                <a:rect l="l" t="t" r="r" b="b"/>
                <a:pathLst>
                  <a:path w="670433" h="620776">
                    <a:moveTo>
                      <a:pt x="96774" y="620776"/>
                    </a:moveTo>
                    <a:cubicBezTo>
                      <a:pt x="120269" y="620776"/>
                      <a:pt x="143002" y="612140"/>
                      <a:pt x="160528" y="596392"/>
                    </a:cubicBezTo>
                    <a:lnTo>
                      <a:pt x="627888" y="177419"/>
                    </a:lnTo>
                    <a:cubicBezTo>
                      <a:pt x="667131" y="142240"/>
                      <a:pt x="670433" y="81788"/>
                      <a:pt x="635254" y="42545"/>
                    </a:cubicBezTo>
                    <a:cubicBezTo>
                      <a:pt x="600075" y="3302"/>
                      <a:pt x="539623" y="0"/>
                      <a:pt x="500380" y="35179"/>
                    </a:cubicBezTo>
                    <a:lnTo>
                      <a:pt x="33020" y="454152"/>
                    </a:lnTo>
                    <a:cubicBezTo>
                      <a:pt x="13970" y="471170"/>
                      <a:pt x="2794" y="494538"/>
                      <a:pt x="1397" y="520065"/>
                    </a:cubicBezTo>
                    <a:cubicBezTo>
                      <a:pt x="0" y="545592"/>
                      <a:pt x="8636" y="569976"/>
                      <a:pt x="25654" y="589026"/>
                    </a:cubicBezTo>
                    <a:cubicBezTo>
                      <a:pt x="43815" y="609219"/>
                      <a:pt x="69723" y="620776"/>
                      <a:pt x="96774" y="620776"/>
                    </a:cubicBezTo>
                  </a:path>
                </a:pathLst>
              </a:custGeom>
              <a:solidFill>
                <a:srgbClr val="CF102D"/>
              </a:solidFill>
            </p:spPr>
            <p:txBody>
              <a:bodyPr/>
              <a:lstStyle/>
              <a:p>
                <a:endParaRPr lang="en-GB"/>
              </a:p>
            </p:txBody>
          </p:sp>
        </p:grpSp>
        <p:grpSp>
          <p:nvGrpSpPr>
            <p:cNvPr id="61" name="Group 61"/>
            <p:cNvGrpSpPr>
              <a:grpSpLocks noChangeAspect="1"/>
            </p:cNvGrpSpPr>
            <p:nvPr/>
          </p:nvGrpSpPr>
          <p:grpSpPr>
            <a:xfrm>
              <a:off x="0" y="166928"/>
              <a:ext cx="689353" cy="544714"/>
              <a:chOff x="0" y="0"/>
              <a:chExt cx="5763920" cy="4554550"/>
            </a:xfrm>
          </p:grpSpPr>
          <p:sp>
            <p:nvSpPr>
              <p:cNvPr id="62" name="Freeform 62"/>
              <p:cNvSpPr/>
              <p:nvPr/>
            </p:nvSpPr>
            <p:spPr>
              <a:xfrm>
                <a:off x="778002" y="321437"/>
                <a:ext cx="740664" cy="740664"/>
              </a:xfrm>
              <a:custGeom>
                <a:avLst/>
                <a:gdLst/>
                <a:ahLst/>
                <a:cxnLst/>
                <a:rect l="l" t="t" r="r" b="b"/>
                <a:pathLst>
                  <a:path w="740664" h="740664">
                    <a:moveTo>
                      <a:pt x="370332" y="191008"/>
                    </a:moveTo>
                    <a:cubicBezTo>
                      <a:pt x="469138" y="191008"/>
                      <a:pt x="549656" y="271399"/>
                      <a:pt x="549656" y="370332"/>
                    </a:cubicBezTo>
                    <a:cubicBezTo>
                      <a:pt x="549656" y="469265"/>
                      <a:pt x="469138" y="549529"/>
                      <a:pt x="370332" y="549529"/>
                    </a:cubicBezTo>
                    <a:cubicBezTo>
                      <a:pt x="271526" y="549529"/>
                      <a:pt x="191008" y="469138"/>
                      <a:pt x="191008" y="370332"/>
                    </a:cubicBezTo>
                    <a:cubicBezTo>
                      <a:pt x="191008" y="271526"/>
                      <a:pt x="271399" y="191008"/>
                      <a:pt x="370332" y="191008"/>
                    </a:cubicBezTo>
                    <a:moveTo>
                      <a:pt x="370332" y="740664"/>
                    </a:moveTo>
                    <a:cubicBezTo>
                      <a:pt x="574548" y="740664"/>
                      <a:pt x="740664" y="574548"/>
                      <a:pt x="740664" y="370332"/>
                    </a:cubicBezTo>
                    <a:cubicBezTo>
                      <a:pt x="740664" y="166116"/>
                      <a:pt x="574548" y="0"/>
                      <a:pt x="370332" y="0"/>
                    </a:cubicBezTo>
                    <a:cubicBezTo>
                      <a:pt x="166116" y="0"/>
                      <a:pt x="0" y="166116"/>
                      <a:pt x="0" y="370332"/>
                    </a:cubicBezTo>
                    <a:cubicBezTo>
                      <a:pt x="0" y="574548"/>
                      <a:pt x="166116" y="740537"/>
                      <a:pt x="370332" y="740537"/>
                    </a:cubicBezTo>
                  </a:path>
                </a:pathLst>
              </a:custGeom>
              <a:solidFill>
                <a:srgbClr val="CF102D"/>
              </a:solidFill>
            </p:spPr>
            <p:txBody>
              <a:bodyPr/>
              <a:lstStyle/>
              <a:p>
                <a:endParaRPr lang="en-GB"/>
              </a:p>
            </p:txBody>
          </p:sp>
          <p:sp>
            <p:nvSpPr>
              <p:cNvPr id="63" name="Freeform 63"/>
              <p:cNvSpPr/>
              <p:nvPr/>
            </p:nvSpPr>
            <p:spPr>
              <a:xfrm>
                <a:off x="4245356" y="321437"/>
                <a:ext cx="740664" cy="740664"/>
              </a:xfrm>
              <a:custGeom>
                <a:avLst/>
                <a:gdLst/>
                <a:ahLst/>
                <a:cxnLst/>
                <a:rect l="l" t="t" r="r" b="b"/>
                <a:pathLst>
                  <a:path w="740664" h="740664">
                    <a:moveTo>
                      <a:pt x="370205" y="549529"/>
                    </a:moveTo>
                    <a:cubicBezTo>
                      <a:pt x="271272" y="549529"/>
                      <a:pt x="190881" y="469138"/>
                      <a:pt x="190881" y="370205"/>
                    </a:cubicBezTo>
                    <a:cubicBezTo>
                      <a:pt x="190881" y="271272"/>
                      <a:pt x="271272" y="190881"/>
                      <a:pt x="370205" y="190881"/>
                    </a:cubicBezTo>
                    <a:cubicBezTo>
                      <a:pt x="469138" y="190881"/>
                      <a:pt x="549529" y="271272"/>
                      <a:pt x="549529" y="370205"/>
                    </a:cubicBezTo>
                    <a:cubicBezTo>
                      <a:pt x="549529" y="469138"/>
                      <a:pt x="469138" y="549529"/>
                      <a:pt x="370205" y="549529"/>
                    </a:cubicBezTo>
                    <a:moveTo>
                      <a:pt x="0" y="370332"/>
                    </a:moveTo>
                    <a:cubicBezTo>
                      <a:pt x="0" y="574548"/>
                      <a:pt x="166116" y="740664"/>
                      <a:pt x="370332" y="740664"/>
                    </a:cubicBezTo>
                    <a:cubicBezTo>
                      <a:pt x="574548" y="740664"/>
                      <a:pt x="740664" y="574548"/>
                      <a:pt x="740664" y="370332"/>
                    </a:cubicBezTo>
                    <a:cubicBezTo>
                      <a:pt x="740664" y="166116"/>
                      <a:pt x="574548" y="0"/>
                      <a:pt x="370332" y="0"/>
                    </a:cubicBezTo>
                    <a:cubicBezTo>
                      <a:pt x="166116" y="0"/>
                      <a:pt x="0" y="166116"/>
                      <a:pt x="0" y="370332"/>
                    </a:cubicBezTo>
                  </a:path>
                </a:pathLst>
              </a:custGeom>
              <a:solidFill>
                <a:srgbClr val="CF102D"/>
              </a:solidFill>
            </p:spPr>
            <p:txBody>
              <a:bodyPr/>
              <a:lstStyle/>
              <a:p>
                <a:endParaRPr lang="en-GB"/>
              </a:p>
            </p:txBody>
          </p:sp>
          <p:sp>
            <p:nvSpPr>
              <p:cNvPr id="64" name="Freeform 64"/>
              <p:cNvSpPr/>
              <p:nvPr/>
            </p:nvSpPr>
            <p:spPr>
              <a:xfrm>
                <a:off x="35179" y="63500"/>
                <a:ext cx="5693537" cy="4427601"/>
              </a:xfrm>
              <a:custGeom>
                <a:avLst/>
                <a:gdLst/>
                <a:ahLst/>
                <a:cxnLst/>
                <a:rect l="l" t="t" r="r" b="b"/>
                <a:pathLst>
                  <a:path w="5693537" h="4427601">
                    <a:moveTo>
                      <a:pt x="4510405" y="3010408"/>
                    </a:moveTo>
                    <a:cubicBezTo>
                      <a:pt x="4457700" y="3010408"/>
                      <a:pt x="4414901" y="3053207"/>
                      <a:pt x="4414901" y="3105912"/>
                    </a:cubicBezTo>
                    <a:lnTo>
                      <a:pt x="4414901" y="4131564"/>
                    </a:lnTo>
                    <a:cubicBezTo>
                      <a:pt x="4414901" y="4189476"/>
                      <a:pt x="4367784" y="4236466"/>
                      <a:pt x="4309999" y="4236466"/>
                    </a:cubicBezTo>
                    <a:cubicBezTo>
                      <a:pt x="4252214" y="4236466"/>
                      <a:pt x="4205097" y="4189349"/>
                      <a:pt x="4205097" y="4131564"/>
                    </a:cubicBezTo>
                    <a:lnTo>
                      <a:pt x="4205097" y="1749044"/>
                    </a:lnTo>
                    <a:cubicBezTo>
                      <a:pt x="4205097" y="1567307"/>
                      <a:pt x="4137279" y="1393698"/>
                      <a:pt x="4014216" y="1260094"/>
                    </a:cubicBezTo>
                    <a:lnTo>
                      <a:pt x="3833622" y="1064387"/>
                    </a:lnTo>
                    <a:cubicBezTo>
                      <a:pt x="3809365" y="1037971"/>
                      <a:pt x="3788283" y="1007999"/>
                      <a:pt x="3771265" y="974979"/>
                    </a:cubicBezTo>
                    <a:lnTo>
                      <a:pt x="3766439" y="964057"/>
                    </a:lnTo>
                    <a:cubicBezTo>
                      <a:pt x="3753231" y="937514"/>
                      <a:pt x="3745230" y="915543"/>
                      <a:pt x="3739134" y="893318"/>
                    </a:cubicBezTo>
                    <a:lnTo>
                      <a:pt x="3578733" y="303657"/>
                    </a:lnTo>
                    <a:cubicBezTo>
                      <a:pt x="3571367" y="276606"/>
                      <a:pt x="3576955" y="248285"/>
                      <a:pt x="3593973" y="226060"/>
                    </a:cubicBezTo>
                    <a:cubicBezTo>
                      <a:pt x="3610991" y="203835"/>
                      <a:pt x="3636772" y="191008"/>
                      <a:pt x="3664839" y="191008"/>
                    </a:cubicBezTo>
                    <a:cubicBezTo>
                      <a:pt x="3701288" y="191008"/>
                      <a:pt x="3733800" y="212852"/>
                      <a:pt x="3747516" y="246634"/>
                    </a:cubicBezTo>
                    <a:lnTo>
                      <a:pt x="4048633" y="989457"/>
                    </a:lnTo>
                    <a:cubicBezTo>
                      <a:pt x="4102100" y="1121410"/>
                      <a:pt x="4228719" y="1206627"/>
                      <a:pt x="4371086" y="1206627"/>
                    </a:cubicBezTo>
                    <a:lnTo>
                      <a:pt x="4703699" y="1206627"/>
                    </a:lnTo>
                    <a:cubicBezTo>
                      <a:pt x="4909185" y="1206627"/>
                      <a:pt x="5090795" y="1337564"/>
                      <a:pt x="5155819" y="1532382"/>
                    </a:cubicBezTo>
                    <a:lnTo>
                      <a:pt x="5468493" y="2470277"/>
                    </a:lnTo>
                    <a:cubicBezTo>
                      <a:pt x="5484749" y="2518918"/>
                      <a:pt x="5465826" y="2572258"/>
                      <a:pt x="5422646" y="2599944"/>
                    </a:cubicBezTo>
                    <a:lnTo>
                      <a:pt x="5422646" y="2599944"/>
                    </a:lnTo>
                    <a:cubicBezTo>
                      <a:pt x="5395595" y="2617216"/>
                      <a:pt x="5363718" y="2622042"/>
                      <a:pt x="5332857" y="2613533"/>
                    </a:cubicBezTo>
                    <a:cubicBezTo>
                      <a:pt x="5301996" y="2605024"/>
                      <a:pt x="5277104" y="2584704"/>
                      <a:pt x="5262626" y="2556129"/>
                    </a:cubicBezTo>
                    <a:lnTo>
                      <a:pt x="4940427" y="1918970"/>
                    </a:lnTo>
                    <a:cubicBezTo>
                      <a:pt x="4920361" y="1879346"/>
                      <a:pt x="4876292" y="1858899"/>
                      <a:pt x="4833112" y="1869186"/>
                    </a:cubicBezTo>
                    <a:cubicBezTo>
                      <a:pt x="4789932" y="1879473"/>
                      <a:pt x="4759706" y="1917700"/>
                      <a:pt x="4759706" y="1962023"/>
                    </a:cubicBezTo>
                    <a:lnTo>
                      <a:pt x="4759706" y="4159631"/>
                    </a:lnTo>
                    <a:cubicBezTo>
                      <a:pt x="4759706" y="4202049"/>
                      <a:pt x="4725162" y="4236593"/>
                      <a:pt x="4682744" y="4236593"/>
                    </a:cubicBezTo>
                    <a:cubicBezTo>
                      <a:pt x="4640326" y="4236593"/>
                      <a:pt x="4605909" y="4202049"/>
                      <a:pt x="4605909" y="4159631"/>
                    </a:cubicBezTo>
                    <a:lnTo>
                      <a:pt x="4605909" y="3105912"/>
                    </a:lnTo>
                    <a:cubicBezTo>
                      <a:pt x="4605909" y="3053207"/>
                      <a:pt x="4562983" y="3010408"/>
                      <a:pt x="4510405" y="3010408"/>
                    </a:cubicBezTo>
                    <a:moveTo>
                      <a:pt x="2846832" y="2946400"/>
                    </a:moveTo>
                    <a:cubicBezTo>
                      <a:pt x="2794127" y="2946400"/>
                      <a:pt x="2751328" y="2989199"/>
                      <a:pt x="2751328" y="3041904"/>
                    </a:cubicBezTo>
                    <a:lnTo>
                      <a:pt x="2751328" y="4124960"/>
                    </a:lnTo>
                    <a:cubicBezTo>
                      <a:pt x="2616962" y="4109339"/>
                      <a:pt x="2512314" y="3994785"/>
                      <a:pt x="2512314" y="3856228"/>
                    </a:cubicBezTo>
                    <a:lnTo>
                      <a:pt x="2512314" y="1842897"/>
                    </a:lnTo>
                    <a:cubicBezTo>
                      <a:pt x="2512314" y="1602867"/>
                      <a:pt x="2428621" y="1368171"/>
                      <a:pt x="2276602" y="1182370"/>
                    </a:cubicBezTo>
                    <a:lnTo>
                      <a:pt x="2122424" y="994029"/>
                    </a:lnTo>
                    <a:cubicBezTo>
                      <a:pt x="2128774" y="977011"/>
                      <a:pt x="2134235" y="960120"/>
                      <a:pt x="2138680" y="943483"/>
                    </a:cubicBezTo>
                    <a:lnTo>
                      <a:pt x="2196084" y="732536"/>
                    </a:lnTo>
                    <a:lnTo>
                      <a:pt x="2223008" y="857885"/>
                    </a:lnTo>
                    <a:cubicBezTo>
                      <a:pt x="2238883" y="931418"/>
                      <a:pt x="2276221" y="997458"/>
                      <a:pt x="2331212" y="1048893"/>
                    </a:cubicBezTo>
                    <a:lnTo>
                      <a:pt x="2511679" y="1217676"/>
                    </a:lnTo>
                    <a:cubicBezTo>
                      <a:pt x="2573655" y="1275461"/>
                      <a:pt x="2654300" y="1307338"/>
                      <a:pt x="2739009" y="1307338"/>
                    </a:cubicBezTo>
                    <a:lnTo>
                      <a:pt x="3019933" y="1307338"/>
                    </a:lnTo>
                    <a:cubicBezTo>
                      <a:pt x="3124962" y="1307338"/>
                      <a:pt x="3224911" y="1256919"/>
                      <a:pt x="3287395" y="1172591"/>
                    </a:cubicBezTo>
                    <a:lnTo>
                      <a:pt x="3409950" y="1007110"/>
                    </a:lnTo>
                    <a:cubicBezTo>
                      <a:pt x="3441065" y="965200"/>
                      <a:pt x="3463036" y="916051"/>
                      <a:pt x="3473577" y="864870"/>
                    </a:cubicBezTo>
                    <a:lnTo>
                      <a:pt x="3499358" y="739902"/>
                    </a:lnTo>
                    <a:lnTo>
                      <a:pt x="3554730" y="943610"/>
                    </a:lnTo>
                    <a:cubicBezTo>
                      <a:pt x="3559302" y="960247"/>
                      <a:pt x="3564763" y="977265"/>
                      <a:pt x="3571113" y="994283"/>
                    </a:cubicBezTo>
                    <a:lnTo>
                      <a:pt x="3417189" y="1182370"/>
                    </a:lnTo>
                    <a:cubicBezTo>
                      <a:pt x="3265170" y="1368171"/>
                      <a:pt x="3181350" y="1602867"/>
                      <a:pt x="3181350" y="1842897"/>
                    </a:cubicBezTo>
                    <a:lnTo>
                      <a:pt x="3181350" y="3856228"/>
                    </a:lnTo>
                    <a:cubicBezTo>
                      <a:pt x="3181350" y="3994785"/>
                      <a:pt x="3076702" y="4109339"/>
                      <a:pt x="2942336" y="4124960"/>
                    </a:cubicBezTo>
                    <a:lnTo>
                      <a:pt x="2942336" y="3041904"/>
                    </a:lnTo>
                    <a:cubicBezTo>
                      <a:pt x="2942336" y="2989199"/>
                      <a:pt x="2899537" y="2946400"/>
                      <a:pt x="2846832" y="2946400"/>
                    </a:cubicBezTo>
                    <a:moveTo>
                      <a:pt x="1488567" y="4131564"/>
                    </a:moveTo>
                    <a:cubicBezTo>
                      <a:pt x="1488567" y="4189476"/>
                      <a:pt x="1441450" y="4236466"/>
                      <a:pt x="1383665" y="4236466"/>
                    </a:cubicBezTo>
                    <a:cubicBezTo>
                      <a:pt x="1325880" y="4236466"/>
                      <a:pt x="1278763" y="4189349"/>
                      <a:pt x="1278763" y="4131564"/>
                    </a:cubicBezTo>
                    <a:lnTo>
                      <a:pt x="1278763" y="3105912"/>
                    </a:lnTo>
                    <a:cubicBezTo>
                      <a:pt x="1278763" y="3053207"/>
                      <a:pt x="1235964" y="3010408"/>
                      <a:pt x="1183259" y="3010408"/>
                    </a:cubicBezTo>
                    <a:cubicBezTo>
                      <a:pt x="1130554" y="3010408"/>
                      <a:pt x="1087755" y="3053207"/>
                      <a:pt x="1087755" y="3105912"/>
                    </a:cubicBezTo>
                    <a:lnTo>
                      <a:pt x="1087755" y="4159631"/>
                    </a:lnTo>
                    <a:cubicBezTo>
                      <a:pt x="1087755" y="4202049"/>
                      <a:pt x="1053211" y="4236593"/>
                      <a:pt x="1010793" y="4236593"/>
                    </a:cubicBezTo>
                    <a:cubicBezTo>
                      <a:pt x="968375" y="4236593"/>
                      <a:pt x="933831" y="4202049"/>
                      <a:pt x="933831" y="4159631"/>
                    </a:cubicBezTo>
                    <a:lnTo>
                      <a:pt x="933831" y="1962150"/>
                    </a:lnTo>
                    <a:cubicBezTo>
                      <a:pt x="933831" y="1917700"/>
                      <a:pt x="903605" y="1879600"/>
                      <a:pt x="860552" y="1869313"/>
                    </a:cubicBezTo>
                    <a:cubicBezTo>
                      <a:pt x="817245" y="1858899"/>
                      <a:pt x="773176" y="1879473"/>
                      <a:pt x="753110" y="1919097"/>
                    </a:cubicBezTo>
                    <a:lnTo>
                      <a:pt x="431038" y="2556256"/>
                    </a:lnTo>
                    <a:cubicBezTo>
                      <a:pt x="416560" y="2584831"/>
                      <a:pt x="391668" y="2605278"/>
                      <a:pt x="360807" y="2613660"/>
                    </a:cubicBezTo>
                    <a:cubicBezTo>
                      <a:pt x="329946" y="2622042"/>
                      <a:pt x="297942" y="2617216"/>
                      <a:pt x="271018" y="2600071"/>
                    </a:cubicBezTo>
                    <a:cubicBezTo>
                      <a:pt x="227838" y="2572385"/>
                      <a:pt x="208915" y="2519172"/>
                      <a:pt x="225171" y="2470404"/>
                    </a:cubicBezTo>
                    <a:lnTo>
                      <a:pt x="537845" y="1532509"/>
                    </a:lnTo>
                    <a:cubicBezTo>
                      <a:pt x="602742" y="1337691"/>
                      <a:pt x="784479" y="1206754"/>
                      <a:pt x="989965" y="1206754"/>
                    </a:cubicBezTo>
                    <a:lnTo>
                      <a:pt x="1322451" y="1206754"/>
                    </a:lnTo>
                    <a:cubicBezTo>
                      <a:pt x="1464818" y="1206754"/>
                      <a:pt x="1591437" y="1121537"/>
                      <a:pt x="1644904" y="989584"/>
                    </a:cubicBezTo>
                    <a:lnTo>
                      <a:pt x="1946021" y="246761"/>
                    </a:lnTo>
                    <a:cubicBezTo>
                      <a:pt x="1959737" y="212979"/>
                      <a:pt x="1992249" y="191135"/>
                      <a:pt x="2028698" y="191135"/>
                    </a:cubicBezTo>
                    <a:cubicBezTo>
                      <a:pt x="2056765" y="191135"/>
                      <a:pt x="2082546" y="203962"/>
                      <a:pt x="2099564" y="226187"/>
                    </a:cubicBezTo>
                    <a:cubicBezTo>
                      <a:pt x="2116582" y="248412"/>
                      <a:pt x="2122170" y="276733"/>
                      <a:pt x="2114804" y="303784"/>
                    </a:cubicBezTo>
                    <a:lnTo>
                      <a:pt x="1954530" y="893445"/>
                    </a:lnTo>
                    <a:cubicBezTo>
                      <a:pt x="1948434" y="915924"/>
                      <a:pt x="1940306" y="938149"/>
                      <a:pt x="1930273" y="959485"/>
                    </a:cubicBezTo>
                    <a:lnTo>
                      <a:pt x="1925066" y="968883"/>
                    </a:lnTo>
                    <a:cubicBezTo>
                      <a:pt x="1905889" y="1007237"/>
                      <a:pt x="1884680" y="1037590"/>
                      <a:pt x="1860169" y="1064260"/>
                    </a:cubicBezTo>
                    <a:lnTo>
                      <a:pt x="1679702" y="1260094"/>
                    </a:lnTo>
                    <a:cubicBezTo>
                      <a:pt x="1556639" y="1393698"/>
                      <a:pt x="1488821" y="1567307"/>
                      <a:pt x="1488821" y="1749044"/>
                    </a:cubicBezTo>
                    <a:close/>
                    <a:moveTo>
                      <a:pt x="5649595" y="2410079"/>
                    </a:moveTo>
                    <a:lnTo>
                      <a:pt x="5336921" y="1472184"/>
                    </a:lnTo>
                    <a:cubicBezTo>
                      <a:pt x="5245989" y="1199134"/>
                      <a:pt x="4991481" y="1015746"/>
                      <a:pt x="4703699" y="1015746"/>
                    </a:cubicBezTo>
                    <a:lnTo>
                      <a:pt x="4371086" y="1015746"/>
                    </a:lnTo>
                    <a:cubicBezTo>
                      <a:pt x="4306951" y="1015746"/>
                      <a:pt x="4249801" y="977265"/>
                      <a:pt x="4225671" y="917829"/>
                    </a:cubicBezTo>
                    <a:lnTo>
                      <a:pt x="3924554" y="174879"/>
                    </a:lnTo>
                    <a:cubicBezTo>
                      <a:pt x="3881374" y="68707"/>
                      <a:pt x="3779520" y="0"/>
                      <a:pt x="3664839" y="0"/>
                    </a:cubicBezTo>
                    <a:cubicBezTo>
                      <a:pt x="3576828" y="0"/>
                      <a:pt x="3495675" y="40132"/>
                      <a:pt x="3442335" y="109982"/>
                    </a:cubicBezTo>
                    <a:cubicBezTo>
                      <a:pt x="3394456" y="172720"/>
                      <a:pt x="3375152" y="252095"/>
                      <a:pt x="3388995" y="329184"/>
                    </a:cubicBezTo>
                    <a:lnTo>
                      <a:pt x="3286633" y="826135"/>
                    </a:lnTo>
                    <a:cubicBezTo>
                      <a:pt x="3281680" y="850265"/>
                      <a:pt x="3271266" y="873506"/>
                      <a:pt x="3256661" y="893318"/>
                    </a:cubicBezTo>
                    <a:lnTo>
                      <a:pt x="3134106" y="1058799"/>
                    </a:lnTo>
                    <a:cubicBezTo>
                      <a:pt x="3107436" y="1094740"/>
                      <a:pt x="3064891" y="1116203"/>
                      <a:pt x="3020060" y="1116203"/>
                    </a:cubicBezTo>
                    <a:lnTo>
                      <a:pt x="2739136" y="1116203"/>
                    </a:lnTo>
                    <a:cubicBezTo>
                      <a:pt x="2703068" y="1116203"/>
                      <a:pt x="2668651" y="1102614"/>
                      <a:pt x="2642235" y="1077976"/>
                    </a:cubicBezTo>
                    <a:lnTo>
                      <a:pt x="2461768" y="909320"/>
                    </a:lnTo>
                    <a:cubicBezTo>
                      <a:pt x="2435352" y="884555"/>
                      <a:pt x="2417445" y="852932"/>
                      <a:pt x="2409825" y="817626"/>
                    </a:cubicBezTo>
                    <a:lnTo>
                      <a:pt x="2304669" y="328676"/>
                    </a:lnTo>
                    <a:cubicBezTo>
                      <a:pt x="2318258" y="251714"/>
                      <a:pt x="2299081" y="172466"/>
                      <a:pt x="2251329" y="109982"/>
                    </a:cubicBezTo>
                    <a:cubicBezTo>
                      <a:pt x="2197862" y="40132"/>
                      <a:pt x="2116709" y="0"/>
                      <a:pt x="2028698" y="0"/>
                    </a:cubicBezTo>
                    <a:cubicBezTo>
                      <a:pt x="1914017" y="0"/>
                      <a:pt x="1812163" y="68707"/>
                      <a:pt x="1769110" y="174879"/>
                    </a:cubicBezTo>
                    <a:lnTo>
                      <a:pt x="1467993" y="917702"/>
                    </a:lnTo>
                    <a:cubicBezTo>
                      <a:pt x="1443863" y="977265"/>
                      <a:pt x="1386713" y="1015619"/>
                      <a:pt x="1322578" y="1015619"/>
                    </a:cubicBezTo>
                    <a:lnTo>
                      <a:pt x="989838" y="1015619"/>
                    </a:lnTo>
                    <a:cubicBezTo>
                      <a:pt x="702056" y="1015619"/>
                      <a:pt x="447548" y="1199007"/>
                      <a:pt x="356616" y="1472057"/>
                    </a:cubicBezTo>
                    <a:lnTo>
                      <a:pt x="43942" y="2409952"/>
                    </a:lnTo>
                    <a:cubicBezTo>
                      <a:pt x="0" y="2541778"/>
                      <a:pt x="51054" y="2686177"/>
                      <a:pt x="168148" y="2760853"/>
                    </a:cubicBezTo>
                    <a:cubicBezTo>
                      <a:pt x="240157" y="2806827"/>
                      <a:pt x="328676" y="2820289"/>
                      <a:pt x="411099" y="2797810"/>
                    </a:cubicBezTo>
                    <a:cubicBezTo>
                      <a:pt x="493522" y="2775331"/>
                      <a:pt x="562864" y="2718562"/>
                      <a:pt x="601472" y="2642362"/>
                    </a:cubicBezTo>
                    <a:lnTo>
                      <a:pt x="742823" y="2362835"/>
                    </a:lnTo>
                    <a:lnTo>
                      <a:pt x="742823" y="4159631"/>
                    </a:lnTo>
                    <a:cubicBezTo>
                      <a:pt x="742823" y="4307332"/>
                      <a:pt x="862965" y="4427601"/>
                      <a:pt x="1010793" y="4427601"/>
                    </a:cubicBezTo>
                    <a:cubicBezTo>
                      <a:pt x="1078103" y="4427601"/>
                      <a:pt x="1142873" y="4401820"/>
                      <a:pt x="1191895" y="4356989"/>
                    </a:cubicBezTo>
                    <a:cubicBezTo>
                      <a:pt x="1245108" y="4402328"/>
                      <a:pt x="1312672" y="4427601"/>
                      <a:pt x="1383665" y="4427601"/>
                    </a:cubicBezTo>
                    <a:cubicBezTo>
                      <a:pt x="1546860" y="4427601"/>
                      <a:pt x="1679575" y="4294886"/>
                      <a:pt x="1679575" y="4131691"/>
                    </a:cubicBezTo>
                    <a:lnTo>
                      <a:pt x="1679575" y="1749044"/>
                    </a:lnTo>
                    <a:cubicBezTo>
                      <a:pt x="1679575" y="1615440"/>
                      <a:pt x="1729359" y="1487805"/>
                      <a:pt x="1819910" y="1389634"/>
                    </a:cubicBezTo>
                    <a:lnTo>
                      <a:pt x="2000377" y="1193800"/>
                    </a:lnTo>
                    <a:cubicBezTo>
                      <a:pt x="2007108" y="1186561"/>
                      <a:pt x="2013839" y="1178814"/>
                      <a:pt x="2020316" y="1170940"/>
                    </a:cubicBezTo>
                    <a:lnTo>
                      <a:pt x="2128647" y="1303274"/>
                    </a:lnTo>
                    <a:cubicBezTo>
                      <a:pt x="2252853" y="1455166"/>
                      <a:pt x="2321179" y="1646682"/>
                      <a:pt x="2321179" y="1842897"/>
                    </a:cubicBezTo>
                    <a:lnTo>
                      <a:pt x="2321179" y="3856228"/>
                    </a:lnTo>
                    <a:cubicBezTo>
                      <a:pt x="2321179" y="4110736"/>
                      <a:pt x="2528189" y="4317746"/>
                      <a:pt x="2782697" y="4317746"/>
                    </a:cubicBezTo>
                    <a:lnTo>
                      <a:pt x="2910840" y="4317746"/>
                    </a:lnTo>
                    <a:cubicBezTo>
                      <a:pt x="3165348" y="4317746"/>
                      <a:pt x="3372358" y="4110736"/>
                      <a:pt x="3372358" y="3856228"/>
                    </a:cubicBezTo>
                    <a:lnTo>
                      <a:pt x="3372358" y="1842897"/>
                    </a:lnTo>
                    <a:cubicBezTo>
                      <a:pt x="3372358" y="1646682"/>
                      <a:pt x="3440811" y="1455039"/>
                      <a:pt x="3565017" y="1303274"/>
                    </a:cubicBezTo>
                    <a:lnTo>
                      <a:pt x="3673221" y="1170940"/>
                    </a:lnTo>
                    <a:cubicBezTo>
                      <a:pt x="3679698" y="1178814"/>
                      <a:pt x="3686429" y="1186434"/>
                      <a:pt x="3693160" y="1193800"/>
                    </a:cubicBezTo>
                    <a:lnTo>
                      <a:pt x="3873627" y="1389634"/>
                    </a:lnTo>
                    <a:cubicBezTo>
                      <a:pt x="3964178" y="1487932"/>
                      <a:pt x="4013962" y="1615567"/>
                      <a:pt x="4013962" y="1749044"/>
                    </a:cubicBezTo>
                    <a:lnTo>
                      <a:pt x="4013962" y="4131564"/>
                    </a:lnTo>
                    <a:cubicBezTo>
                      <a:pt x="4013962" y="4294759"/>
                      <a:pt x="4146677" y="4427474"/>
                      <a:pt x="4309872" y="4427474"/>
                    </a:cubicBezTo>
                    <a:cubicBezTo>
                      <a:pt x="4380865" y="4427474"/>
                      <a:pt x="4448556" y="4402201"/>
                      <a:pt x="4501642" y="4356862"/>
                    </a:cubicBezTo>
                    <a:cubicBezTo>
                      <a:pt x="4550664" y="4401693"/>
                      <a:pt x="4615434" y="4427474"/>
                      <a:pt x="4682744" y="4427474"/>
                    </a:cubicBezTo>
                    <a:cubicBezTo>
                      <a:pt x="4830445" y="4427474"/>
                      <a:pt x="4950714" y="4307332"/>
                      <a:pt x="4950714" y="4159504"/>
                    </a:cubicBezTo>
                    <a:lnTo>
                      <a:pt x="4950714" y="2362835"/>
                    </a:lnTo>
                    <a:lnTo>
                      <a:pt x="5092065" y="2642362"/>
                    </a:lnTo>
                    <a:cubicBezTo>
                      <a:pt x="5130546" y="2718562"/>
                      <a:pt x="5200015" y="2775331"/>
                      <a:pt x="5282311" y="2797810"/>
                    </a:cubicBezTo>
                    <a:cubicBezTo>
                      <a:pt x="5364607" y="2820289"/>
                      <a:pt x="5453253" y="2806954"/>
                      <a:pt x="5525389" y="2760980"/>
                    </a:cubicBezTo>
                    <a:cubicBezTo>
                      <a:pt x="5642483" y="2686177"/>
                      <a:pt x="5693537" y="2541905"/>
                      <a:pt x="5649595" y="2410079"/>
                    </a:cubicBezTo>
                  </a:path>
                </a:pathLst>
              </a:custGeom>
              <a:solidFill>
                <a:srgbClr val="CF102D"/>
              </a:solidFill>
            </p:spPr>
            <p:txBody>
              <a:bodyPr/>
              <a:lstStyle/>
              <a:p>
                <a:endParaRPr lang="en-GB"/>
              </a:p>
            </p:txBody>
          </p:sp>
          <p:sp>
            <p:nvSpPr>
              <p:cNvPr id="65" name="Freeform 65"/>
              <p:cNvSpPr/>
              <p:nvPr/>
            </p:nvSpPr>
            <p:spPr>
              <a:xfrm>
                <a:off x="2493772" y="303403"/>
                <a:ext cx="776605" cy="776605"/>
              </a:xfrm>
              <a:custGeom>
                <a:avLst/>
                <a:gdLst/>
                <a:ahLst/>
                <a:cxnLst/>
                <a:rect l="l" t="t" r="r" b="b"/>
                <a:pathLst>
                  <a:path w="776605" h="776605">
                    <a:moveTo>
                      <a:pt x="388239" y="191008"/>
                    </a:moveTo>
                    <a:cubicBezTo>
                      <a:pt x="497078" y="191008"/>
                      <a:pt x="585597" y="279527"/>
                      <a:pt x="585597" y="388366"/>
                    </a:cubicBezTo>
                    <a:cubicBezTo>
                      <a:pt x="585597" y="497205"/>
                      <a:pt x="496951" y="585597"/>
                      <a:pt x="388239" y="585597"/>
                    </a:cubicBezTo>
                    <a:cubicBezTo>
                      <a:pt x="279527" y="585597"/>
                      <a:pt x="190881" y="497078"/>
                      <a:pt x="190881" y="388366"/>
                    </a:cubicBezTo>
                    <a:cubicBezTo>
                      <a:pt x="190881" y="279654"/>
                      <a:pt x="279400" y="191008"/>
                      <a:pt x="388239" y="191008"/>
                    </a:cubicBezTo>
                    <a:moveTo>
                      <a:pt x="388239" y="776605"/>
                    </a:moveTo>
                    <a:cubicBezTo>
                      <a:pt x="602361" y="776605"/>
                      <a:pt x="776605" y="602488"/>
                      <a:pt x="776605" y="388366"/>
                    </a:cubicBezTo>
                    <a:cubicBezTo>
                      <a:pt x="776605" y="174244"/>
                      <a:pt x="602361" y="0"/>
                      <a:pt x="388239" y="0"/>
                    </a:cubicBezTo>
                    <a:cubicBezTo>
                      <a:pt x="174117" y="0"/>
                      <a:pt x="0" y="174244"/>
                      <a:pt x="0" y="388366"/>
                    </a:cubicBezTo>
                    <a:cubicBezTo>
                      <a:pt x="0" y="602488"/>
                      <a:pt x="174244" y="776605"/>
                      <a:pt x="388239" y="776605"/>
                    </a:cubicBezTo>
                  </a:path>
                </a:pathLst>
              </a:custGeom>
              <a:solidFill>
                <a:srgbClr val="CF102D"/>
              </a:solidFill>
            </p:spPr>
            <p:txBody>
              <a:bodyPr/>
              <a:lstStyle/>
              <a:p>
                <a:endParaRPr lang="en-GB"/>
              </a:p>
            </p:txBody>
          </p:sp>
        </p:grpSp>
      </p:grpSp>
      <p:sp>
        <p:nvSpPr>
          <p:cNvPr id="66" name="Freeform 66"/>
          <p:cNvSpPr/>
          <p:nvPr/>
        </p:nvSpPr>
        <p:spPr>
          <a:xfrm>
            <a:off x="12838428" y="2539306"/>
            <a:ext cx="5447557" cy="5110058"/>
          </a:xfrm>
          <a:custGeom>
            <a:avLst/>
            <a:gdLst/>
            <a:ahLst/>
            <a:cxnLst/>
            <a:rect l="l" t="t" r="r" b="b"/>
            <a:pathLst>
              <a:path w="6288632" h="5735473">
                <a:moveTo>
                  <a:pt x="0" y="0"/>
                </a:moveTo>
                <a:lnTo>
                  <a:pt x="6288632" y="0"/>
                </a:lnTo>
                <a:lnTo>
                  <a:pt x="6288632" y="5735474"/>
                </a:lnTo>
                <a:lnTo>
                  <a:pt x="0" y="5735474"/>
                </a:lnTo>
                <a:lnTo>
                  <a:pt x="0" y="0"/>
                </a:lnTo>
                <a:close/>
              </a:path>
            </a:pathLst>
          </a:custGeom>
          <a:blipFill>
            <a:blip r:embed="rId7"/>
            <a:stretch>
              <a:fillRect l="-18402" r="-18402"/>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512304"/>
            <a:ext cx="7451196" cy="5337656"/>
            <a:chOff x="0" y="0"/>
            <a:chExt cx="1962455" cy="1405802"/>
          </a:xfrm>
        </p:grpSpPr>
        <p:sp>
          <p:nvSpPr>
            <p:cNvPr id="3" name="Freeform 3"/>
            <p:cNvSpPr/>
            <p:nvPr/>
          </p:nvSpPr>
          <p:spPr>
            <a:xfrm>
              <a:off x="0" y="0"/>
              <a:ext cx="1962455" cy="1405802"/>
            </a:xfrm>
            <a:custGeom>
              <a:avLst/>
              <a:gdLst/>
              <a:ahLst/>
              <a:cxnLst/>
              <a:rect l="l" t="t" r="r" b="b"/>
              <a:pathLst>
                <a:path w="1962455" h="1405802">
                  <a:moveTo>
                    <a:pt x="0" y="0"/>
                  </a:moveTo>
                  <a:lnTo>
                    <a:pt x="1962455" y="0"/>
                  </a:lnTo>
                  <a:lnTo>
                    <a:pt x="1962455" y="1405802"/>
                  </a:lnTo>
                  <a:lnTo>
                    <a:pt x="0" y="1405802"/>
                  </a:lnTo>
                  <a:close/>
                </a:path>
              </a:pathLst>
            </a:custGeom>
            <a:solidFill>
              <a:srgbClr val="F0F0EC"/>
            </a:solidFill>
          </p:spPr>
          <p:txBody>
            <a:bodyPr/>
            <a:lstStyle/>
            <a:p>
              <a:endParaRPr lang="en-GB"/>
            </a:p>
          </p:txBody>
        </p:sp>
        <p:sp>
          <p:nvSpPr>
            <p:cNvPr id="4" name="TextBox 4"/>
            <p:cNvSpPr txBox="1"/>
            <p:nvPr/>
          </p:nvSpPr>
          <p:spPr>
            <a:xfrm>
              <a:off x="0" y="-38100"/>
              <a:ext cx="1962455" cy="144390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0" y="9700628"/>
            <a:ext cx="18395101" cy="0"/>
          </a:xfrm>
          <a:prstGeom prst="line">
            <a:avLst/>
          </a:prstGeom>
          <a:ln w="38100" cap="flat">
            <a:solidFill>
              <a:srgbClr val="2254C5"/>
            </a:solidFill>
            <a:prstDash val="solid"/>
            <a:headEnd type="none" w="sm" len="sm"/>
            <a:tailEnd type="none" w="sm" len="sm"/>
          </a:ln>
        </p:spPr>
        <p:txBody>
          <a:bodyPr/>
          <a:lstStyle/>
          <a:p>
            <a:endParaRPr lang="en-GB"/>
          </a:p>
        </p:txBody>
      </p:sp>
      <p:sp>
        <p:nvSpPr>
          <p:cNvPr id="6" name="Freeform 6"/>
          <p:cNvSpPr/>
          <p:nvPr/>
        </p:nvSpPr>
        <p:spPr>
          <a:xfrm>
            <a:off x="8851371" y="5360968"/>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2"/>
            <a:stretch>
              <a:fillRect l="-6884" r="-6884"/>
            </a:stretch>
          </a:blipFill>
        </p:spPr>
        <p:txBody>
          <a:bodyPr/>
          <a:lstStyle/>
          <a:p>
            <a:endParaRPr lang="en-GB"/>
          </a:p>
        </p:txBody>
      </p:sp>
      <p:sp>
        <p:nvSpPr>
          <p:cNvPr id="7" name="Freeform 7"/>
          <p:cNvSpPr/>
          <p:nvPr/>
        </p:nvSpPr>
        <p:spPr>
          <a:xfrm>
            <a:off x="13322230" y="5360968"/>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3"/>
            <a:stretch>
              <a:fillRect l="-4655" r="-4655"/>
            </a:stretch>
          </a:blipFill>
        </p:spPr>
        <p:txBody>
          <a:bodyPr/>
          <a:lstStyle/>
          <a:p>
            <a:endParaRPr lang="en-GB"/>
          </a:p>
        </p:txBody>
      </p:sp>
      <p:sp>
        <p:nvSpPr>
          <p:cNvPr id="8" name="AutoShape 8"/>
          <p:cNvSpPr/>
          <p:nvPr/>
        </p:nvSpPr>
        <p:spPr>
          <a:xfrm>
            <a:off x="9234893" y="4963632"/>
            <a:ext cx="1441094" cy="0"/>
          </a:xfrm>
          <a:prstGeom prst="line">
            <a:avLst/>
          </a:prstGeom>
          <a:ln w="28575" cap="flat">
            <a:solidFill>
              <a:srgbClr val="2254C5"/>
            </a:solidFill>
            <a:prstDash val="solid"/>
            <a:headEnd type="none" w="sm" len="sm"/>
            <a:tailEnd type="none" w="sm" len="sm"/>
          </a:ln>
        </p:spPr>
        <p:txBody>
          <a:bodyPr/>
          <a:lstStyle/>
          <a:p>
            <a:endParaRPr lang="en-GB"/>
          </a:p>
        </p:txBody>
      </p:sp>
      <p:sp>
        <p:nvSpPr>
          <p:cNvPr id="9" name="AutoShape 9"/>
          <p:cNvSpPr/>
          <p:nvPr/>
        </p:nvSpPr>
        <p:spPr>
          <a:xfrm>
            <a:off x="13668410" y="4935057"/>
            <a:ext cx="937030" cy="0"/>
          </a:xfrm>
          <a:prstGeom prst="line">
            <a:avLst/>
          </a:prstGeom>
          <a:ln w="28575" cap="flat">
            <a:solidFill>
              <a:srgbClr val="2254C5"/>
            </a:solidFill>
            <a:prstDash val="solid"/>
            <a:headEnd type="none" w="sm" len="sm"/>
            <a:tailEnd type="none" w="sm" len="sm"/>
          </a:ln>
        </p:spPr>
        <p:txBody>
          <a:bodyPr/>
          <a:lstStyle/>
          <a:p>
            <a:endParaRPr lang="en-GB"/>
          </a:p>
        </p:txBody>
      </p:sp>
      <p:sp>
        <p:nvSpPr>
          <p:cNvPr id="10" name="Freeform 10"/>
          <p:cNvSpPr/>
          <p:nvPr/>
        </p:nvSpPr>
        <p:spPr>
          <a:xfrm>
            <a:off x="8851371" y="1028700"/>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4"/>
            <a:stretch>
              <a:fillRect/>
            </a:stretch>
          </a:blipFill>
        </p:spPr>
        <p:txBody>
          <a:bodyPr/>
          <a:lstStyle/>
          <a:p>
            <a:endParaRPr lang="en-GB"/>
          </a:p>
        </p:txBody>
      </p:sp>
      <p:sp>
        <p:nvSpPr>
          <p:cNvPr id="11" name="Freeform 11"/>
          <p:cNvSpPr/>
          <p:nvPr/>
        </p:nvSpPr>
        <p:spPr>
          <a:xfrm>
            <a:off x="13322230" y="1028700"/>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5"/>
            <a:stretch>
              <a:fillRect t="-2187" b="-2187"/>
            </a:stretch>
          </a:blipFill>
        </p:spPr>
        <p:txBody>
          <a:bodyPr/>
          <a:lstStyle/>
          <a:p>
            <a:endParaRPr lang="en-GB"/>
          </a:p>
        </p:txBody>
      </p:sp>
      <p:sp>
        <p:nvSpPr>
          <p:cNvPr id="12" name="TextBox 12"/>
          <p:cNvSpPr txBox="1"/>
          <p:nvPr/>
        </p:nvSpPr>
        <p:spPr>
          <a:xfrm>
            <a:off x="1028700" y="1654766"/>
            <a:ext cx="7289766" cy="1169918"/>
          </a:xfrm>
          <a:prstGeom prst="rect">
            <a:avLst/>
          </a:prstGeom>
        </p:spPr>
        <p:txBody>
          <a:bodyPr lIns="0" tIns="0" rIns="0" bIns="0" rtlCol="0" anchor="t">
            <a:spAutoFit/>
          </a:bodyPr>
          <a:lstStyle/>
          <a:p>
            <a:pPr algn="l">
              <a:lnSpc>
                <a:spcPts val="8187"/>
              </a:lnSpc>
            </a:pPr>
            <a:r>
              <a:rPr lang="en-US" sz="8187">
                <a:solidFill>
                  <a:srgbClr val="CF102D"/>
                </a:solidFill>
                <a:latin typeface="FS Lola"/>
              </a:rPr>
              <a:t>Our DBT Values​</a:t>
            </a:r>
          </a:p>
        </p:txBody>
      </p:sp>
      <p:sp>
        <p:nvSpPr>
          <p:cNvPr id="13" name="TextBox 13"/>
          <p:cNvSpPr txBox="1"/>
          <p:nvPr/>
        </p:nvSpPr>
        <p:spPr>
          <a:xfrm>
            <a:off x="1478320" y="6424472"/>
            <a:ext cx="6551957" cy="1860569"/>
          </a:xfrm>
          <a:prstGeom prst="rect">
            <a:avLst/>
          </a:prstGeom>
        </p:spPr>
        <p:txBody>
          <a:bodyPr lIns="0" tIns="0" rIns="0" bIns="0" rtlCol="0" anchor="t">
            <a:spAutoFit/>
          </a:bodyPr>
          <a:lstStyle/>
          <a:p>
            <a:pPr algn="l">
              <a:lnSpc>
                <a:spcPts val="2424"/>
              </a:lnSpc>
            </a:pPr>
            <a:r>
              <a:rPr lang="en-US" sz="1731">
                <a:solidFill>
                  <a:srgbClr val="545454"/>
                </a:solidFill>
                <a:latin typeface="Helvetica Neue LT Std"/>
              </a:rPr>
              <a:t>Our company values are essentially the fundamental beliefs that guide our organisation's decision-making and overall approach to business. They serve as the bedrock of the company culture, shaping how our employees interact with each other, stakeholders, and the wider world. Here's a breakdown of what company values are and their significance.</a:t>
            </a:r>
          </a:p>
        </p:txBody>
      </p:sp>
      <p:sp>
        <p:nvSpPr>
          <p:cNvPr id="14" name="TextBox 14"/>
          <p:cNvSpPr txBox="1"/>
          <p:nvPr/>
        </p:nvSpPr>
        <p:spPr>
          <a:xfrm>
            <a:off x="9197551" y="2167325"/>
            <a:ext cx="2436748" cy="577239"/>
          </a:xfrm>
          <a:prstGeom prst="rect">
            <a:avLst/>
          </a:prstGeom>
        </p:spPr>
        <p:txBody>
          <a:bodyPr lIns="0" tIns="0" rIns="0" bIns="0" rtlCol="0" anchor="t">
            <a:spAutoFit/>
          </a:bodyPr>
          <a:lstStyle/>
          <a:p>
            <a:pPr algn="l">
              <a:lnSpc>
                <a:spcPts val="4407"/>
              </a:lnSpc>
            </a:pPr>
            <a:r>
              <a:rPr lang="en-US" sz="3148">
                <a:solidFill>
                  <a:srgbClr val="2254C5"/>
                </a:solidFill>
                <a:latin typeface="FS Lola"/>
              </a:rPr>
              <a:t>Excellent</a:t>
            </a:r>
          </a:p>
        </p:txBody>
      </p:sp>
      <p:sp>
        <p:nvSpPr>
          <p:cNvPr id="15" name="TextBox 15"/>
          <p:cNvSpPr txBox="1"/>
          <p:nvPr/>
        </p:nvSpPr>
        <p:spPr>
          <a:xfrm>
            <a:off x="9197551" y="2874201"/>
            <a:ext cx="3750504" cy="1499684"/>
          </a:xfrm>
          <a:prstGeom prst="rect">
            <a:avLst/>
          </a:prstGeom>
        </p:spPr>
        <p:txBody>
          <a:bodyPr lIns="0" tIns="0" rIns="0" bIns="0" rtlCol="0" anchor="t">
            <a:spAutoFit/>
          </a:bodyPr>
          <a:lstStyle/>
          <a:p>
            <a:pPr algn="l">
              <a:lnSpc>
                <a:spcPts val="2380"/>
              </a:lnSpc>
            </a:pPr>
            <a:r>
              <a:rPr lang="en-US" sz="1700">
                <a:solidFill>
                  <a:srgbClr val="545454"/>
                </a:solidFill>
                <a:latin typeface="Helvetica Neue LT Std"/>
              </a:rPr>
              <a:t>Our work matters. It makes a difference to people's lives across the country. We combine excellence with pace to maximise the impact we have.</a:t>
            </a:r>
          </a:p>
        </p:txBody>
      </p:sp>
      <p:sp>
        <p:nvSpPr>
          <p:cNvPr id="16" name="TextBox 16"/>
          <p:cNvSpPr txBox="1"/>
          <p:nvPr/>
        </p:nvSpPr>
        <p:spPr>
          <a:xfrm>
            <a:off x="9202206" y="6395897"/>
            <a:ext cx="2436748" cy="577239"/>
          </a:xfrm>
          <a:prstGeom prst="rect">
            <a:avLst/>
          </a:prstGeom>
        </p:spPr>
        <p:txBody>
          <a:bodyPr lIns="0" tIns="0" rIns="0" bIns="0" rtlCol="0" anchor="t">
            <a:spAutoFit/>
          </a:bodyPr>
          <a:lstStyle/>
          <a:p>
            <a:pPr algn="l">
              <a:lnSpc>
                <a:spcPts val="4407"/>
              </a:lnSpc>
            </a:pPr>
            <a:r>
              <a:rPr lang="en-US" sz="3148">
                <a:solidFill>
                  <a:srgbClr val="E24912"/>
                </a:solidFill>
                <a:latin typeface="FS Lola"/>
              </a:rPr>
              <a:t>Confident</a:t>
            </a:r>
          </a:p>
        </p:txBody>
      </p:sp>
      <p:sp>
        <p:nvSpPr>
          <p:cNvPr id="17" name="TextBox 17"/>
          <p:cNvSpPr txBox="1"/>
          <p:nvPr/>
        </p:nvSpPr>
        <p:spPr>
          <a:xfrm>
            <a:off x="9202206" y="7102772"/>
            <a:ext cx="3494003" cy="1794922"/>
          </a:xfrm>
          <a:prstGeom prst="rect">
            <a:avLst/>
          </a:prstGeom>
        </p:spPr>
        <p:txBody>
          <a:bodyPr lIns="0" tIns="0" rIns="0" bIns="0" rtlCol="0" anchor="t">
            <a:spAutoFit/>
          </a:bodyPr>
          <a:lstStyle/>
          <a:p>
            <a:pPr algn="l">
              <a:lnSpc>
                <a:spcPts val="2380"/>
              </a:lnSpc>
            </a:pPr>
            <a:r>
              <a:rPr lang="en-US" sz="1700">
                <a:solidFill>
                  <a:srgbClr val="545454"/>
                </a:solidFill>
                <a:latin typeface="Helvetica Neue LT Std"/>
              </a:rPr>
              <a:t>We have a distinctive perspective, informed by our work with business. We make a compelling case for what we want to do, and don't let obstacles get in the way.​</a:t>
            </a:r>
          </a:p>
          <a:p>
            <a:pPr algn="l">
              <a:lnSpc>
                <a:spcPts val="2380"/>
              </a:lnSpc>
            </a:pPr>
            <a:endParaRPr lang="en-US" sz="1700">
              <a:solidFill>
                <a:srgbClr val="545454"/>
              </a:solidFill>
              <a:latin typeface="Helvetica Neue LT Std"/>
            </a:endParaRPr>
          </a:p>
        </p:txBody>
      </p:sp>
      <p:sp>
        <p:nvSpPr>
          <p:cNvPr id="18" name="TextBox 18"/>
          <p:cNvSpPr txBox="1"/>
          <p:nvPr/>
        </p:nvSpPr>
        <p:spPr>
          <a:xfrm>
            <a:off x="13668410" y="2167325"/>
            <a:ext cx="2436748" cy="577239"/>
          </a:xfrm>
          <a:prstGeom prst="rect">
            <a:avLst/>
          </a:prstGeom>
        </p:spPr>
        <p:txBody>
          <a:bodyPr lIns="0" tIns="0" rIns="0" bIns="0" rtlCol="0" anchor="t">
            <a:spAutoFit/>
          </a:bodyPr>
          <a:lstStyle/>
          <a:p>
            <a:pPr algn="l">
              <a:lnSpc>
                <a:spcPts val="4407"/>
              </a:lnSpc>
            </a:pPr>
            <a:r>
              <a:rPr lang="en-US" sz="3148">
                <a:solidFill>
                  <a:srgbClr val="A90083"/>
                </a:solidFill>
                <a:latin typeface="FS Lola"/>
              </a:rPr>
              <a:t>Connected</a:t>
            </a:r>
          </a:p>
        </p:txBody>
      </p:sp>
      <p:sp>
        <p:nvSpPr>
          <p:cNvPr id="19" name="TextBox 19"/>
          <p:cNvSpPr txBox="1"/>
          <p:nvPr/>
        </p:nvSpPr>
        <p:spPr>
          <a:xfrm>
            <a:off x="13668410" y="2883726"/>
            <a:ext cx="3590890" cy="1674308"/>
          </a:xfrm>
          <a:prstGeom prst="rect">
            <a:avLst/>
          </a:prstGeom>
        </p:spPr>
        <p:txBody>
          <a:bodyPr lIns="0" tIns="0" rIns="0" bIns="0" rtlCol="0" anchor="t">
            <a:spAutoFit/>
          </a:bodyPr>
          <a:lstStyle/>
          <a:p>
            <a:pPr algn="l">
              <a:lnSpc>
                <a:spcPts val="2196"/>
              </a:lnSpc>
            </a:pPr>
            <a:r>
              <a:rPr lang="en-US" sz="1569">
                <a:solidFill>
                  <a:srgbClr val="545454"/>
                </a:solidFill>
                <a:latin typeface="Helvetica Neue LT Std"/>
              </a:rPr>
              <a:t>We actively partner with businesses across the UK and across the world. We are accessible and we help them navigate Government, using our strong relationships to get things done.​</a:t>
            </a:r>
          </a:p>
          <a:p>
            <a:pPr algn="l">
              <a:lnSpc>
                <a:spcPts val="2196"/>
              </a:lnSpc>
            </a:pPr>
            <a:endParaRPr lang="en-US" sz="1569">
              <a:solidFill>
                <a:srgbClr val="545454"/>
              </a:solidFill>
              <a:latin typeface="Helvetica Neue LT Std"/>
            </a:endParaRPr>
          </a:p>
        </p:txBody>
      </p:sp>
      <p:sp>
        <p:nvSpPr>
          <p:cNvPr id="20" name="TextBox 20"/>
          <p:cNvSpPr txBox="1"/>
          <p:nvPr/>
        </p:nvSpPr>
        <p:spPr>
          <a:xfrm>
            <a:off x="13673065" y="6395897"/>
            <a:ext cx="2436748" cy="577239"/>
          </a:xfrm>
          <a:prstGeom prst="rect">
            <a:avLst/>
          </a:prstGeom>
        </p:spPr>
        <p:txBody>
          <a:bodyPr lIns="0" tIns="0" rIns="0" bIns="0" rtlCol="0" anchor="t">
            <a:spAutoFit/>
          </a:bodyPr>
          <a:lstStyle/>
          <a:p>
            <a:pPr algn="l">
              <a:lnSpc>
                <a:spcPts val="4407"/>
              </a:lnSpc>
            </a:pPr>
            <a:r>
              <a:rPr lang="en-US" sz="3148">
                <a:solidFill>
                  <a:srgbClr val="CF102D"/>
                </a:solidFill>
                <a:latin typeface="FS Lola"/>
              </a:rPr>
              <a:t>Collaborative</a:t>
            </a:r>
          </a:p>
        </p:txBody>
      </p:sp>
      <p:sp>
        <p:nvSpPr>
          <p:cNvPr id="21" name="TextBox 21"/>
          <p:cNvSpPr txBox="1"/>
          <p:nvPr/>
        </p:nvSpPr>
        <p:spPr>
          <a:xfrm>
            <a:off x="13673065" y="7102772"/>
            <a:ext cx="3899617" cy="1499684"/>
          </a:xfrm>
          <a:prstGeom prst="rect">
            <a:avLst/>
          </a:prstGeom>
        </p:spPr>
        <p:txBody>
          <a:bodyPr lIns="0" tIns="0" rIns="0" bIns="0" rtlCol="0" anchor="t">
            <a:spAutoFit/>
          </a:bodyPr>
          <a:lstStyle/>
          <a:p>
            <a:pPr algn="l">
              <a:lnSpc>
                <a:spcPts val="2380"/>
              </a:lnSpc>
            </a:pPr>
            <a:r>
              <a:rPr lang="en-US" sz="1700">
                <a:solidFill>
                  <a:srgbClr val="545454"/>
                </a:solidFill>
                <a:latin typeface="Helvetica Neue LT Std"/>
              </a:rPr>
              <a:t>We are one department, bringing together teams from across the UK and across the world. We ensure everyone is supported and can see how their work makes a difference.​</a:t>
            </a:r>
          </a:p>
        </p:txBody>
      </p:sp>
      <p:sp>
        <p:nvSpPr>
          <p:cNvPr id="22" name="Freeform 22"/>
          <p:cNvSpPr/>
          <p:nvPr/>
        </p:nvSpPr>
        <p:spPr>
          <a:xfrm>
            <a:off x="1028700" y="2744565"/>
            <a:ext cx="7451196" cy="3534860"/>
          </a:xfrm>
          <a:custGeom>
            <a:avLst/>
            <a:gdLst/>
            <a:ahLst/>
            <a:cxnLst/>
            <a:rect l="l" t="t" r="r" b="b"/>
            <a:pathLst>
              <a:path w="7451196" h="3534860">
                <a:moveTo>
                  <a:pt x="0" y="0"/>
                </a:moveTo>
                <a:lnTo>
                  <a:pt x="7451196" y="0"/>
                </a:lnTo>
                <a:lnTo>
                  <a:pt x="7451196" y="3534860"/>
                </a:lnTo>
                <a:lnTo>
                  <a:pt x="0" y="3534860"/>
                </a:lnTo>
                <a:lnTo>
                  <a:pt x="0" y="0"/>
                </a:lnTo>
                <a:close/>
              </a:path>
            </a:pathLst>
          </a:custGeom>
          <a:blipFill>
            <a:blip r:embed="rId6"/>
            <a:stretch>
              <a:fillRect t="-16667" b="-23860"/>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64404"/>
            <a:ext cx="10016332" cy="1029269"/>
          </a:xfrm>
          <a:prstGeom prst="rect">
            <a:avLst/>
          </a:prstGeom>
        </p:spPr>
        <p:txBody>
          <a:bodyPr lIns="0" tIns="0" rIns="0" bIns="0" rtlCol="0" anchor="t">
            <a:spAutoFit/>
          </a:bodyPr>
          <a:lstStyle/>
          <a:p>
            <a:pPr algn="l">
              <a:lnSpc>
                <a:spcPts val="7840"/>
              </a:lnSpc>
            </a:pPr>
            <a:r>
              <a:rPr lang="en-US" sz="5600">
                <a:solidFill>
                  <a:srgbClr val="CF102D"/>
                </a:solidFill>
                <a:latin typeface="FS Lola"/>
              </a:rPr>
              <a:t>Diversity and Inclusion in DBT</a:t>
            </a:r>
          </a:p>
        </p:txBody>
      </p:sp>
      <p:sp>
        <p:nvSpPr>
          <p:cNvPr id="3" name="TextBox 3"/>
          <p:cNvSpPr txBox="1"/>
          <p:nvPr/>
        </p:nvSpPr>
        <p:spPr>
          <a:xfrm>
            <a:off x="1028700" y="2718768"/>
            <a:ext cx="5212066" cy="7586051"/>
          </a:xfrm>
          <a:prstGeom prst="rect">
            <a:avLst/>
          </a:prstGeom>
        </p:spPr>
        <p:txBody>
          <a:bodyPr lIns="0" tIns="0" rIns="0" bIns="0" rtlCol="0" anchor="t">
            <a:spAutoFit/>
          </a:bodyPr>
          <a:lstStyle/>
          <a:p>
            <a:pPr algn="l">
              <a:lnSpc>
                <a:spcPts val="2664"/>
              </a:lnSpc>
            </a:pPr>
            <a:r>
              <a:rPr lang="en-US" sz="1903">
                <a:solidFill>
                  <a:srgbClr val="0063BE"/>
                </a:solidFill>
                <a:latin typeface="Helvetica Neue LT Std Bold"/>
              </a:rPr>
              <a:t>We are committed to inclusive and diverse leadership, and we welcome applications from under-represented groups and those based across the whole of the UK.</a:t>
            </a:r>
          </a:p>
          <a:p>
            <a:pPr algn="l">
              <a:lnSpc>
                <a:spcPts val="2664"/>
              </a:lnSpc>
            </a:pPr>
            <a:endParaRPr lang="en-US" sz="1903">
              <a:solidFill>
                <a:srgbClr val="0063BE"/>
              </a:solidFill>
              <a:latin typeface="Helvetica Neue LT Std Bold"/>
            </a:endParaRPr>
          </a:p>
          <a:p>
            <a:pPr>
              <a:lnSpc>
                <a:spcPts val="2664"/>
              </a:lnSpc>
            </a:pPr>
            <a:r>
              <a:rPr lang="en-US" sz="1900">
                <a:solidFill>
                  <a:srgbClr val="545454"/>
                </a:solidFill>
                <a:latin typeface="Helvetica Neue LT Std"/>
              </a:rPr>
              <a:t>To learn more please see the </a:t>
            </a:r>
            <a:r>
              <a:rPr lang="en-US" sz="1900" u="sng">
                <a:solidFill>
                  <a:srgbClr val="545454"/>
                </a:solidFill>
                <a:latin typeface="Helvetica Neue LT Std"/>
                <a:hlinkClick r:id="rId2" tooltip="https://drive.google.com/file/d/1vqUuT0e75fI3pehr9Qmn_c8OSnzfaRIn/view?usp=sharing"/>
              </a:rPr>
              <a:t>Civil Service People Plan</a:t>
            </a:r>
            <a:r>
              <a:rPr lang="en-US" sz="1900">
                <a:solidFill>
                  <a:srgbClr val="545454"/>
                </a:solidFill>
                <a:latin typeface="Helvetica Neue LT Std"/>
              </a:rPr>
              <a:t> and </a:t>
            </a:r>
            <a:r>
              <a:rPr lang="en-US" sz="1900" u="sng">
                <a:solidFill>
                  <a:srgbClr val="545454"/>
                </a:solidFill>
                <a:latin typeface="Helvetica Neue LT Std"/>
                <a:hlinkClick r:id="rId3" tooltip="https://drive.google.com/file/d/1ZCT68zNV3xktMz0DZ7ruttyzav9c0IJ4/view?usp=sharing"/>
              </a:rPr>
              <a:t>Civil Service D&amp;I Strategy</a:t>
            </a:r>
            <a:r>
              <a:rPr lang="en-US" sz="1900" u="sng">
                <a:solidFill>
                  <a:srgbClr val="545454"/>
                </a:solidFill>
                <a:latin typeface="Helvetica Neue LT Std"/>
              </a:rPr>
              <a:t>.</a:t>
            </a:r>
          </a:p>
          <a:p>
            <a:pPr algn="l">
              <a:lnSpc>
                <a:spcPts val="2664"/>
              </a:lnSpc>
            </a:pPr>
            <a:endParaRPr lang="en-US" sz="1903" u="sng">
              <a:solidFill>
                <a:srgbClr val="545454"/>
              </a:solidFill>
              <a:latin typeface="Helvetica Neue LT Std"/>
              <a:hlinkClick r:id="rId4" tooltip="https://drive.google.com/file/d/1ZCT68zNV3xktMz0DZ7ruttyzav9c0IJ4/view?usp=sharing"/>
            </a:endParaRPr>
          </a:p>
          <a:p>
            <a:pPr algn="just">
              <a:lnSpc>
                <a:spcPts val="2664"/>
              </a:lnSpc>
            </a:pPr>
            <a:r>
              <a:rPr lang="en-US" sz="1903">
                <a:solidFill>
                  <a:srgbClr val="545454"/>
                </a:solidFill>
                <a:latin typeface="Helvetica Neue LT Std"/>
              </a:rPr>
              <a:t>We treat everyone openly, fairly and equally, and we collaborate proactively with a can-do attitude, inspiring others to want to engage with us. We respect each other's views regardless of background, and we do not discriminate. We are one department, we have a shared culture across our diverse, global </a:t>
            </a:r>
            <a:r>
              <a:rPr lang="en-US" sz="1903" err="1">
                <a:solidFill>
                  <a:srgbClr val="545454"/>
                </a:solidFill>
                <a:latin typeface="Helvetica Neue LT Std"/>
              </a:rPr>
              <a:t>organisation</a:t>
            </a:r>
            <a:r>
              <a:rPr lang="en-US" sz="1903">
                <a:solidFill>
                  <a:srgbClr val="545454"/>
                </a:solidFill>
                <a:latin typeface="Helvetica Neue LT Std"/>
              </a:rPr>
              <a:t>. We celebrate our diversity of thought, coming from different backgrounds, places and experiences to deliver the best for the UK, our markets and our customers. And we are better for it.</a:t>
            </a:r>
          </a:p>
          <a:p>
            <a:pPr algn="l">
              <a:lnSpc>
                <a:spcPts val="2664"/>
              </a:lnSpc>
            </a:pPr>
            <a:endParaRPr lang="en-US" sz="1903">
              <a:solidFill>
                <a:srgbClr val="545454"/>
              </a:solidFill>
              <a:latin typeface="Helvetica Neue LT Std"/>
            </a:endParaRPr>
          </a:p>
          <a:p>
            <a:pPr algn="l">
              <a:lnSpc>
                <a:spcPts val="2664"/>
              </a:lnSpc>
            </a:pPr>
            <a:endParaRPr lang="en-US" sz="1903">
              <a:solidFill>
                <a:srgbClr val="545454"/>
              </a:solidFill>
              <a:latin typeface="Helvetica Neue LT Std"/>
            </a:endParaRPr>
          </a:p>
        </p:txBody>
      </p:sp>
      <p:sp>
        <p:nvSpPr>
          <p:cNvPr id="4" name="TextBox 4"/>
          <p:cNvSpPr txBox="1"/>
          <p:nvPr/>
        </p:nvSpPr>
        <p:spPr>
          <a:xfrm>
            <a:off x="6539825" y="2718768"/>
            <a:ext cx="5212066" cy="6893554"/>
          </a:xfrm>
          <a:prstGeom prst="rect">
            <a:avLst/>
          </a:prstGeom>
        </p:spPr>
        <p:txBody>
          <a:bodyPr lIns="0" tIns="0" rIns="0" bIns="0" rtlCol="0" anchor="t">
            <a:spAutoFit/>
          </a:bodyPr>
          <a:lstStyle/>
          <a:p>
            <a:pPr algn="l">
              <a:lnSpc>
                <a:spcPts val="2664"/>
              </a:lnSpc>
            </a:pPr>
            <a:r>
              <a:rPr lang="en-US" sz="1903">
                <a:solidFill>
                  <a:srgbClr val="0063BE"/>
                </a:solidFill>
                <a:latin typeface="Helvetica Neue LT Std Bold"/>
              </a:rPr>
              <a:t>Staff Networks</a:t>
            </a:r>
          </a:p>
          <a:p>
            <a:pPr algn="just">
              <a:lnSpc>
                <a:spcPts val="2664"/>
              </a:lnSpc>
            </a:pPr>
            <a:r>
              <a:rPr lang="en-US" sz="1903">
                <a:solidFill>
                  <a:srgbClr val="545454"/>
                </a:solidFill>
                <a:latin typeface="Helvetica Neue LT Std"/>
              </a:rPr>
              <a:t>With a multitude of networks, there's something for EVERYONE. Our networks support equality and showcase examples of inclusivity across the </a:t>
            </a:r>
            <a:r>
              <a:rPr lang="en-US" sz="1903" err="1">
                <a:solidFill>
                  <a:srgbClr val="545454"/>
                </a:solidFill>
                <a:latin typeface="Helvetica Neue LT Std"/>
              </a:rPr>
              <a:t>organisation</a:t>
            </a:r>
            <a:r>
              <a:rPr lang="en-US" sz="1903">
                <a:solidFill>
                  <a:srgbClr val="545454"/>
                </a:solidFill>
                <a:latin typeface="Helvetica Neue LT Std"/>
              </a:rPr>
              <a:t>. Each one has a senior champion to ensure they are heard at the top of the </a:t>
            </a:r>
            <a:r>
              <a:rPr lang="en-US" sz="1903" err="1">
                <a:solidFill>
                  <a:srgbClr val="545454"/>
                </a:solidFill>
                <a:latin typeface="Helvetica Neue LT Std"/>
              </a:rPr>
              <a:t>organisation</a:t>
            </a:r>
            <a:r>
              <a:rPr lang="en-US" sz="1903">
                <a:solidFill>
                  <a:srgbClr val="545454"/>
                </a:solidFill>
                <a:latin typeface="Helvetica Neue LT Std"/>
              </a:rPr>
              <a:t>.</a:t>
            </a:r>
          </a:p>
          <a:p>
            <a:pPr algn="just">
              <a:lnSpc>
                <a:spcPts val="2664"/>
              </a:lnSpc>
            </a:pPr>
            <a:endParaRPr lang="en-US" sz="1903">
              <a:solidFill>
                <a:srgbClr val="545454"/>
              </a:solidFill>
              <a:latin typeface="Helvetica Neue LT Std"/>
            </a:endParaRPr>
          </a:p>
          <a:p>
            <a:pPr algn="just">
              <a:lnSpc>
                <a:spcPts val="2664"/>
              </a:lnSpc>
            </a:pPr>
            <a:r>
              <a:rPr lang="en-US" sz="1903">
                <a:solidFill>
                  <a:srgbClr val="545454"/>
                </a:solidFill>
                <a:latin typeface="Helvetica Neue LT Std"/>
              </a:rPr>
              <a:t>Our networks pride themselves on working together, getting under the skin of intersectionality, championing allyship and education. Turning these collaborations into action plans which lead to real change.</a:t>
            </a:r>
          </a:p>
          <a:p>
            <a:pPr algn="just">
              <a:lnSpc>
                <a:spcPts val="2664"/>
              </a:lnSpc>
            </a:pPr>
            <a:endParaRPr lang="en-US" sz="1903">
              <a:solidFill>
                <a:srgbClr val="545454"/>
              </a:solidFill>
              <a:latin typeface="Helvetica Neue LT Std"/>
            </a:endParaRPr>
          </a:p>
          <a:p>
            <a:pPr algn="just">
              <a:lnSpc>
                <a:spcPts val="2664"/>
              </a:lnSpc>
            </a:pPr>
            <a:r>
              <a:rPr lang="en-US" sz="1903">
                <a:solidFill>
                  <a:srgbClr val="0063BE"/>
                </a:solidFill>
                <a:latin typeface="Helvetica Neue LT Std Bold"/>
              </a:rPr>
              <a:t>Reasonable Adjustments </a:t>
            </a:r>
          </a:p>
          <a:p>
            <a:pPr algn="just">
              <a:lnSpc>
                <a:spcPts val="2664"/>
              </a:lnSpc>
            </a:pPr>
            <a:r>
              <a:rPr lang="en-US" sz="1903">
                <a:solidFill>
                  <a:srgbClr val="545454"/>
                </a:solidFill>
                <a:latin typeface="Helvetica Neue LT Std"/>
              </a:rPr>
              <a:t>The Department is </a:t>
            </a:r>
            <a:r>
              <a:rPr lang="en-US" sz="1903" err="1">
                <a:solidFill>
                  <a:srgbClr val="545454"/>
                </a:solidFill>
                <a:latin typeface="Helvetica Neue LT Std"/>
              </a:rPr>
              <a:t>recognised</a:t>
            </a:r>
            <a:r>
              <a:rPr lang="en-US" sz="1903">
                <a:solidFill>
                  <a:srgbClr val="545454"/>
                </a:solidFill>
                <a:latin typeface="Helvetica Neue LT Std"/>
              </a:rPr>
              <a:t> as a Disability Confident Leader. Please follow this </a:t>
            </a:r>
            <a:r>
              <a:rPr lang="en-US" sz="1903" u="sng">
                <a:solidFill>
                  <a:srgbClr val="545454"/>
                </a:solidFill>
                <a:latin typeface="Helvetica Neue LT Std"/>
                <a:hlinkClick r:id="rId5" tooltip="https://www.gov.uk/government/collections/disability-confident-campaign"/>
              </a:rPr>
              <a:t>link</a:t>
            </a:r>
            <a:r>
              <a:rPr lang="en-US" sz="1903">
                <a:solidFill>
                  <a:srgbClr val="545454"/>
                </a:solidFill>
                <a:latin typeface="Helvetica Neue LT Std"/>
              </a:rPr>
              <a:t> for information.</a:t>
            </a:r>
          </a:p>
          <a:p>
            <a:pPr algn="l">
              <a:lnSpc>
                <a:spcPts val="2664"/>
              </a:lnSpc>
            </a:pPr>
            <a:r>
              <a:rPr lang="en-US" sz="1903">
                <a:solidFill>
                  <a:srgbClr val="545454"/>
                </a:solidFill>
                <a:latin typeface="Helvetica Neue LT Std"/>
              </a:rPr>
              <a:t> </a:t>
            </a:r>
          </a:p>
          <a:p>
            <a:pPr algn="l">
              <a:lnSpc>
                <a:spcPts val="2664"/>
              </a:lnSpc>
            </a:pPr>
            <a:endParaRPr lang="en-US" sz="1903">
              <a:solidFill>
                <a:srgbClr val="545454"/>
              </a:solidFill>
              <a:latin typeface="Helvetica Neue LT Std"/>
            </a:endParaRPr>
          </a:p>
        </p:txBody>
      </p:sp>
      <p:sp>
        <p:nvSpPr>
          <p:cNvPr id="5" name="TextBox 5"/>
          <p:cNvSpPr txBox="1"/>
          <p:nvPr/>
        </p:nvSpPr>
        <p:spPr>
          <a:xfrm>
            <a:off x="12047234" y="2718768"/>
            <a:ext cx="5212066" cy="7239802"/>
          </a:xfrm>
          <a:prstGeom prst="rect">
            <a:avLst/>
          </a:prstGeom>
        </p:spPr>
        <p:txBody>
          <a:bodyPr lIns="0" tIns="0" rIns="0" bIns="0" rtlCol="0" anchor="t">
            <a:spAutoFit/>
          </a:bodyPr>
          <a:lstStyle/>
          <a:p>
            <a:pPr algn="just">
              <a:lnSpc>
                <a:spcPts val="2664"/>
              </a:lnSpc>
            </a:pPr>
            <a:r>
              <a:rPr lang="en-US" sz="1903">
                <a:solidFill>
                  <a:srgbClr val="545454"/>
                </a:solidFill>
                <a:latin typeface="Helvetica Neue LT Std"/>
              </a:rPr>
              <a:t>We are committed to attracting, recruiting and retaining disabled people and supporting them in achieving their full potential.</a:t>
            </a:r>
          </a:p>
          <a:p>
            <a:pPr algn="just">
              <a:lnSpc>
                <a:spcPts val="2664"/>
              </a:lnSpc>
            </a:pPr>
            <a:r>
              <a:rPr lang="en-US" sz="1903">
                <a:solidFill>
                  <a:srgbClr val="545454"/>
                </a:solidFill>
                <a:latin typeface="Helvetica Neue LT Std"/>
              </a:rPr>
              <a:t>If you need a change, or what we call a reasonable adjustment, to be made so that </a:t>
            </a:r>
          </a:p>
          <a:p>
            <a:pPr algn="just">
              <a:lnSpc>
                <a:spcPts val="2664"/>
              </a:lnSpc>
            </a:pPr>
            <a:r>
              <a:rPr lang="en-US" sz="1903">
                <a:solidFill>
                  <a:srgbClr val="545454"/>
                </a:solidFill>
                <a:latin typeface="Helvetica Neue LT Std"/>
              </a:rPr>
              <a:t>you can make your application, you should contact </a:t>
            </a:r>
            <a:r>
              <a:rPr lang="en-US" sz="1903" u="sng">
                <a:solidFill>
                  <a:srgbClr val="545454"/>
                </a:solidFill>
                <a:latin typeface="Helvetica Neue LT Std"/>
                <a:hlinkClick r:id="rId6"/>
              </a:rPr>
              <a:t>Andrew.timlin@hays.com</a:t>
            </a:r>
            <a:r>
              <a:rPr lang="en-US" sz="1903">
                <a:solidFill>
                  <a:srgbClr val="545454"/>
                </a:solidFill>
                <a:latin typeface="Helvetica Neue LT Std"/>
              </a:rPr>
              <a:t> or </a:t>
            </a:r>
            <a:r>
              <a:rPr lang="en-US" sz="1903" u="sng">
                <a:solidFill>
                  <a:srgbClr val="545454"/>
                </a:solidFill>
                <a:latin typeface="Helvetica Neue LT Std"/>
                <a:hlinkClick r:id="rId7"/>
              </a:rPr>
              <a:t>Owen.quant@hays.com</a:t>
            </a:r>
            <a:r>
              <a:rPr lang="en-US" sz="1903" u="sng">
                <a:solidFill>
                  <a:srgbClr val="545454"/>
                </a:solidFill>
                <a:latin typeface="Helvetica Neue LT Std"/>
              </a:rPr>
              <a:t> </a:t>
            </a:r>
            <a:r>
              <a:rPr lang="en-US" sz="1903">
                <a:solidFill>
                  <a:srgbClr val="545454"/>
                </a:solidFill>
                <a:latin typeface="Helvetica Neue LT Std"/>
              </a:rPr>
              <a:t>as soon as possible before the closing date to discuss your needs.</a:t>
            </a:r>
          </a:p>
          <a:p>
            <a:pPr algn="just">
              <a:lnSpc>
                <a:spcPts val="2664"/>
              </a:lnSpc>
            </a:pPr>
            <a:endParaRPr lang="en-US" sz="1903">
              <a:solidFill>
                <a:srgbClr val="545454"/>
              </a:solidFill>
              <a:latin typeface="Helvetica Neue LT Std"/>
            </a:endParaRPr>
          </a:p>
          <a:p>
            <a:pPr algn="just">
              <a:lnSpc>
                <a:spcPts val="2664"/>
              </a:lnSpc>
            </a:pPr>
            <a:r>
              <a:rPr lang="en-GB" sz="1903">
                <a:solidFill>
                  <a:srgbClr val="545454"/>
                </a:solidFill>
                <a:latin typeface="Helvetica Neue LT Std"/>
              </a:rPr>
              <a:t>Furthermore, we are also able to offer reasonable adjustments throughout the recruitment process at assessment and interview stage. For example, this may be a consideration around wheelchair access at interview, or adjustments for neurodiversity (e.g. ADHD, autism, dyslexia or dyspraxia) when extra time can be offered for written tests or alterations to the environment in which you’re interviewed. </a:t>
            </a:r>
            <a:endParaRPr lang="en-US" sz="1903">
              <a:solidFill>
                <a:srgbClr val="545454"/>
              </a:solidFill>
              <a:latin typeface="Helvetica Neue LT Std"/>
            </a:endParaRPr>
          </a:p>
          <a:p>
            <a:pPr algn="l">
              <a:lnSpc>
                <a:spcPts val="2664"/>
              </a:lnSpc>
            </a:pPr>
            <a:endParaRPr lang="en-US" sz="1903">
              <a:solidFill>
                <a:srgbClr val="545454"/>
              </a:solidFill>
              <a:latin typeface="Helvetica Neue LT Std"/>
            </a:endParaRPr>
          </a:p>
        </p:txBody>
      </p:sp>
      <p:sp>
        <p:nvSpPr>
          <p:cNvPr id="6" name="Freeform 6"/>
          <p:cNvSpPr/>
          <p:nvPr/>
        </p:nvSpPr>
        <p:spPr>
          <a:xfrm>
            <a:off x="7261419" y="9011488"/>
            <a:ext cx="1541096" cy="805264"/>
          </a:xfrm>
          <a:custGeom>
            <a:avLst/>
            <a:gdLst/>
            <a:ahLst/>
            <a:cxnLst/>
            <a:rect l="l" t="t" r="r" b="b"/>
            <a:pathLst>
              <a:path w="1541096" h="805264">
                <a:moveTo>
                  <a:pt x="0" y="0"/>
                </a:moveTo>
                <a:lnTo>
                  <a:pt x="1541096" y="0"/>
                </a:lnTo>
                <a:lnTo>
                  <a:pt x="1541096" y="805265"/>
                </a:lnTo>
                <a:lnTo>
                  <a:pt x="0" y="805265"/>
                </a:lnTo>
                <a:lnTo>
                  <a:pt x="0" y="0"/>
                </a:lnTo>
                <a:close/>
              </a:path>
            </a:pathLst>
          </a:custGeom>
          <a:blipFill>
            <a:blip r:embed="rId8"/>
            <a:stretch>
              <a:fillRect/>
            </a:stretch>
          </a:blipFill>
        </p:spPr>
        <p:txBody>
          <a:bodyPr/>
          <a:lstStyle/>
          <a:p>
            <a:endParaRPr lang="en-GB"/>
          </a:p>
        </p:txBody>
      </p:sp>
      <p:sp>
        <p:nvSpPr>
          <p:cNvPr id="7" name="Freeform 7"/>
          <p:cNvSpPr/>
          <p:nvPr/>
        </p:nvSpPr>
        <p:spPr>
          <a:xfrm>
            <a:off x="12047166" y="0"/>
            <a:ext cx="6240834" cy="2230548"/>
          </a:xfrm>
          <a:custGeom>
            <a:avLst/>
            <a:gdLst/>
            <a:ahLst/>
            <a:cxnLst/>
            <a:rect l="l" t="t" r="r" b="b"/>
            <a:pathLst>
              <a:path w="6240834" h="2230548">
                <a:moveTo>
                  <a:pt x="0" y="0"/>
                </a:moveTo>
                <a:lnTo>
                  <a:pt x="6240834" y="0"/>
                </a:lnTo>
                <a:lnTo>
                  <a:pt x="6240834" y="2230548"/>
                </a:lnTo>
                <a:lnTo>
                  <a:pt x="0" y="2230548"/>
                </a:lnTo>
                <a:lnTo>
                  <a:pt x="0" y="0"/>
                </a:lnTo>
                <a:close/>
              </a:path>
            </a:pathLst>
          </a:custGeom>
          <a:blipFill>
            <a:blip r:embed="rId9"/>
            <a:stretch>
              <a:fillRect t="-39736" b="-49820"/>
            </a:stretch>
          </a:blipFill>
        </p:spPr>
        <p:txBody>
          <a:bodyPr/>
          <a:lstStyle/>
          <a:p>
            <a:endParaRPr lang="en-GB"/>
          </a:p>
        </p:txBody>
      </p:sp>
      <p:sp>
        <p:nvSpPr>
          <p:cNvPr id="8" name="Freeform 8"/>
          <p:cNvSpPr/>
          <p:nvPr/>
        </p:nvSpPr>
        <p:spPr>
          <a:xfrm>
            <a:off x="9556638" y="8963853"/>
            <a:ext cx="1287258" cy="900536"/>
          </a:xfrm>
          <a:custGeom>
            <a:avLst/>
            <a:gdLst/>
            <a:ahLst/>
            <a:cxnLst/>
            <a:rect l="l" t="t" r="r" b="b"/>
            <a:pathLst>
              <a:path w="1287258" h="900536">
                <a:moveTo>
                  <a:pt x="0" y="0"/>
                </a:moveTo>
                <a:lnTo>
                  <a:pt x="1287258" y="0"/>
                </a:lnTo>
                <a:lnTo>
                  <a:pt x="1287258" y="900535"/>
                </a:lnTo>
                <a:lnTo>
                  <a:pt x="0" y="900535"/>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13718" y="1680226"/>
            <a:ext cx="5439991" cy="2363980"/>
          </a:xfrm>
          <a:prstGeom prst="rect">
            <a:avLst/>
          </a:prstGeom>
        </p:spPr>
        <p:txBody>
          <a:bodyPr wrap="square" lIns="0" tIns="0" rIns="0" bIns="0" rtlCol="0" anchor="t">
            <a:spAutoFit/>
          </a:bodyPr>
          <a:lstStyle/>
          <a:p>
            <a:pPr algn="l">
              <a:lnSpc>
                <a:spcPts val="2659"/>
              </a:lnSpc>
            </a:pPr>
            <a:endParaRPr lang="en-GB" sz="1700">
              <a:solidFill>
                <a:srgbClr val="545454"/>
              </a:solidFill>
              <a:latin typeface="Helvetica Neue LT Std"/>
            </a:endParaRPr>
          </a:p>
          <a:p>
            <a:pPr algn="l">
              <a:lnSpc>
                <a:spcPts val="2659"/>
              </a:lnSpc>
            </a:pPr>
            <a:endParaRPr lang="en-GB" sz="1700">
              <a:solidFill>
                <a:srgbClr val="545454"/>
              </a:solidFill>
              <a:latin typeface="Helvetica Neue LT Std"/>
            </a:endParaRPr>
          </a:p>
          <a:p>
            <a:pPr>
              <a:lnSpc>
                <a:spcPts val="2659"/>
              </a:lnSpc>
            </a:pPr>
            <a:br>
              <a:rPr lang="en-US" sz="1700">
                <a:solidFill>
                  <a:schemeClr val="tx1">
                    <a:lumMod val="50000"/>
                    <a:lumOff val="50000"/>
                  </a:schemeClr>
                </a:solidFill>
                <a:highlight>
                  <a:srgbClr val="FFFF00"/>
                </a:highlight>
                <a:latin typeface="Helvetica Neue LT Std" panose="020B0604020202020204" charset="0"/>
                <a:ea typeface="Calibri"/>
                <a:cs typeface="Calibri"/>
              </a:rPr>
            </a:br>
            <a:endParaRPr lang="en-US" sz="1700">
              <a:solidFill>
                <a:srgbClr val="545454"/>
              </a:solidFill>
              <a:ea typeface="+mn-lt"/>
              <a:cs typeface="+mn-lt"/>
            </a:endParaRPr>
          </a:p>
          <a:p>
            <a:pPr algn="l">
              <a:lnSpc>
                <a:spcPts val="2659"/>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p:txBody>
      </p:sp>
      <p:sp>
        <p:nvSpPr>
          <p:cNvPr id="6" name="Freeform 6"/>
          <p:cNvSpPr/>
          <p:nvPr/>
        </p:nvSpPr>
        <p:spPr>
          <a:xfrm>
            <a:off x="957682" y="132226"/>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2374231" y="501034"/>
            <a:ext cx="1808551" cy="944489"/>
          </a:xfrm>
          <a:prstGeom prst="rect">
            <a:avLst/>
          </a:prstGeom>
        </p:spPr>
        <p:txBody>
          <a:bodyPr wrap="square" lIns="0" tIns="0" rIns="0" bIns="0" rtlCol="0" anchor="t">
            <a:spAutoFit/>
          </a:bodyPr>
          <a:lstStyle/>
          <a:p>
            <a:pPr algn="l">
              <a:lnSpc>
                <a:spcPts val="7840"/>
              </a:lnSpc>
            </a:pPr>
            <a:r>
              <a:rPr lang="en-US" sz="5600">
                <a:solidFill>
                  <a:srgbClr val="CF102D"/>
                </a:solidFill>
                <a:latin typeface="FS Lola"/>
              </a:rPr>
              <a:t>FAQs</a:t>
            </a:r>
          </a:p>
        </p:txBody>
      </p:sp>
      <p:sp>
        <p:nvSpPr>
          <p:cNvPr id="8" name="TextBox 8"/>
          <p:cNvSpPr txBox="1"/>
          <p:nvPr/>
        </p:nvSpPr>
        <p:spPr>
          <a:xfrm>
            <a:off x="957681" y="1489454"/>
            <a:ext cx="7817351" cy="9674956"/>
          </a:xfrm>
          <a:prstGeom prst="rect">
            <a:avLst/>
          </a:prstGeom>
        </p:spPr>
        <p:txBody>
          <a:bodyPr wrap="square" lIns="0" tIns="0" rIns="0" bIns="0" rtlCol="0" anchor="t">
            <a:spAutoFit/>
          </a:bodyPr>
          <a:lstStyle/>
          <a:p>
            <a:pPr algn="l">
              <a:lnSpc>
                <a:spcPts val="2664"/>
              </a:lnSpc>
            </a:pPr>
            <a:r>
              <a:rPr lang="en-US" sz="1900">
                <a:solidFill>
                  <a:srgbClr val="0063BE"/>
                </a:solidFill>
                <a:latin typeface="Helvetica Neue LT Std Bold"/>
              </a:rPr>
              <a:t>1. Can I apply if not currently a Civil Servant?​</a:t>
            </a:r>
          </a:p>
          <a:p>
            <a:pPr algn="just">
              <a:lnSpc>
                <a:spcPts val="2384"/>
              </a:lnSpc>
              <a:spcBef>
                <a:spcPts val="125"/>
              </a:spcBef>
              <a:spcAft>
                <a:spcPts val="125"/>
              </a:spcAft>
            </a:pPr>
            <a:r>
              <a:rPr lang="en-US" sz="1700">
                <a:solidFill>
                  <a:srgbClr val="545454"/>
                </a:solidFill>
                <a:latin typeface="Helvetica Neue LT Std"/>
              </a:rPr>
              <a:t>Yes. This role is open to suitably qualified people in the external market and to existing civil servants and those in accredited Non-Departmental Bodies</a:t>
            </a:r>
            <a:r>
              <a:rPr lang="en-US" sz="1700">
                <a:latin typeface="Helvetica Neue LT Std"/>
              </a:rPr>
              <a:t>.</a:t>
            </a:r>
            <a:r>
              <a:rPr lang="en-US" sz="1700">
                <a:solidFill>
                  <a:srgbClr val="000000"/>
                </a:solidFill>
                <a:latin typeface="Helvetica Neue LT Std"/>
              </a:rPr>
              <a:t>​</a:t>
            </a:r>
          </a:p>
          <a:p>
            <a:pPr algn="l">
              <a:lnSpc>
                <a:spcPts val="2664"/>
              </a:lnSpc>
            </a:pPr>
            <a:endParaRPr lang="en-US" sz="1703">
              <a:solidFill>
                <a:srgbClr val="000000"/>
              </a:solidFill>
              <a:latin typeface="Helvetica Neue LT Std"/>
            </a:endParaRPr>
          </a:p>
          <a:p>
            <a:pPr algn="l">
              <a:lnSpc>
                <a:spcPts val="2664"/>
              </a:lnSpc>
            </a:pPr>
            <a:r>
              <a:rPr lang="en-US" sz="1900">
                <a:solidFill>
                  <a:srgbClr val="0063BE"/>
                </a:solidFill>
                <a:latin typeface="Helvetica Neue LT Std Bold"/>
              </a:rPr>
              <a:t>2. Is this role suitable for part-time working?</a:t>
            </a:r>
            <a:r>
              <a:rPr lang="en-US" sz="1900">
                <a:solidFill>
                  <a:srgbClr val="545454"/>
                </a:solidFill>
                <a:latin typeface="Helvetica Neue LT Std"/>
              </a:rPr>
              <a:t>​</a:t>
            </a:r>
          </a:p>
          <a:p>
            <a:pPr algn="just">
              <a:lnSpc>
                <a:spcPts val="2384"/>
              </a:lnSpc>
              <a:spcBef>
                <a:spcPts val="125"/>
              </a:spcBef>
              <a:spcAft>
                <a:spcPts val="125"/>
              </a:spcAft>
            </a:pPr>
            <a:r>
              <a:rPr lang="en-US" sz="1700">
                <a:solidFill>
                  <a:srgbClr val="545454"/>
                </a:solidFill>
                <a:latin typeface="Helvetica Neue LT Std"/>
              </a:rPr>
              <a:t>This role is available for full-time, or flexible working arrangements. If you wish to discuss your needs in more detail, please get in touch.</a:t>
            </a:r>
          </a:p>
          <a:p>
            <a:pPr algn="l">
              <a:lnSpc>
                <a:spcPts val="2384"/>
              </a:lnSpc>
            </a:pPr>
            <a:endParaRPr lang="en-US" sz="1703">
              <a:solidFill>
                <a:srgbClr val="545454"/>
              </a:solidFill>
              <a:latin typeface="Helvetica Neue LT Std"/>
            </a:endParaRPr>
          </a:p>
          <a:p>
            <a:pPr algn="l">
              <a:lnSpc>
                <a:spcPts val="2659"/>
              </a:lnSpc>
            </a:pPr>
            <a:r>
              <a:rPr lang="en-US" sz="1900">
                <a:solidFill>
                  <a:srgbClr val="0063BE"/>
                </a:solidFill>
                <a:latin typeface="Helvetica Neue LT Std Bold"/>
              </a:rPr>
              <a:t>3. Is this role reserved for UK Nationals?</a:t>
            </a:r>
          </a:p>
          <a:p>
            <a:pPr algn="just">
              <a:spcBef>
                <a:spcPts val="125"/>
              </a:spcBef>
              <a:spcAft>
                <a:spcPts val="125"/>
              </a:spcAft>
            </a:pPr>
            <a:r>
              <a:rPr lang="en-US" sz="1700">
                <a:solidFill>
                  <a:srgbClr val="545454"/>
                </a:solidFill>
                <a:latin typeface="Helvetica Neue LT Std"/>
              </a:rPr>
              <a:t>Yes, this is a reserved post. Certain posts, notably those concerned with security and intelligence, might be reserved for British citizens, but this will not normally prevent access to a wide range of developmental opportunities within the Civil Service.​​</a:t>
            </a:r>
          </a:p>
          <a:p>
            <a:pPr algn="l">
              <a:lnSpc>
                <a:spcPts val="2384"/>
              </a:lnSpc>
            </a:pPr>
            <a:endParaRPr lang="en-US" sz="1700">
              <a:solidFill>
                <a:srgbClr val="545454"/>
              </a:solidFill>
              <a:latin typeface="Helvetica Neue LT Std"/>
            </a:endParaRPr>
          </a:p>
          <a:p>
            <a:pPr algn="l">
              <a:lnSpc>
                <a:spcPts val="2659"/>
              </a:lnSpc>
            </a:pPr>
            <a:r>
              <a:rPr lang="en-US" sz="1850">
                <a:solidFill>
                  <a:srgbClr val="0063BE"/>
                </a:solidFill>
                <a:latin typeface="Helvetica Neue LT Std Bold"/>
              </a:rPr>
              <a:t>4. Will the role involve travel?​​</a:t>
            </a:r>
          </a:p>
          <a:p>
            <a:pPr algn="just">
              <a:lnSpc>
                <a:spcPts val="2380"/>
              </a:lnSpc>
              <a:spcBef>
                <a:spcPts val="125"/>
              </a:spcBef>
              <a:spcAft>
                <a:spcPts val="125"/>
              </a:spcAft>
            </a:pPr>
            <a:r>
              <a:rPr lang="en-US" sz="1800" b="0" i="0" u="none" strike="noStrike">
                <a:solidFill>
                  <a:srgbClr val="545454"/>
                </a:solidFill>
                <a:effectLst/>
                <a:latin typeface="Helvetica Neue LT Std"/>
              </a:rPr>
              <a:t>Yes, you will be primarily based in </a:t>
            </a:r>
            <a:r>
              <a:rPr lang="en-US">
                <a:solidFill>
                  <a:srgbClr val="545454"/>
                </a:solidFill>
                <a:latin typeface="Helvetica Neue LT Std"/>
              </a:rPr>
              <a:t>Johannesburg</a:t>
            </a:r>
            <a:r>
              <a:rPr lang="en-US" sz="1800" b="0" i="0" u="none" strike="noStrike">
                <a:solidFill>
                  <a:srgbClr val="545454"/>
                </a:solidFill>
                <a:effectLst/>
                <a:latin typeface="Helvetica Neue LT Std"/>
              </a:rPr>
              <a:t>, </a:t>
            </a:r>
            <a:r>
              <a:rPr lang="en-US">
                <a:solidFill>
                  <a:srgbClr val="545454"/>
                </a:solidFill>
                <a:latin typeface="Helvetica Neue LT Std"/>
              </a:rPr>
              <a:t>South Africa, </a:t>
            </a:r>
            <a:r>
              <a:rPr lang="en-US" sz="1800" b="0" i="0" u="none" strike="noStrike">
                <a:solidFill>
                  <a:srgbClr val="545454"/>
                </a:solidFill>
                <a:effectLst/>
                <a:latin typeface="Helvetica Neue LT Std"/>
              </a:rPr>
              <a:t>with regular travel throughout the region and to the UK required. </a:t>
            </a:r>
          </a:p>
          <a:p>
            <a:pPr algn="just">
              <a:lnSpc>
                <a:spcPts val="2380"/>
              </a:lnSpc>
              <a:spcBef>
                <a:spcPts val="125"/>
              </a:spcBef>
              <a:spcAft>
                <a:spcPts val="125"/>
              </a:spcAft>
            </a:pPr>
            <a:endParaRPr lang="en-US" sz="1700">
              <a:solidFill>
                <a:srgbClr val="545454"/>
              </a:solidFill>
              <a:latin typeface="Helvetica Neue LT Std"/>
            </a:endParaRPr>
          </a:p>
          <a:p>
            <a:pPr algn="l">
              <a:lnSpc>
                <a:spcPts val="2659"/>
              </a:lnSpc>
            </a:pPr>
            <a:r>
              <a:rPr lang="en-US" sz="1900">
                <a:solidFill>
                  <a:srgbClr val="0063BE"/>
                </a:solidFill>
                <a:latin typeface="Helvetica Neue LT Std Bold"/>
              </a:rPr>
              <a:t>5. Where will the role based?​</a:t>
            </a:r>
          </a:p>
          <a:p>
            <a:pPr>
              <a:lnSpc>
                <a:spcPts val="2659"/>
              </a:lnSpc>
            </a:pPr>
            <a:r>
              <a:rPr lang="en-US" sz="1700">
                <a:solidFill>
                  <a:srgbClr val="545454"/>
                </a:solidFill>
                <a:latin typeface="Helvetica Neue LT Std"/>
              </a:rPr>
              <a:t>You will be based in Johannesburg, South Africa.</a:t>
            </a:r>
          </a:p>
          <a:p>
            <a:pPr algn="l">
              <a:lnSpc>
                <a:spcPts val="2664"/>
              </a:lnSpc>
            </a:pPr>
            <a:endParaRPr lang="en-US">
              <a:solidFill>
                <a:srgbClr val="0063BE"/>
              </a:solidFill>
              <a:latin typeface="Helvetica Neue LT Std Bold"/>
            </a:endParaRPr>
          </a:p>
          <a:p>
            <a:pPr algn="l">
              <a:lnSpc>
                <a:spcPts val="2664"/>
              </a:lnSpc>
            </a:pPr>
            <a:r>
              <a:rPr lang="en-US">
                <a:solidFill>
                  <a:srgbClr val="0063BE"/>
                </a:solidFill>
                <a:latin typeface="Helvetica Neue LT Std Bold"/>
              </a:rPr>
              <a:t>6. </a:t>
            </a:r>
            <a:r>
              <a:rPr lang="en-US" sz="1800">
                <a:solidFill>
                  <a:srgbClr val="0063BE"/>
                </a:solidFill>
                <a:latin typeface="Helvetica Neue LT Std Bold"/>
              </a:rPr>
              <a:t>Can I claim back any expenses incurred during the recruitment process?​</a:t>
            </a:r>
          </a:p>
          <a:p>
            <a:pPr algn="just">
              <a:lnSpc>
                <a:spcPts val="2664"/>
              </a:lnSpc>
            </a:pPr>
            <a:r>
              <a:rPr lang="en-US" sz="1700">
                <a:solidFill>
                  <a:srgbClr val="545454"/>
                </a:solidFill>
                <a:latin typeface="Helvetica Neue LT Std"/>
              </a:rPr>
              <a:t>No, </a:t>
            </a:r>
            <a:r>
              <a:rPr lang="en-GB" sz="1700">
                <a:solidFill>
                  <a:srgbClr val="545454"/>
                </a:solidFill>
                <a:latin typeface="Helvetica Neue LT Std"/>
              </a:rPr>
              <a:t>unfortunately we will not be able to reimburse you, except in exceptional circumstances and only when agreed in advance.</a:t>
            </a:r>
            <a:endParaRPr lang="en-US" sz="1700">
              <a:solidFill>
                <a:srgbClr val="545454"/>
              </a:solidFill>
              <a:latin typeface="Helvetica Neue LT Std Bold"/>
            </a:endParaRPr>
          </a:p>
          <a:p>
            <a:pPr algn="l">
              <a:lnSpc>
                <a:spcPts val="2664"/>
              </a:lnSpc>
            </a:pPr>
            <a:endParaRPr lang="en-US" sz="1600">
              <a:solidFill>
                <a:srgbClr val="000000"/>
              </a:solidFill>
              <a:latin typeface="Helvetica Neue LT Std"/>
            </a:endParaRPr>
          </a:p>
          <a:p>
            <a:pPr algn="l">
              <a:lnSpc>
                <a:spcPts val="2380"/>
              </a:lnSpc>
              <a:spcBef>
                <a:spcPts val="125"/>
              </a:spcBef>
              <a:spcAft>
                <a:spcPts val="125"/>
              </a:spcAft>
            </a:pPr>
            <a:endParaRPr lang="en-US" sz="1700">
              <a:solidFill>
                <a:srgbClr val="545454"/>
              </a:solidFill>
              <a:latin typeface="Helvetica Neue LT Std" panose="020B0604020202020204" charset="0"/>
            </a:endParaRPr>
          </a:p>
          <a:p>
            <a:pPr algn="l">
              <a:lnSpc>
                <a:spcPts val="2380"/>
              </a:lnSpc>
            </a:pPr>
            <a:endParaRPr lang="en-US" sz="1700">
              <a:solidFill>
                <a:srgbClr val="545454"/>
              </a:solidFill>
              <a:latin typeface="Helvetica Neue LT Std"/>
            </a:endParaRPr>
          </a:p>
          <a:p>
            <a:pPr algn="l">
              <a:lnSpc>
                <a:spcPts val="2384"/>
              </a:lnSpc>
            </a:pPr>
            <a:endParaRPr lang="en-US" sz="1700">
              <a:solidFill>
                <a:srgbClr val="545454"/>
              </a:solidFill>
              <a:latin typeface="Helvetica Neue LT Std"/>
            </a:endParaRPr>
          </a:p>
          <a:p>
            <a:pPr algn="l">
              <a:lnSpc>
                <a:spcPts val="2384"/>
              </a:lnSpc>
            </a:pPr>
            <a:endParaRPr lang="en-US" sz="1700" b="1">
              <a:solidFill>
                <a:srgbClr val="545454"/>
              </a:solidFill>
              <a:highlight>
                <a:srgbClr val="FFFF00"/>
              </a:highlight>
              <a:latin typeface="Helvetica Neue LT Std"/>
            </a:endParaRPr>
          </a:p>
        </p:txBody>
      </p:sp>
      <p:sp>
        <p:nvSpPr>
          <p:cNvPr id="13" name="TextBox 12">
            <a:extLst>
              <a:ext uri="{FF2B5EF4-FFF2-40B4-BE49-F238E27FC236}">
                <a16:creationId xmlns:a16="http://schemas.microsoft.com/office/drawing/2014/main" id="{9494A071-3486-6F07-C093-E6475C4C48EF}"/>
              </a:ext>
            </a:extLst>
          </p:cNvPr>
          <p:cNvSpPr txBox="1"/>
          <p:nvPr/>
        </p:nvSpPr>
        <p:spPr>
          <a:xfrm>
            <a:off x="9512970" y="501034"/>
            <a:ext cx="8117304" cy="9936951"/>
          </a:xfrm>
          <a:prstGeom prst="rect">
            <a:avLst/>
          </a:prstGeom>
          <a:noFill/>
        </p:spPr>
        <p:txBody>
          <a:bodyPr wrap="square" lIns="91440" tIns="45720" rIns="91440" bIns="45720" anchor="t">
            <a:spAutoFit/>
          </a:bodyPr>
          <a:lstStyle/>
          <a:p>
            <a:pPr algn="l">
              <a:lnSpc>
                <a:spcPts val="2664"/>
              </a:lnSpc>
            </a:pPr>
            <a:r>
              <a:rPr lang="en-US" sz="1900">
                <a:solidFill>
                  <a:srgbClr val="0063BE"/>
                </a:solidFill>
                <a:latin typeface="Helvetica Neue LT Std Bold"/>
              </a:rPr>
              <a:t>7. What do I do if I want to make a complaint?</a:t>
            </a:r>
            <a:r>
              <a:rPr lang="en-US" sz="1900">
                <a:solidFill>
                  <a:srgbClr val="545454"/>
                </a:solidFill>
                <a:latin typeface="Helvetica Neue LT Std"/>
              </a:rPr>
              <a:t>​</a:t>
            </a:r>
          </a:p>
          <a:p>
            <a:pPr algn="just">
              <a:lnSpc>
                <a:spcPts val="2664"/>
              </a:lnSpc>
            </a:pPr>
            <a:r>
              <a:rPr lang="en-GB" sz="1700">
                <a:solidFill>
                  <a:srgbClr val="545454"/>
                </a:solidFill>
                <a:latin typeface="Helvetica Neue LT Std"/>
              </a:rPr>
              <a:t>The law requires that selection for appointment to the Civil Service is on merit on the basis of fair and open competition as outlined in the Civil Service Commission’s Recruitment Principles.  </a:t>
            </a:r>
          </a:p>
          <a:p>
            <a:pPr algn="just">
              <a:lnSpc>
                <a:spcPts val="2664"/>
              </a:lnSpc>
            </a:pPr>
            <a:endParaRPr lang="en-GB" sz="1700">
              <a:solidFill>
                <a:srgbClr val="545454"/>
              </a:solidFill>
              <a:latin typeface="Helvetica Neue LT Std"/>
            </a:endParaRPr>
          </a:p>
          <a:p>
            <a:pPr algn="just">
              <a:lnSpc>
                <a:spcPts val="2664"/>
              </a:lnSpc>
            </a:pPr>
            <a:r>
              <a:rPr lang="en-GB" sz="1700">
                <a:solidFill>
                  <a:srgbClr val="545454"/>
                </a:solidFill>
                <a:latin typeface="Helvetica Neue LT Std"/>
              </a:rPr>
              <a:t>If you feel your application has not been treated in accordance with the Recruitment Principles and you wish to make a complaint, you should contact Georgia Defoe  </a:t>
            </a:r>
            <a:r>
              <a:rPr lang="en-GB" sz="1700">
                <a:solidFill>
                  <a:srgbClr val="545454"/>
                </a:solidFill>
                <a:latin typeface="Helvetica Neue LT Std"/>
                <a:hlinkClick r:id="rId4"/>
              </a:rPr>
              <a:t>SCSrecruitment@businessandtrade.gov.uk</a:t>
            </a:r>
            <a:r>
              <a:rPr lang="en-GB" sz="1700">
                <a:solidFill>
                  <a:srgbClr val="545454"/>
                </a:solidFill>
                <a:latin typeface="Helvetica Neue LT Std"/>
              </a:rPr>
              <a:t> in the first instance.</a:t>
            </a:r>
          </a:p>
          <a:p>
            <a:pPr algn="l">
              <a:lnSpc>
                <a:spcPts val="2664"/>
              </a:lnSpc>
            </a:pPr>
            <a:endParaRPr lang="en-GB" sz="1800">
              <a:solidFill>
                <a:srgbClr val="545454"/>
              </a:solidFill>
              <a:latin typeface="Helvetica Neue LT Std"/>
            </a:endParaRPr>
          </a:p>
          <a:p>
            <a:pPr algn="l">
              <a:lnSpc>
                <a:spcPts val="2664"/>
              </a:lnSpc>
            </a:pPr>
            <a:r>
              <a:rPr lang="en-GB" sz="1700">
                <a:solidFill>
                  <a:srgbClr val="545454"/>
                </a:solidFill>
                <a:latin typeface="Helvetica Neue LT Std"/>
              </a:rPr>
              <a:t>If you are not satisfied with the response you receive from the Department, you can contact the Civil Service Commission at: </a:t>
            </a:r>
            <a:r>
              <a:rPr lang="en-GB" sz="1700">
                <a:solidFill>
                  <a:srgbClr val="545454"/>
                </a:solidFill>
                <a:latin typeface="Helvetica Neue LT Std"/>
                <a:hlinkClick r:id="rId5"/>
              </a:rPr>
              <a:t>https://civilservicecommission.independent.gov.uk/contact-us/</a:t>
            </a:r>
            <a:r>
              <a:rPr lang="en-GB" sz="1700">
                <a:solidFill>
                  <a:srgbClr val="545454"/>
                </a:solidFill>
                <a:latin typeface="Helvetica Neue LT Std"/>
              </a:rPr>
              <a:t>   </a:t>
            </a:r>
          </a:p>
          <a:p>
            <a:pPr algn="l">
              <a:lnSpc>
                <a:spcPts val="2664"/>
              </a:lnSpc>
            </a:pPr>
            <a:endParaRPr lang="en-GB" sz="1900">
              <a:solidFill>
                <a:srgbClr val="545454"/>
              </a:solidFill>
              <a:latin typeface="Helvetica Neue LT Std"/>
            </a:endParaRPr>
          </a:p>
          <a:p>
            <a:pPr>
              <a:spcBef>
                <a:spcPts val="125"/>
              </a:spcBef>
              <a:spcAft>
                <a:spcPts val="125"/>
              </a:spcAft>
            </a:pPr>
            <a:r>
              <a:rPr lang="en-US" sz="1900">
                <a:solidFill>
                  <a:srgbClr val="0063BE"/>
                </a:solidFill>
                <a:latin typeface="Helvetica Neue LT Std Bold"/>
              </a:rPr>
              <a:t>8. What should I do if I think I have a conflict of interest?</a:t>
            </a:r>
          </a:p>
          <a:p>
            <a:pPr algn="just">
              <a:spcBef>
                <a:spcPts val="125"/>
              </a:spcBef>
              <a:spcAft>
                <a:spcPts val="125"/>
              </a:spcAft>
            </a:pPr>
            <a:r>
              <a:rPr lang="en-GB" sz="1700">
                <a:solidFill>
                  <a:srgbClr val="545454"/>
                </a:solidFill>
                <a:latin typeface="Helvetica Neue LT Std"/>
              </a:rPr>
              <a:t>Candidates must note the requirement to declare any interests that might cause questions to be raised about their approach to the business of the Department. If you believe that you may have a conflict of interest, please contact Andrew Timlin, </a:t>
            </a:r>
            <a:r>
              <a:rPr lang="en-GB" sz="1700">
                <a:solidFill>
                  <a:srgbClr val="545454"/>
                </a:solidFill>
                <a:latin typeface="Helvetica Neue LT Std"/>
                <a:hlinkClick r:id="rId6"/>
              </a:rPr>
              <a:t>Andrew.timlin@hays.com</a:t>
            </a:r>
            <a:r>
              <a:rPr lang="en-GB" sz="1700">
                <a:solidFill>
                  <a:srgbClr val="545454"/>
                </a:solidFill>
                <a:latin typeface="Helvetica Neue LT Std"/>
              </a:rPr>
              <a:t> or Owen Quant, </a:t>
            </a:r>
            <a:r>
              <a:rPr lang="en-GB" sz="1700">
                <a:solidFill>
                  <a:srgbClr val="545454"/>
                </a:solidFill>
                <a:latin typeface="Helvetica Neue LT Std"/>
                <a:hlinkClick r:id="rId7"/>
              </a:rPr>
              <a:t>Owen.quant@hays.com</a:t>
            </a:r>
            <a:r>
              <a:rPr lang="en-GB" sz="1700">
                <a:solidFill>
                  <a:srgbClr val="545454"/>
                </a:solidFill>
                <a:latin typeface="Helvetica Neue LT Std"/>
              </a:rPr>
              <a:t> before submitting your application. </a:t>
            </a:r>
          </a:p>
          <a:p>
            <a:endParaRPr lang="en-GB" sz="1800">
              <a:solidFill>
                <a:srgbClr val="545454"/>
              </a:solidFill>
              <a:latin typeface="Helvetica Neue LT Std"/>
            </a:endParaRPr>
          </a:p>
          <a:p>
            <a:pPr>
              <a:spcBef>
                <a:spcPts val="125"/>
              </a:spcBef>
              <a:spcAft>
                <a:spcPts val="125"/>
              </a:spcAft>
            </a:pPr>
            <a:r>
              <a:rPr lang="en-US" sz="1900">
                <a:solidFill>
                  <a:srgbClr val="0063BE"/>
                </a:solidFill>
                <a:latin typeface="Helvetica Neue LT Std Bold"/>
              </a:rPr>
              <a:t>9. I am currently on pre-modernized terms and conditions, can I retain these terms and conditions, including annual leave allowance, if I am offered and accepted this role?</a:t>
            </a:r>
          </a:p>
          <a:p>
            <a:pPr algn="just">
              <a:spcBef>
                <a:spcPts val="125"/>
              </a:spcBef>
              <a:spcAft>
                <a:spcPts val="125"/>
              </a:spcAft>
            </a:pPr>
            <a:r>
              <a:rPr lang="en-GB" sz="1700">
                <a:solidFill>
                  <a:srgbClr val="545454"/>
                </a:solidFill>
                <a:latin typeface="Helvetica Neue LT Std"/>
              </a:rPr>
              <a:t>Staff promoted into or within the Senior Civil Service on or after 1st July 2013 will be automatically moved to modernised terms and conditions as per the Civil Service Management Code. Staff moving on lateral transfer can retain their current T&amp;Cs. </a:t>
            </a:r>
            <a:endParaRPr lang="en-US" sz="1800">
              <a:solidFill>
                <a:srgbClr val="545454"/>
              </a:solidFill>
              <a:latin typeface="Helvetica Neue LT Std"/>
            </a:endParaRPr>
          </a:p>
          <a:p>
            <a:pPr>
              <a:spcBef>
                <a:spcPts val="125"/>
              </a:spcBef>
              <a:spcAft>
                <a:spcPts val="125"/>
              </a:spcAft>
            </a:pPr>
            <a:br>
              <a:rPr lang="en-GB" sz="1700">
                <a:latin typeface="Helvetica Neue LT Std"/>
              </a:rPr>
            </a:br>
            <a:r>
              <a:rPr lang="en-GB" sz="1700">
                <a:solidFill>
                  <a:srgbClr val="545454"/>
                </a:solidFill>
                <a:latin typeface="Helvetica Neue LT Std"/>
              </a:rPr>
              <a:t>Please visit </a:t>
            </a:r>
            <a:r>
              <a:rPr lang="en-GB" sz="1700">
                <a:solidFill>
                  <a:srgbClr val="545454"/>
                </a:solidFill>
                <a:latin typeface="Helvetica Neue LT Std"/>
                <a:hlinkClick r:id="rId8"/>
              </a:rPr>
              <a:t>https://www.gov.uk/government/publications/civil-servants-terms-and-conditions</a:t>
            </a:r>
            <a:r>
              <a:rPr lang="en-GB" sz="1700">
                <a:solidFill>
                  <a:srgbClr val="545454"/>
                </a:solidFill>
                <a:latin typeface="Helvetica Neue LT Std"/>
              </a:rPr>
              <a:t>  </a:t>
            </a:r>
          </a:p>
          <a:p>
            <a:pPr algn="l">
              <a:lnSpc>
                <a:spcPts val="2384"/>
              </a:lnSpc>
            </a:pPr>
            <a:endParaRPr lang="en-US" sz="1800" b="1">
              <a:solidFill>
                <a:srgbClr val="545454"/>
              </a:solidFill>
              <a:highlight>
                <a:srgbClr val="FFFF00"/>
              </a:highlight>
              <a:latin typeface="Helvetica Neue LT St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2040-5CB3-A8B2-C5C2-06D530758CBF}"/>
            </a:ext>
          </a:extLst>
        </p:cNvPr>
        <p:cNvGrpSpPr/>
        <p:nvPr/>
      </p:nvGrpSpPr>
      <p:grpSpPr>
        <a:xfrm>
          <a:off x="0" y="0"/>
          <a:ext cx="0" cy="0"/>
          <a:chOff x="0" y="0"/>
          <a:chExt cx="0" cy="0"/>
        </a:xfrm>
      </p:grpSpPr>
      <p:sp>
        <p:nvSpPr>
          <p:cNvPr id="2" name="Freeform 6">
            <a:extLst>
              <a:ext uri="{FF2B5EF4-FFF2-40B4-BE49-F238E27FC236}">
                <a16:creationId xmlns:a16="http://schemas.microsoft.com/office/drawing/2014/main" id="{0BB062ED-5733-24A4-E129-6DB411412068}"/>
              </a:ext>
            </a:extLst>
          </p:cNvPr>
          <p:cNvSpPr/>
          <p:nvPr/>
        </p:nvSpPr>
        <p:spPr>
          <a:xfrm>
            <a:off x="1060784" y="274326"/>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7">
            <a:extLst>
              <a:ext uri="{FF2B5EF4-FFF2-40B4-BE49-F238E27FC236}">
                <a16:creationId xmlns:a16="http://schemas.microsoft.com/office/drawing/2014/main" id="{37C3FB06-7208-7306-CF5B-5DC2BA9EDA77}"/>
              </a:ext>
            </a:extLst>
          </p:cNvPr>
          <p:cNvSpPr txBox="1"/>
          <p:nvPr/>
        </p:nvSpPr>
        <p:spPr>
          <a:xfrm>
            <a:off x="2490733" y="621951"/>
            <a:ext cx="12941772" cy="944489"/>
          </a:xfrm>
          <a:prstGeom prst="rect">
            <a:avLst/>
          </a:prstGeom>
        </p:spPr>
        <p:txBody>
          <a:bodyPr wrap="square" lIns="0" tIns="0" rIns="0" bIns="0" rtlCol="0" anchor="t">
            <a:spAutoFit/>
          </a:bodyPr>
          <a:lstStyle/>
          <a:p>
            <a:pPr algn="l">
              <a:lnSpc>
                <a:spcPts val="7840"/>
              </a:lnSpc>
            </a:pPr>
            <a:r>
              <a:rPr lang="en-US" sz="5600">
                <a:solidFill>
                  <a:srgbClr val="CF102D"/>
                </a:solidFill>
                <a:latin typeface="FS Lola"/>
              </a:rPr>
              <a:t>FAQs – Security Clearance &amp; Eligibility</a:t>
            </a:r>
          </a:p>
        </p:txBody>
      </p:sp>
      <p:sp>
        <p:nvSpPr>
          <p:cNvPr id="5" name="TextBox 9">
            <a:extLst>
              <a:ext uri="{FF2B5EF4-FFF2-40B4-BE49-F238E27FC236}">
                <a16:creationId xmlns:a16="http://schemas.microsoft.com/office/drawing/2014/main" id="{CF28EBD5-C7E6-9805-82E6-AC385A6FBB91}"/>
              </a:ext>
            </a:extLst>
          </p:cNvPr>
          <p:cNvSpPr txBox="1"/>
          <p:nvPr/>
        </p:nvSpPr>
        <p:spPr>
          <a:xfrm>
            <a:off x="12681278" y="2071862"/>
            <a:ext cx="4578022" cy="895758"/>
          </a:xfrm>
          <a:prstGeom prst="rect">
            <a:avLst/>
          </a:prstGeom>
        </p:spPr>
        <p:txBody>
          <a:bodyPr lIns="0" tIns="0" rIns="0" bIns="0" rtlCol="0" anchor="t">
            <a:spAutoFit/>
          </a:bodyPr>
          <a:lstStyle/>
          <a:p>
            <a:pPr algn="l">
              <a:lnSpc>
                <a:spcPts val="2384"/>
              </a:lnSpc>
            </a:pPr>
            <a:endParaRPr lang="en-US" sz="1703">
              <a:solidFill>
                <a:srgbClr val="545454"/>
              </a:solidFill>
              <a:latin typeface="Helvetica Neue LT Std"/>
            </a:endParaRPr>
          </a:p>
          <a:p>
            <a:pPr algn="l">
              <a:lnSpc>
                <a:spcPts val="2384"/>
              </a:lnSpc>
            </a:pPr>
            <a:endParaRPr lang="en-US" sz="1703">
              <a:solidFill>
                <a:srgbClr val="545454"/>
              </a:solidFill>
              <a:latin typeface="Helvetica Neue LT Std"/>
            </a:endParaRPr>
          </a:p>
          <a:p>
            <a:pPr algn="l">
              <a:lnSpc>
                <a:spcPts val="2384"/>
              </a:lnSpc>
            </a:pPr>
            <a:endParaRPr lang="en-US" sz="1703">
              <a:solidFill>
                <a:srgbClr val="545454"/>
              </a:solidFill>
              <a:latin typeface="Helvetica Neue LT Std"/>
            </a:endParaRPr>
          </a:p>
        </p:txBody>
      </p:sp>
      <p:sp>
        <p:nvSpPr>
          <p:cNvPr id="7" name="TextBox 6">
            <a:extLst>
              <a:ext uri="{FF2B5EF4-FFF2-40B4-BE49-F238E27FC236}">
                <a16:creationId xmlns:a16="http://schemas.microsoft.com/office/drawing/2014/main" id="{CB76E46C-FAAD-196B-2528-A1E09D7B16CC}"/>
              </a:ext>
            </a:extLst>
          </p:cNvPr>
          <p:cNvSpPr txBox="1"/>
          <p:nvPr/>
        </p:nvSpPr>
        <p:spPr>
          <a:xfrm>
            <a:off x="9734842" y="1828249"/>
            <a:ext cx="7363326" cy="8150116"/>
          </a:xfrm>
          <a:prstGeom prst="rect">
            <a:avLst/>
          </a:prstGeom>
          <a:noFill/>
        </p:spPr>
        <p:txBody>
          <a:bodyPr wrap="square" rtlCol="0">
            <a:spAutoFit/>
          </a:bodyPr>
          <a:lstStyle/>
          <a:p>
            <a:pPr algn="l">
              <a:lnSpc>
                <a:spcPts val="2659"/>
              </a:lnSpc>
            </a:pPr>
            <a:r>
              <a:rPr lang="en-GB" sz="2000" b="1">
                <a:solidFill>
                  <a:srgbClr val="0063BE"/>
                </a:solidFill>
                <a:latin typeface="Helvetica Neue LT Std Bold" panose="020B0604020202020204" charset="0"/>
              </a:rPr>
              <a:t>Country Clearance:</a:t>
            </a:r>
            <a:endParaRPr lang="en-US" sz="2000" b="1">
              <a:solidFill>
                <a:srgbClr val="0063BE"/>
              </a:solidFill>
              <a:latin typeface="Helvetica Neue LT Std Bold" panose="020B0604020202020204" charset="0"/>
            </a:endParaRPr>
          </a:p>
          <a:p>
            <a:pPr lvl="0">
              <a:lnSpc>
                <a:spcPct val="107000"/>
              </a:lnSpc>
              <a:spcBef>
                <a:spcPts val="125"/>
              </a:spcBef>
              <a:spcAft>
                <a:spcPts val="125"/>
              </a:spcAft>
              <a:buSzPts val="1000"/>
              <a:tabLst>
                <a:tab pos="457200" algn="l"/>
              </a:tabLst>
            </a:pPr>
            <a:r>
              <a:rPr lang="en-GB" sz="1850">
                <a:solidFill>
                  <a:srgbClr val="545454"/>
                </a:solidFill>
                <a:latin typeface="Helvetica Neue LT Std" panose="020B0604020202020204" charset="0"/>
              </a:rPr>
              <a:t>Having DV clearance alone is not sufficient for Overseas postings and country clearance needs to be requested from DBT Personnel Security, after obtaining DV.</a:t>
            </a:r>
            <a:br>
              <a:rPr lang="en-GB" sz="1850">
                <a:solidFill>
                  <a:srgbClr val="545454"/>
                </a:solidFill>
                <a:latin typeface="Helvetica Neue LT Std" panose="020B0604020202020204" charset="0"/>
              </a:rPr>
            </a:br>
            <a:endParaRPr lang="en-GB" sz="1850">
              <a:solidFill>
                <a:srgbClr val="545454"/>
              </a:solidFill>
              <a:latin typeface="Helvetica Neue LT Std" panose="020B0604020202020204" charset="0"/>
            </a:endParaRPr>
          </a:p>
          <a:p>
            <a:pPr lvl="0" algn="just">
              <a:lnSpc>
                <a:spcPct val="107000"/>
              </a:lnSpc>
              <a:spcBef>
                <a:spcPts val="125"/>
              </a:spcBef>
              <a:spcAft>
                <a:spcPts val="125"/>
              </a:spcAft>
              <a:buSzPts val="1000"/>
              <a:tabLst>
                <a:tab pos="457200" algn="l"/>
              </a:tabLst>
            </a:pPr>
            <a:r>
              <a:rPr lang="en-GB" sz="1850">
                <a:solidFill>
                  <a:srgbClr val="545454"/>
                </a:solidFill>
                <a:latin typeface="Helvetica Neue LT Std" panose="020B0604020202020204" charset="0"/>
              </a:rPr>
              <a:t>Having security clearance does NOT mean having country clearance and/or is not an indication country clearance will be granted. There are circumstances that may impact you being granted the required country clearance. Your situation (known through your vetting records) may affect your post/department's ability to manage the risk to you at post and may prevent awarding the country clearance for the role.  Each request is reviewed individually on its own merit. </a:t>
            </a:r>
          </a:p>
          <a:p>
            <a:pPr lvl="0" algn="just">
              <a:lnSpc>
                <a:spcPct val="107000"/>
              </a:lnSpc>
              <a:spcBef>
                <a:spcPts val="125"/>
              </a:spcBef>
              <a:spcAft>
                <a:spcPts val="125"/>
              </a:spcAft>
              <a:buSzPts val="1000"/>
              <a:tabLst>
                <a:tab pos="457200" algn="l"/>
              </a:tabLst>
            </a:pPr>
            <a:endParaRPr lang="en-GB" sz="1850">
              <a:solidFill>
                <a:srgbClr val="545454"/>
              </a:solidFill>
              <a:latin typeface="Helvetica Neue LT Std"/>
            </a:endParaRPr>
          </a:p>
          <a:p>
            <a:pPr marL="342900" lvl="0" indent="-342900" algn="just">
              <a:lnSpc>
                <a:spcPct val="107000"/>
              </a:lnSpc>
              <a:spcBef>
                <a:spcPts val="125"/>
              </a:spcBef>
              <a:spcAft>
                <a:spcPts val="125"/>
              </a:spcAft>
              <a:buSzPts val="1000"/>
              <a:buFont typeface="Symbol" panose="05050102010706020507" pitchFamily="18" charset="2"/>
              <a:buChar char=""/>
              <a:tabLst>
                <a:tab pos="457200" algn="l"/>
              </a:tabLst>
            </a:pPr>
            <a:r>
              <a:rPr lang="en-GB" sz="1850">
                <a:solidFill>
                  <a:srgbClr val="545454"/>
                </a:solidFill>
                <a:latin typeface="Helvetica Neue LT Std"/>
              </a:rPr>
              <a:t>Candidates with close links of heritage with the country/region where they are applying to work should be aware that security considerations will apply in relation to the DBT's duty of care to you (and your family), which may result in DBT needing to withdraw the offer of employment.</a:t>
            </a:r>
          </a:p>
          <a:p>
            <a:pPr marL="342900" lvl="0" indent="-342900" algn="just">
              <a:lnSpc>
                <a:spcPct val="107000"/>
              </a:lnSpc>
              <a:spcBef>
                <a:spcPts val="125"/>
              </a:spcBef>
              <a:spcAft>
                <a:spcPts val="125"/>
              </a:spcAft>
              <a:buSzPts val="1000"/>
              <a:buFont typeface="Symbol" panose="05050102010706020507" pitchFamily="18" charset="2"/>
              <a:buChar char=""/>
              <a:tabLst>
                <a:tab pos="457200" algn="l"/>
              </a:tabLst>
            </a:pPr>
            <a:r>
              <a:rPr lang="en-GB" sz="1850">
                <a:solidFill>
                  <a:srgbClr val="545454"/>
                </a:solidFill>
                <a:latin typeface="Helvetica Neue LT Std"/>
              </a:rPr>
              <a:t>Applicants who wish to understand more about the country clearance are advised to contact the DBT Vetting Team (</a:t>
            </a:r>
            <a:r>
              <a:rPr lang="en-GB" sz="1850">
                <a:solidFill>
                  <a:srgbClr val="545454"/>
                </a:solidFill>
                <a:latin typeface="Helvetica Neue LT Std"/>
                <a:hlinkClick r:id="rId4" tooltip="mailto:vetting@businessandtrade.gov.uk">
                  <a:extLst>
                    <a:ext uri="{A12FA001-AC4F-418D-AE19-62706E023703}">
                      <ahyp:hlinkClr xmlns:ahyp="http://schemas.microsoft.com/office/drawing/2018/hyperlinkcolor" val="tx"/>
                    </a:ext>
                  </a:extLst>
                </a:hlinkClick>
              </a:rPr>
              <a:t>Vetting@businessandtrade.gov.uk</a:t>
            </a:r>
            <a:r>
              <a:rPr lang="en-GB" sz="1850">
                <a:solidFill>
                  <a:srgbClr val="545454"/>
                </a:solidFill>
                <a:latin typeface="Helvetica Neue LT Std"/>
              </a:rPr>
              <a:t>), attaching the job specification from this advert and a summary of your concerns or query.   </a:t>
            </a:r>
          </a:p>
          <a:p>
            <a:pPr marL="342900" lvl="0" indent="-342900" algn="just">
              <a:lnSpc>
                <a:spcPct val="107000"/>
              </a:lnSpc>
              <a:spcBef>
                <a:spcPts val="125"/>
              </a:spcBef>
              <a:spcAft>
                <a:spcPts val="125"/>
              </a:spcAft>
              <a:buSzPts val="1000"/>
              <a:buFont typeface="Symbol" panose="05050102010706020507" pitchFamily="18" charset="2"/>
              <a:buChar char=""/>
              <a:tabLst>
                <a:tab pos="457200" algn="l"/>
              </a:tabLst>
            </a:pPr>
            <a:endParaRPr lang="en-GB" sz="1700">
              <a:solidFill>
                <a:srgbClr val="545454"/>
              </a:solidFill>
              <a:latin typeface="Helvetica Neue LT Std"/>
            </a:endParaRPr>
          </a:p>
        </p:txBody>
      </p:sp>
      <p:sp>
        <p:nvSpPr>
          <p:cNvPr id="8" name="TextBox 7">
            <a:extLst>
              <a:ext uri="{FF2B5EF4-FFF2-40B4-BE49-F238E27FC236}">
                <a16:creationId xmlns:a16="http://schemas.microsoft.com/office/drawing/2014/main" id="{4F4AE5FE-ACEF-1CC7-4E83-2816A110D7EF}"/>
              </a:ext>
            </a:extLst>
          </p:cNvPr>
          <p:cNvSpPr txBox="1"/>
          <p:nvPr/>
        </p:nvSpPr>
        <p:spPr>
          <a:xfrm>
            <a:off x="1189832" y="1828249"/>
            <a:ext cx="7633326" cy="7810728"/>
          </a:xfrm>
          <a:prstGeom prst="rect">
            <a:avLst/>
          </a:prstGeom>
          <a:noFill/>
        </p:spPr>
        <p:txBody>
          <a:bodyPr wrap="square" lIns="91440" tIns="45720" rIns="91440" bIns="45720" anchor="t">
            <a:spAutoFit/>
          </a:bodyPr>
          <a:lstStyle/>
          <a:p>
            <a:pPr algn="l">
              <a:lnSpc>
                <a:spcPts val="2659"/>
              </a:lnSpc>
            </a:pPr>
            <a:r>
              <a:rPr lang="en-US" sz="2000">
                <a:solidFill>
                  <a:srgbClr val="0063BE"/>
                </a:solidFill>
                <a:latin typeface="Helvetica Neue LT Std Bold"/>
              </a:rPr>
              <a:t>Security Clearance and eligibility:</a:t>
            </a:r>
          </a:p>
          <a:p>
            <a:pPr algn="just">
              <a:spcBef>
                <a:spcPts val="125"/>
              </a:spcBef>
              <a:spcAft>
                <a:spcPts val="125"/>
              </a:spcAft>
            </a:pPr>
            <a:r>
              <a:rPr lang="en-GB" sz="1850">
                <a:latin typeface="Helvetica Neue LT Std"/>
              </a:rPr>
              <a:t>This role requires Developed Vetting (DV) clearance</a:t>
            </a:r>
            <a:r>
              <a:rPr lang="en-GB" sz="1850">
                <a:solidFill>
                  <a:srgbClr val="545454"/>
                </a:solidFill>
                <a:latin typeface="Helvetica Neue LT Std"/>
              </a:rPr>
              <a:t>, and you must hold/be willing to undertake clearance to this level. You should be aware that a lack of sufficient background information may preclude you from being granted security clearance​​.</a:t>
            </a:r>
          </a:p>
          <a:p>
            <a:pPr algn="l">
              <a:lnSpc>
                <a:spcPts val="2659"/>
              </a:lnSpc>
              <a:spcBef>
                <a:spcPts val="125"/>
              </a:spcBef>
              <a:spcAft>
                <a:spcPts val="125"/>
              </a:spcAft>
            </a:pPr>
            <a:endParaRPr lang="en-GB" sz="1850">
              <a:solidFill>
                <a:srgbClr val="545454"/>
              </a:solidFill>
              <a:latin typeface="Helvetica Neue LT Std"/>
            </a:endParaRPr>
          </a:p>
          <a:p>
            <a:pPr>
              <a:spcBef>
                <a:spcPts val="140"/>
              </a:spcBef>
              <a:spcAft>
                <a:spcPts val="140"/>
              </a:spcAft>
            </a:pPr>
            <a:r>
              <a:rPr lang="en-GB" sz="1850">
                <a:solidFill>
                  <a:srgbClr val="545454"/>
                </a:solidFill>
                <a:latin typeface="Helvetica Neue LT Std"/>
              </a:rPr>
              <a:t>If you hold dual nationality (i.e. you are a British citizen and are also a national of another country) this should not preclude you from applying; however, it is your responsibility to check if this places any personal, financial or other obligation on you if posted to a job in the other country whose nationality you hold. </a:t>
            </a:r>
            <a:r>
              <a:rPr lang="en-GB" sz="1800">
                <a:solidFill>
                  <a:srgbClr val="545454"/>
                </a:solidFill>
                <a:latin typeface="Helvetica Neue LT Std"/>
              </a:rPr>
              <a:t>​</a:t>
            </a:r>
            <a:br>
              <a:rPr lang="en-GB" sz="1800">
                <a:latin typeface="Helvetica Neue LT Std"/>
              </a:rPr>
            </a:br>
            <a:endParaRPr lang="en-GB" sz="2000">
              <a:solidFill>
                <a:srgbClr val="545454"/>
              </a:solidFill>
              <a:latin typeface="Helvetica Neue LT Std"/>
            </a:endParaRPr>
          </a:p>
          <a:p>
            <a:pPr algn="l">
              <a:lnSpc>
                <a:spcPts val="2524"/>
              </a:lnSpc>
            </a:pPr>
            <a:r>
              <a:rPr lang="en-US" sz="2000">
                <a:solidFill>
                  <a:srgbClr val="CF102D"/>
                </a:solidFill>
                <a:latin typeface="Helvetica Neue LT Std Bold"/>
              </a:rPr>
              <a:t>The qualifying criteria needed to apply for DV:​</a:t>
            </a:r>
          </a:p>
          <a:p>
            <a:pPr algn="just">
              <a:lnSpc>
                <a:spcPts val="2384"/>
              </a:lnSpc>
              <a:spcBef>
                <a:spcPts val="125"/>
              </a:spcBef>
              <a:spcAft>
                <a:spcPts val="125"/>
              </a:spcAft>
            </a:pPr>
            <a:r>
              <a:rPr lang="en-US" sz="1850">
                <a:solidFill>
                  <a:srgbClr val="545454"/>
                </a:solidFill>
                <a:latin typeface="Helvetica Neue LT Std"/>
              </a:rPr>
              <a:t>A resident in the UK for five out of the last ten years immediately prior to your application. Please note: at least one year of this must have been a consecutive twelve-month period, unless you have served overseas with HM Forces, or in some other official capacity as a representative of His Majesty’s Government or have lived overseas as a result of your parent’s or partner’s Government employment. ​</a:t>
            </a:r>
          </a:p>
          <a:p>
            <a:pPr algn="just">
              <a:lnSpc>
                <a:spcPts val="2384"/>
              </a:lnSpc>
              <a:spcBef>
                <a:spcPts val="125"/>
              </a:spcBef>
              <a:spcAft>
                <a:spcPts val="125"/>
              </a:spcAft>
            </a:pPr>
            <a:endParaRPr lang="en-US" sz="1850">
              <a:solidFill>
                <a:srgbClr val="545454"/>
              </a:solidFill>
              <a:latin typeface="Helvetica Neue LT Std"/>
            </a:endParaRPr>
          </a:p>
          <a:p>
            <a:pPr algn="just">
              <a:lnSpc>
                <a:spcPts val="2384"/>
              </a:lnSpc>
              <a:spcBef>
                <a:spcPts val="125"/>
              </a:spcBef>
              <a:spcAft>
                <a:spcPts val="125"/>
              </a:spcAft>
            </a:pPr>
            <a:r>
              <a:rPr lang="en-US" sz="1850">
                <a:solidFill>
                  <a:srgbClr val="545454"/>
                </a:solidFill>
                <a:latin typeface="Helvetica Neue LT Std"/>
              </a:rPr>
              <a:t>For more information about the clearance and vetting process, please go to: </a:t>
            </a:r>
            <a:r>
              <a:rPr lang="en-US" sz="1850">
                <a:solidFill>
                  <a:srgbClr val="545454"/>
                </a:solidFill>
                <a:latin typeface="Helvetica Neue LT Std"/>
                <a:hlinkClick r:id="rId5"/>
              </a:rPr>
              <a:t>https://www.gov.uk/guidance/united-kingdom-security-vetting-applicant</a:t>
            </a:r>
            <a:endParaRPr lang="en-US" sz="1850">
              <a:solidFill>
                <a:srgbClr val="545454"/>
              </a:solidFill>
              <a:latin typeface="Helvetica Neue LT Std"/>
            </a:endParaRPr>
          </a:p>
          <a:p>
            <a:pPr algn="just">
              <a:lnSpc>
                <a:spcPts val="2384"/>
              </a:lnSpc>
              <a:spcBef>
                <a:spcPts val="125"/>
              </a:spcBef>
              <a:spcAft>
                <a:spcPts val="125"/>
              </a:spcAft>
            </a:pPr>
            <a:endParaRPr lang="en-US" sz="1800">
              <a:solidFill>
                <a:srgbClr val="545454"/>
              </a:solidFill>
              <a:latin typeface="Helvetica Neue LT Std"/>
            </a:endParaRPr>
          </a:p>
        </p:txBody>
      </p:sp>
    </p:spTree>
    <p:extLst>
      <p:ext uri="{BB962C8B-B14F-4D97-AF65-F5344CB8AC3E}">
        <p14:creationId xmlns:p14="http://schemas.microsoft.com/office/powerpoint/2010/main" val="3084702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3BE"/>
        </a:solidFill>
        <a:effectLst/>
      </p:bgPr>
    </p:bg>
    <p:spTree>
      <p:nvGrpSpPr>
        <p:cNvPr id="1" name=""/>
        <p:cNvGrpSpPr/>
        <p:nvPr/>
      </p:nvGrpSpPr>
      <p:grpSpPr>
        <a:xfrm>
          <a:off x="0" y="0"/>
          <a:ext cx="0" cy="0"/>
          <a:chOff x="0" y="0"/>
          <a:chExt cx="0" cy="0"/>
        </a:xfrm>
      </p:grpSpPr>
      <p:sp>
        <p:nvSpPr>
          <p:cNvPr id="2" name="AutoShape 2"/>
          <p:cNvSpPr/>
          <p:nvPr/>
        </p:nvSpPr>
        <p:spPr>
          <a:xfrm>
            <a:off x="0" y="9700628"/>
            <a:ext cx="18395101" cy="0"/>
          </a:xfrm>
          <a:prstGeom prst="line">
            <a:avLst/>
          </a:prstGeom>
          <a:ln w="38100" cap="flat">
            <a:solidFill>
              <a:srgbClr val="FFFFFF"/>
            </a:solidFill>
            <a:prstDash val="solid"/>
            <a:headEnd type="none" w="sm" len="sm"/>
            <a:tailEnd type="none" w="sm" len="sm"/>
          </a:ln>
        </p:spPr>
        <p:txBody>
          <a:bodyPr/>
          <a:lstStyle/>
          <a:p>
            <a:endParaRPr lang="en-GB"/>
          </a:p>
        </p:txBody>
      </p:sp>
      <p:sp>
        <p:nvSpPr>
          <p:cNvPr id="3" name="Freeform 3"/>
          <p:cNvSpPr/>
          <p:nvPr/>
        </p:nvSpPr>
        <p:spPr>
          <a:xfrm>
            <a:off x="964083" y="7860776"/>
            <a:ext cx="814305" cy="814305"/>
          </a:xfrm>
          <a:custGeom>
            <a:avLst/>
            <a:gdLst/>
            <a:ahLst/>
            <a:cxnLst/>
            <a:rect l="l" t="t" r="r" b="b"/>
            <a:pathLst>
              <a:path w="814305" h="814305">
                <a:moveTo>
                  <a:pt x="0" y="0"/>
                </a:moveTo>
                <a:lnTo>
                  <a:pt x="814305" y="0"/>
                </a:lnTo>
                <a:lnTo>
                  <a:pt x="814305" y="814305"/>
                </a:lnTo>
                <a:lnTo>
                  <a:pt x="0" y="814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250970" y="524899"/>
            <a:ext cx="6191815" cy="3731868"/>
          </a:xfrm>
          <a:custGeom>
            <a:avLst/>
            <a:gdLst/>
            <a:ahLst/>
            <a:cxnLst/>
            <a:rect l="l" t="t" r="r" b="b"/>
            <a:pathLst>
              <a:path w="6191815" h="3731868">
                <a:moveTo>
                  <a:pt x="0" y="0"/>
                </a:moveTo>
                <a:lnTo>
                  <a:pt x="6191816" y="0"/>
                </a:lnTo>
                <a:lnTo>
                  <a:pt x="6191816" y="3731868"/>
                </a:lnTo>
                <a:lnTo>
                  <a:pt x="0" y="3731868"/>
                </a:lnTo>
                <a:lnTo>
                  <a:pt x="0" y="0"/>
                </a:lnTo>
                <a:close/>
              </a:path>
            </a:pathLst>
          </a:custGeom>
          <a:blipFill>
            <a:blip r:embed="rId4"/>
            <a:stretch>
              <a:fillRect/>
            </a:stretch>
          </a:blipFill>
        </p:spPr>
        <p:txBody>
          <a:bodyPr/>
          <a:lstStyle/>
          <a:p>
            <a:endParaRPr lang="en-GB"/>
          </a:p>
        </p:txBody>
      </p:sp>
      <p:sp>
        <p:nvSpPr>
          <p:cNvPr id="5" name="Freeform 5"/>
          <p:cNvSpPr/>
          <p:nvPr/>
        </p:nvSpPr>
        <p:spPr>
          <a:xfrm>
            <a:off x="9794465" y="5894749"/>
            <a:ext cx="1846294" cy="1289222"/>
          </a:xfrm>
          <a:custGeom>
            <a:avLst/>
            <a:gdLst/>
            <a:ahLst/>
            <a:cxnLst/>
            <a:rect l="l" t="t" r="r" b="b"/>
            <a:pathLst>
              <a:path w="1846294" h="1289222">
                <a:moveTo>
                  <a:pt x="0" y="0"/>
                </a:moveTo>
                <a:lnTo>
                  <a:pt x="1846294" y="0"/>
                </a:lnTo>
                <a:lnTo>
                  <a:pt x="1846294" y="1289222"/>
                </a:lnTo>
                <a:lnTo>
                  <a:pt x="0" y="1289222"/>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028700" y="672698"/>
            <a:ext cx="9076912" cy="2640776"/>
          </a:xfrm>
          <a:prstGeom prst="rect">
            <a:avLst/>
          </a:prstGeom>
        </p:spPr>
        <p:txBody>
          <a:bodyPr lIns="0" tIns="0" rIns="0" bIns="0" rtlCol="0" anchor="t">
            <a:spAutoFit/>
          </a:bodyPr>
          <a:lstStyle/>
          <a:p>
            <a:pPr algn="l">
              <a:lnSpc>
                <a:spcPts val="20345"/>
              </a:lnSpc>
            </a:pPr>
            <a:r>
              <a:rPr lang="en-US" sz="14532">
                <a:solidFill>
                  <a:srgbClr val="FFFFFF"/>
                </a:solidFill>
                <a:latin typeface="FS Lola"/>
              </a:rPr>
              <a:t>Thank You</a:t>
            </a:r>
          </a:p>
        </p:txBody>
      </p:sp>
      <p:sp>
        <p:nvSpPr>
          <p:cNvPr id="7" name="TextBox 7"/>
          <p:cNvSpPr txBox="1"/>
          <p:nvPr/>
        </p:nvSpPr>
        <p:spPr>
          <a:xfrm>
            <a:off x="1371235" y="5789974"/>
            <a:ext cx="6351263" cy="1269963"/>
          </a:xfrm>
          <a:prstGeom prst="rect">
            <a:avLst/>
          </a:prstGeom>
        </p:spPr>
        <p:txBody>
          <a:bodyPr lIns="0" tIns="0" rIns="0" bIns="0" rtlCol="0" anchor="t">
            <a:spAutoFit/>
          </a:bodyPr>
          <a:lstStyle/>
          <a:p>
            <a:pPr algn="l">
              <a:lnSpc>
                <a:spcPts val="3406"/>
              </a:lnSpc>
              <a:spcBef>
                <a:spcPct val="0"/>
              </a:spcBef>
            </a:pPr>
            <a:r>
              <a:rPr lang="en-US" sz="2433">
                <a:solidFill>
                  <a:srgbClr val="FFFFFF"/>
                </a:solidFill>
                <a:latin typeface="Helvetica Neue LT Std"/>
              </a:rPr>
              <a:t>If you wish to discuss the role in more detail before submitting an application, please contact Hays Executive on:​</a:t>
            </a:r>
          </a:p>
        </p:txBody>
      </p:sp>
      <p:sp>
        <p:nvSpPr>
          <p:cNvPr id="8" name="TextBox 8"/>
          <p:cNvSpPr txBox="1"/>
          <p:nvPr/>
        </p:nvSpPr>
        <p:spPr>
          <a:xfrm>
            <a:off x="2010871" y="7771699"/>
            <a:ext cx="9058760" cy="882870"/>
          </a:xfrm>
          <a:prstGeom prst="rect">
            <a:avLst/>
          </a:prstGeom>
        </p:spPr>
        <p:txBody>
          <a:bodyPr lIns="0" tIns="0" rIns="0" bIns="0" rtlCol="0" anchor="t">
            <a:spAutoFit/>
          </a:bodyPr>
          <a:lstStyle/>
          <a:p>
            <a:pPr algn="l">
              <a:lnSpc>
                <a:spcPts val="3622"/>
              </a:lnSpc>
              <a:spcBef>
                <a:spcPct val="0"/>
              </a:spcBef>
            </a:pPr>
            <a:r>
              <a:rPr lang="en-US" sz="2587">
                <a:solidFill>
                  <a:srgbClr val="FFFFFF"/>
                </a:solidFill>
                <a:latin typeface="Helvetica Neue LT Std Bold"/>
              </a:rPr>
              <a:t> </a:t>
            </a:r>
            <a:r>
              <a:rPr lang="en-US" sz="2587" u="sng">
                <a:solidFill>
                  <a:schemeClr val="bg1"/>
                </a:solidFill>
                <a:latin typeface="Helvetica Neue LT Std Bold"/>
                <a:hlinkClick r:id="rId6">
                  <a:extLst>
                    <a:ext uri="{A12FA001-AC4F-418D-AE19-62706E023703}">
                      <ahyp:hlinkClr xmlns:ahyp="http://schemas.microsoft.com/office/drawing/2018/hyperlinkcolor" val="tx"/>
                    </a:ext>
                  </a:extLst>
                </a:hlinkClick>
              </a:rPr>
              <a:t>Andrew.timlin@hays.com</a:t>
            </a:r>
            <a:r>
              <a:rPr lang="en-US" sz="2587" u="sng">
                <a:solidFill>
                  <a:schemeClr val="bg1"/>
                </a:solidFill>
                <a:latin typeface="Helvetica Neue LT Std Bold"/>
              </a:rPr>
              <a:t> or </a:t>
            </a:r>
            <a:r>
              <a:rPr lang="en-US" sz="2587" u="sng">
                <a:solidFill>
                  <a:schemeClr val="bg1"/>
                </a:solidFill>
                <a:latin typeface="Helvetica Neue LT Std Bold"/>
                <a:hlinkClick r:id="rId7">
                  <a:extLst>
                    <a:ext uri="{A12FA001-AC4F-418D-AE19-62706E023703}">
                      <ahyp:hlinkClr xmlns:ahyp="http://schemas.microsoft.com/office/drawing/2018/hyperlinkcolor" val="tx"/>
                    </a:ext>
                  </a:extLst>
                </a:hlinkClick>
              </a:rPr>
              <a:t>Owen.quant@hays.com</a:t>
            </a:r>
            <a:endParaRPr lang="en-US" sz="2587" u="sng">
              <a:solidFill>
                <a:schemeClr val="bg1"/>
              </a:solidFill>
              <a:latin typeface="Helvetica Neue LT Std Bold"/>
            </a:endParaRPr>
          </a:p>
          <a:p>
            <a:pPr algn="l">
              <a:lnSpc>
                <a:spcPts val="3622"/>
              </a:lnSpc>
              <a:spcBef>
                <a:spcPct val="0"/>
              </a:spcBef>
            </a:pPr>
            <a:r>
              <a:rPr lang="en-US" sz="2587">
                <a:solidFill>
                  <a:srgbClr val="FFFFFF"/>
                </a:solidFill>
                <a:latin typeface="Helvetica Neue LT Std Bold"/>
              </a:rPr>
              <a:t>​</a:t>
            </a:r>
          </a:p>
        </p:txBody>
      </p:sp>
      <p:sp>
        <p:nvSpPr>
          <p:cNvPr id="9" name="TextBox 9"/>
          <p:cNvSpPr txBox="1"/>
          <p:nvPr/>
        </p:nvSpPr>
        <p:spPr>
          <a:xfrm>
            <a:off x="11747729" y="6218599"/>
            <a:ext cx="6351263" cy="900217"/>
          </a:xfrm>
          <a:prstGeom prst="rect">
            <a:avLst/>
          </a:prstGeom>
        </p:spPr>
        <p:txBody>
          <a:bodyPr lIns="0" tIns="0" rIns="0" bIns="0" rtlCol="0" anchor="t">
            <a:spAutoFit/>
          </a:bodyPr>
          <a:lstStyle/>
          <a:p>
            <a:pPr algn="l">
              <a:lnSpc>
                <a:spcPts val="3406"/>
              </a:lnSpc>
              <a:spcBef>
                <a:spcPct val="0"/>
              </a:spcBef>
            </a:pPr>
            <a:r>
              <a:rPr lang="en-US" sz="2433">
                <a:solidFill>
                  <a:srgbClr val="FFFFFF"/>
                </a:solidFill>
                <a:latin typeface="Helvetica Neue LT Std"/>
              </a:rPr>
              <a:t>Our work is governed by the Civil Service Commission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53900" y="1365966"/>
            <a:ext cx="6340458" cy="8223662"/>
          </a:xfrm>
          <a:prstGeom prst="rect">
            <a:avLst/>
          </a:prstGeom>
        </p:spPr>
        <p:txBody>
          <a:bodyPr wrap="square" lIns="0" tIns="0" rIns="0" bIns="0" rtlCol="0" anchor="t">
            <a:spAutoFit/>
          </a:bodyPr>
          <a:lstStyle/>
          <a:p>
            <a:pPr marL="0" lvl="1" indent="-457200">
              <a:lnSpc>
                <a:spcPct val="200000"/>
              </a:lnSpc>
              <a:buAutoNum type="arabicPeriod"/>
            </a:pPr>
            <a:r>
              <a:rPr lang="en-US" dirty="0">
                <a:solidFill>
                  <a:srgbClr val="002060"/>
                </a:solidFill>
                <a:latin typeface="Helvetica Neue LT Std"/>
                <a:hlinkClick r:id="rId2" action="ppaction://hlinksldjump">
                  <a:extLst>
                    <a:ext uri="{A12FA001-AC4F-418D-AE19-62706E023703}">
                      <ahyp:hlinkClr xmlns:ahyp="http://schemas.microsoft.com/office/drawing/2018/hyperlinkcolor" val="tx"/>
                    </a:ext>
                  </a:extLst>
                </a:hlinkClick>
              </a:rPr>
              <a:t>Living in Johannesburg, South Africa</a:t>
            </a:r>
            <a:endParaRPr lang="en-US">
              <a:solidFill>
                <a:srgbClr val="002060"/>
              </a:solidFill>
              <a:latin typeface="Helvetica Neue LT Std"/>
            </a:endParaRPr>
          </a:p>
          <a:p>
            <a:pPr marL="0" lvl="1" indent="-457200">
              <a:lnSpc>
                <a:spcPct val="200000"/>
              </a:lnSpc>
              <a:buAutoNum type="arabicPeriod"/>
            </a:pPr>
            <a:r>
              <a:rPr lang="en-US" dirty="0">
                <a:solidFill>
                  <a:srgbClr val="002060"/>
                </a:solidFill>
                <a:latin typeface="Helvetica Neue LT Std"/>
                <a:hlinkClick r:id="rId3" action="ppaction://hlinksldjump">
                  <a:extLst>
                    <a:ext uri="{A12FA001-AC4F-418D-AE19-62706E023703}">
                      <ahyp:hlinkClr xmlns:ahyp="http://schemas.microsoft.com/office/drawing/2018/hyperlinkcolor" val="tx"/>
                    </a:ext>
                  </a:extLst>
                </a:hlinkClick>
              </a:rPr>
              <a:t>Salary and terms of appointment</a:t>
            </a:r>
            <a:endParaRPr lang="en-US">
              <a:solidFill>
                <a:srgbClr val="002060"/>
              </a:solidFill>
              <a:latin typeface="Helvetica Neue LT Std"/>
            </a:endParaRPr>
          </a:p>
          <a:p>
            <a:pPr marL="0" lvl="1" indent="-457200">
              <a:lnSpc>
                <a:spcPct val="200000"/>
              </a:lnSpc>
              <a:buAutoNum type="arabicPeriod"/>
            </a:pPr>
            <a:r>
              <a:rPr lang="en-US" dirty="0">
                <a:solidFill>
                  <a:srgbClr val="002060"/>
                </a:solidFill>
                <a:latin typeface="Helvetica Neue LT Std"/>
                <a:hlinkClick r:id="rId4" action="ppaction://hlinksldjump">
                  <a:extLst>
                    <a:ext uri="{A12FA001-AC4F-418D-AE19-62706E023703}">
                      <ahyp:hlinkClr xmlns:ahyp="http://schemas.microsoft.com/office/drawing/2018/hyperlinkcolor" val="tx"/>
                    </a:ext>
                  </a:extLst>
                </a:hlinkClick>
              </a:rPr>
              <a:t>Welcome Message, Permanent Secretary</a:t>
            </a:r>
            <a:endParaRPr lang="en-US">
              <a:solidFill>
                <a:srgbClr val="002060"/>
              </a:solidFill>
              <a:latin typeface="Helvetica Neue LT Std"/>
            </a:endParaRPr>
          </a:p>
          <a:p>
            <a:pPr marL="0" lvl="1" indent="-457200">
              <a:lnSpc>
                <a:spcPct val="200000"/>
              </a:lnSpc>
              <a:buAutoNum type="arabicPeriod"/>
            </a:pPr>
            <a:r>
              <a:rPr lang="en-US" dirty="0">
                <a:solidFill>
                  <a:srgbClr val="002060"/>
                </a:solidFill>
                <a:latin typeface="Helvetica Neue LT Std"/>
                <a:hlinkClick r:id="rId5" action="ppaction://hlinksldjump">
                  <a:extLst>
                    <a:ext uri="{A12FA001-AC4F-418D-AE19-62706E023703}">
                      <ahyp:hlinkClr xmlns:ahyp="http://schemas.microsoft.com/office/drawing/2018/hyperlinkcolor" val="tx"/>
                    </a:ext>
                  </a:extLst>
                </a:hlinkClick>
              </a:rPr>
              <a:t>About the Role</a:t>
            </a:r>
          </a:p>
          <a:p>
            <a:pPr marL="0" lvl="1" indent="-457200">
              <a:lnSpc>
                <a:spcPct val="200000"/>
              </a:lnSpc>
              <a:buAutoNum type="arabicPeriod"/>
            </a:pPr>
            <a:r>
              <a:rPr lang="en-US" dirty="0">
                <a:solidFill>
                  <a:srgbClr val="002060"/>
                </a:solidFill>
                <a:latin typeface="Helvetica Neue LT Std"/>
                <a:hlinkClick r:id="rId6" action="ppaction://hlinksldjump">
                  <a:extLst>
                    <a:ext uri="{A12FA001-AC4F-418D-AE19-62706E023703}">
                      <ahyp:hlinkClr xmlns:ahyp="http://schemas.microsoft.com/office/drawing/2018/hyperlinkcolor" val="tx"/>
                    </a:ext>
                  </a:extLst>
                </a:hlinkClick>
              </a:rPr>
              <a:t>Key Responsibilities </a:t>
            </a:r>
          </a:p>
          <a:p>
            <a:pPr marL="0" lvl="1" indent="-457200">
              <a:lnSpc>
                <a:spcPct val="200000"/>
              </a:lnSpc>
              <a:buAutoNum type="arabicPeriod"/>
            </a:pPr>
            <a:r>
              <a:rPr lang="en-US" dirty="0">
                <a:solidFill>
                  <a:srgbClr val="002060"/>
                </a:solidFill>
                <a:latin typeface="Helvetica Neue LT Std"/>
                <a:hlinkClick r:id="rId7" action="ppaction://hlinksldjump">
                  <a:extLst>
                    <a:ext uri="{A12FA001-AC4F-418D-AE19-62706E023703}">
                      <ahyp:hlinkClr xmlns:ahyp="http://schemas.microsoft.com/office/drawing/2018/hyperlinkcolor" val="tx"/>
                    </a:ext>
                  </a:extLst>
                </a:hlinkClick>
              </a:rPr>
              <a:t>Essential Criteria </a:t>
            </a:r>
          </a:p>
          <a:p>
            <a:pPr marL="0" lvl="1" indent="-457200">
              <a:lnSpc>
                <a:spcPct val="200000"/>
              </a:lnSpc>
              <a:buAutoNum type="arabicPeriod"/>
            </a:pPr>
            <a:r>
              <a:rPr lang="en-US" dirty="0">
                <a:solidFill>
                  <a:srgbClr val="002060"/>
                </a:solidFill>
                <a:latin typeface="Helvetica Neue LT Std"/>
                <a:hlinkClick r:id="rId8" action="ppaction://hlinksldjump">
                  <a:extLst>
                    <a:ext uri="{A12FA001-AC4F-418D-AE19-62706E023703}">
                      <ahyp:hlinkClr xmlns:ahyp="http://schemas.microsoft.com/office/drawing/2018/hyperlinkcolor" val="tx"/>
                    </a:ext>
                  </a:extLst>
                </a:hlinkClick>
              </a:rPr>
              <a:t>Campaign Timeline</a:t>
            </a:r>
          </a:p>
          <a:p>
            <a:pPr marL="0" lvl="1" indent="-457200">
              <a:lnSpc>
                <a:spcPct val="200000"/>
              </a:lnSpc>
              <a:buAutoNum type="arabicPeriod"/>
            </a:pPr>
            <a:r>
              <a:rPr lang="en-US" dirty="0">
                <a:solidFill>
                  <a:srgbClr val="002060"/>
                </a:solidFill>
                <a:latin typeface="Helvetica Neue LT Std"/>
                <a:hlinkClick r:id="rId9" action="ppaction://hlinksldjump">
                  <a:extLst>
                    <a:ext uri="{A12FA001-AC4F-418D-AE19-62706E023703}">
                      <ahyp:hlinkClr xmlns:ahyp="http://schemas.microsoft.com/office/drawing/2018/hyperlinkcolor" val="tx"/>
                    </a:ext>
                  </a:extLst>
                </a:hlinkClick>
              </a:rPr>
              <a:t>How to Apply</a:t>
            </a:r>
          </a:p>
          <a:p>
            <a:pPr marL="0" lvl="1" indent="-457200">
              <a:lnSpc>
                <a:spcPct val="200000"/>
              </a:lnSpc>
              <a:buAutoNum type="arabicPeriod"/>
            </a:pPr>
            <a:r>
              <a:rPr lang="en-US" dirty="0">
                <a:solidFill>
                  <a:srgbClr val="002060"/>
                </a:solidFill>
                <a:latin typeface="Helvetica Neue LT Std"/>
                <a:hlinkClick r:id="rId10" action="ppaction://hlinksldjump">
                  <a:extLst>
                    <a:ext uri="{A12FA001-AC4F-418D-AE19-62706E023703}">
                      <ahyp:hlinkClr xmlns:ahyp="http://schemas.microsoft.com/office/drawing/2018/hyperlinkcolor" val="tx"/>
                    </a:ext>
                  </a:extLst>
                </a:hlinkClick>
              </a:rPr>
              <a:t>Recruitment Process</a:t>
            </a:r>
          </a:p>
          <a:p>
            <a:pPr marL="0" lvl="1" indent="-457200">
              <a:lnSpc>
                <a:spcPct val="200000"/>
              </a:lnSpc>
              <a:buAutoNum type="arabicPeriod"/>
            </a:pPr>
            <a:r>
              <a:rPr lang="en-US" dirty="0">
                <a:solidFill>
                  <a:srgbClr val="002060"/>
                </a:solidFill>
                <a:latin typeface="Helvetica Neue LT Std"/>
                <a:hlinkClick r:id="rId11" action="ppaction://hlinksldjump">
                  <a:extLst>
                    <a:ext uri="{A12FA001-AC4F-418D-AE19-62706E023703}">
                      <ahyp:hlinkClr xmlns:ahyp="http://schemas.microsoft.com/office/drawing/2018/hyperlinkcolor" val="tx"/>
                    </a:ext>
                  </a:extLst>
                </a:hlinkClick>
              </a:rPr>
              <a:t>SCS Career Journey Story</a:t>
            </a:r>
          </a:p>
          <a:p>
            <a:pPr marL="0" lvl="1" indent="-457200">
              <a:lnSpc>
                <a:spcPct val="200000"/>
              </a:lnSpc>
              <a:buAutoNum type="arabicPeriod"/>
            </a:pPr>
            <a:r>
              <a:rPr lang="en-US" dirty="0">
                <a:solidFill>
                  <a:srgbClr val="002060"/>
                </a:solidFill>
                <a:latin typeface="Helvetica Neue LT Std"/>
                <a:hlinkClick r:id="rId12" action="ppaction://hlinksldjump">
                  <a:extLst>
                    <a:ext uri="{A12FA001-AC4F-418D-AE19-62706E023703}">
                      <ahyp:hlinkClr xmlns:ahyp="http://schemas.microsoft.com/office/drawing/2018/hyperlinkcolor" val="tx"/>
                    </a:ext>
                  </a:extLst>
                </a:hlinkClick>
              </a:rPr>
              <a:t>Benefits of working for DBT</a:t>
            </a:r>
          </a:p>
          <a:p>
            <a:pPr marL="0" lvl="1" indent="-457200">
              <a:lnSpc>
                <a:spcPct val="200000"/>
              </a:lnSpc>
              <a:buAutoNum type="arabicPeriod"/>
            </a:pPr>
            <a:r>
              <a:rPr lang="en-US" dirty="0">
                <a:solidFill>
                  <a:srgbClr val="002060"/>
                </a:solidFill>
                <a:latin typeface="Helvetica Neue LT Std"/>
                <a:hlinkClick r:id="rId13" action="ppaction://hlinksldjump">
                  <a:extLst>
                    <a:ext uri="{A12FA001-AC4F-418D-AE19-62706E023703}">
                      <ahyp:hlinkClr xmlns:ahyp="http://schemas.microsoft.com/office/drawing/2018/hyperlinkcolor" val="tx"/>
                    </a:ext>
                  </a:extLst>
                </a:hlinkClick>
              </a:rPr>
              <a:t>DBT Values</a:t>
            </a:r>
          </a:p>
          <a:p>
            <a:pPr marL="0" lvl="1" indent="-457200">
              <a:lnSpc>
                <a:spcPct val="200000"/>
              </a:lnSpc>
              <a:buAutoNum type="arabicPeriod"/>
            </a:pPr>
            <a:r>
              <a:rPr lang="en-US" dirty="0">
                <a:solidFill>
                  <a:srgbClr val="002060"/>
                </a:solidFill>
                <a:latin typeface="Helvetica Neue LT Std"/>
                <a:hlinkClick r:id="rId14" action="ppaction://hlinksldjump">
                  <a:extLst>
                    <a:ext uri="{A12FA001-AC4F-418D-AE19-62706E023703}">
                      <ahyp:hlinkClr xmlns:ahyp="http://schemas.microsoft.com/office/drawing/2018/hyperlinkcolor" val="tx"/>
                    </a:ext>
                  </a:extLst>
                </a:hlinkClick>
              </a:rPr>
              <a:t>Diversity and Inclusion</a:t>
            </a:r>
          </a:p>
          <a:p>
            <a:pPr marL="0" lvl="1" indent="-457200">
              <a:lnSpc>
                <a:spcPct val="200000"/>
              </a:lnSpc>
              <a:buAutoNum type="arabicPeriod"/>
            </a:pPr>
            <a:r>
              <a:rPr lang="en-US" dirty="0">
                <a:solidFill>
                  <a:srgbClr val="002060"/>
                </a:solidFill>
                <a:latin typeface="Helvetica Neue LT Std"/>
                <a:hlinkClick r:id="rId15" action="ppaction://hlinksldjump">
                  <a:extLst>
                    <a:ext uri="{A12FA001-AC4F-418D-AE19-62706E023703}">
                      <ahyp:hlinkClr xmlns:ahyp="http://schemas.microsoft.com/office/drawing/2018/hyperlinkcolor" val="tx"/>
                    </a:ext>
                  </a:extLst>
                </a:hlinkClick>
              </a:rPr>
              <a:t>FAQ’s</a:t>
            </a:r>
          </a:p>
          <a:p>
            <a:pPr marL="0" lvl="1" indent="-457200">
              <a:lnSpc>
                <a:spcPct val="200000"/>
              </a:lnSpc>
              <a:buAutoNum type="arabicPeriod"/>
            </a:pPr>
            <a:r>
              <a:rPr lang="en-US" dirty="0">
                <a:solidFill>
                  <a:srgbClr val="002060"/>
                </a:solidFill>
                <a:latin typeface="Helvetica Neue LT Std"/>
                <a:hlinkClick r:id="rId16" action="ppaction://hlinksldjump">
                  <a:extLst>
                    <a:ext uri="{A12FA001-AC4F-418D-AE19-62706E023703}">
                      <ahyp:hlinkClr xmlns:ahyp="http://schemas.microsoft.com/office/drawing/2018/hyperlinkcolor" val="tx"/>
                    </a:ext>
                  </a:extLst>
                </a:hlinkClick>
              </a:rPr>
              <a:t>Contact Us</a:t>
            </a:r>
            <a:endParaRPr lang="en-US" dirty="0">
              <a:solidFill>
                <a:srgbClr val="0070C0"/>
              </a:solidFill>
              <a:latin typeface="Helvetica Neue LT Std"/>
              <a:hlinkClick r:id="rId16" action="ppaction://hlinksldjump">
                <a:extLst>
                  <a:ext uri="{A12FA001-AC4F-418D-AE19-62706E023703}">
                    <ahyp:hlinkClr xmlns:ahyp="http://schemas.microsoft.com/office/drawing/2018/hyperlinkcolor" val="tx"/>
                  </a:ext>
                </a:extLst>
              </a:hlinkClick>
            </a:endParaRPr>
          </a:p>
        </p:txBody>
      </p:sp>
      <p:sp>
        <p:nvSpPr>
          <p:cNvPr id="7" name="TextBox 7"/>
          <p:cNvSpPr txBox="1"/>
          <p:nvPr/>
        </p:nvSpPr>
        <p:spPr>
          <a:xfrm>
            <a:off x="653900" y="365692"/>
            <a:ext cx="3886016" cy="1000274"/>
          </a:xfrm>
          <a:prstGeom prst="rect">
            <a:avLst/>
          </a:prstGeom>
        </p:spPr>
        <p:txBody>
          <a:bodyPr wrap="square" lIns="0" tIns="0" rIns="0" bIns="0" rtlCol="0" anchor="t">
            <a:spAutoFit/>
          </a:bodyPr>
          <a:lstStyle/>
          <a:p>
            <a:pPr algn="l">
              <a:lnSpc>
                <a:spcPts val="7793"/>
              </a:lnSpc>
            </a:pPr>
            <a:r>
              <a:rPr lang="en-US" sz="6660">
                <a:solidFill>
                  <a:srgbClr val="CF102D"/>
                </a:solidFill>
                <a:latin typeface="FS Lola"/>
              </a:rPr>
              <a:t>Contents</a:t>
            </a:r>
          </a:p>
        </p:txBody>
      </p:sp>
      <p:pic>
        <p:nvPicPr>
          <p:cNvPr id="3" name="Picture 2" descr="A city with many tall buildings&#10;&#10;AI-generated content may be incorrect.">
            <a:extLst>
              <a:ext uri="{FF2B5EF4-FFF2-40B4-BE49-F238E27FC236}">
                <a16:creationId xmlns:a16="http://schemas.microsoft.com/office/drawing/2014/main" id="{54388DD1-9FB8-C372-4ACD-55367B4AA609}"/>
              </a:ext>
            </a:extLst>
          </p:cNvPr>
          <p:cNvPicPr>
            <a:picLocks noChangeAspect="1"/>
          </p:cNvPicPr>
          <p:nvPr/>
        </p:nvPicPr>
        <p:blipFill>
          <a:blip r:embed="rId17"/>
          <a:stretch>
            <a:fillRect/>
          </a:stretch>
        </p:blipFill>
        <p:spPr>
          <a:xfrm>
            <a:off x="7959090" y="0"/>
            <a:ext cx="1032510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48370-077E-F518-D88B-FDC75E456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370A7-AA10-6714-C2DC-2A8F0AB30EE2}"/>
              </a:ext>
            </a:extLst>
          </p:cNvPr>
          <p:cNvSpPr>
            <a:spLocks noGrp="1"/>
          </p:cNvSpPr>
          <p:nvPr>
            <p:ph type="title"/>
          </p:nvPr>
        </p:nvSpPr>
        <p:spPr>
          <a:xfrm>
            <a:off x="518370" y="688265"/>
            <a:ext cx="15773400" cy="468614"/>
          </a:xfrm>
        </p:spPr>
        <p:txBody>
          <a:bodyPr>
            <a:normAutofit fontScale="9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600" dirty="0">
                <a:solidFill>
                  <a:srgbClr val="CF102D"/>
                </a:solidFill>
                <a:latin typeface="FS Lola"/>
              </a:rPr>
              <a:t>Living in Johannesburg, South Africa</a:t>
            </a:r>
            <a:endParaRPr lang="en-US" sz="5600" dirty="0">
              <a:latin typeface="FS Lola"/>
            </a:endParaRPr>
          </a:p>
          <a:p>
            <a:endParaRPr lang="en-US" dirty="0">
              <a:ea typeface="Calibri"/>
              <a:cs typeface="Calibri"/>
            </a:endParaRPr>
          </a:p>
        </p:txBody>
      </p:sp>
      <p:sp>
        <p:nvSpPr>
          <p:cNvPr id="9" name="Rectangle 2">
            <a:extLst>
              <a:ext uri="{FF2B5EF4-FFF2-40B4-BE49-F238E27FC236}">
                <a16:creationId xmlns:a16="http://schemas.microsoft.com/office/drawing/2014/main" id="{F7777997-6B4E-802E-9CCF-B3E6647C91E1}"/>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4050"/>
          </a:p>
        </p:txBody>
      </p:sp>
      <p:sp>
        <p:nvSpPr>
          <p:cNvPr id="10" name="TextBox 9">
            <a:extLst>
              <a:ext uri="{FF2B5EF4-FFF2-40B4-BE49-F238E27FC236}">
                <a16:creationId xmlns:a16="http://schemas.microsoft.com/office/drawing/2014/main" id="{3B26F83E-41EF-9093-7A02-83D01142AB70}"/>
              </a:ext>
            </a:extLst>
          </p:cNvPr>
          <p:cNvSpPr txBox="1"/>
          <p:nvPr/>
        </p:nvSpPr>
        <p:spPr>
          <a:xfrm>
            <a:off x="517996" y="1492439"/>
            <a:ext cx="11097371" cy="4031873"/>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1600" b="0" i="0" dirty="0">
                <a:solidFill>
                  <a:srgbClr val="242424"/>
                </a:solidFill>
                <a:effectLst/>
                <a:latin typeface="Helvetica Neue LT Std"/>
              </a:rPr>
              <a:t>Johannesburg, often referred to as Jo'burg or Jozi, is the largest city in South Africa and a major economic hub. Founded in 1886 following the discovery of gold, it quickly grew into a bustling metropolis. Today, Johannesburg is known for its vibrant culture, diverse population, and significant contributions to the country's economy. The city is home to many of South Africa's largest companies and banks, making it a key player in the financial sector</a:t>
            </a:r>
            <a:r>
              <a:rPr lang="en-US" sz="1600" dirty="0">
                <a:solidFill>
                  <a:srgbClr val="242424"/>
                </a:solidFill>
                <a:latin typeface="Helvetica Neue LT Std"/>
              </a:rPr>
              <a:t>. </a:t>
            </a:r>
            <a:r>
              <a:rPr lang="en-US" sz="1600" b="0" i="0" dirty="0">
                <a:solidFill>
                  <a:srgbClr val="242424"/>
                </a:solidFill>
                <a:effectLst/>
                <a:latin typeface="Helvetica Neue LT Std"/>
              </a:rPr>
              <a:t>Its skyline is dotted with modern skyscrapers, and it boasts a mix of historical and contemporary architecture.</a:t>
            </a:r>
          </a:p>
          <a:p>
            <a:pPr algn="l"/>
            <a:endParaRPr lang="en-US" sz="1600" dirty="0">
              <a:solidFill>
                <a:srgbClr val="242424"/>
              </a:solidFill>
              <a:latin typeface="Helvetica Neue LT Std"/>
            </a:endParaRPr>
          </a:p>
          <a:p>
            <a:pPr algn="l"/>
            <a:r>
              <a:rPr lang="en-US" sz="1600" b="0" i="0" dirty="0">
                <a:solidFill>
                  <a:srgbClr val="242424"/>
                </a:solidFill>
                <a:effectLst/>
                <a:latin typeface="Helvetica Neue LT Std"/>
              </a:rPr>
              <a:t>Living in Johannesburg offers a unique blend of urban and natural experiences. The city is renowned for its shopping opportunities, with numerous malls and markets catering to all tastes. Additionally, Johannesburg has a rich cultural scene, with museums, galleries, and theaters showcasing the country's history and artistic talent. Outdoor enthusiasts will appreciate the city's parks and botanical gardens, as well as nearby attractions like the Lion Park, the Johannesburg Zoo, and other touristic areas. </a:t>
            </a:r>
            <a:endParaRPr lang="en-US" sz="1600" dirty="0">
              <a:solidFill>
                <a:srgbClr val="242424"/>
              </a:solidFill>
              <a:latin typeface="Helvetica Neue LT Std"/>
            </a:endParaRPr>
          </a:p>
          <a:p>
            <a:pPr algn="l"/>
            <a:endParaRPr lang="en-US" sz="1600" b="0" i="0" dirty="0">
              <a:solidFill>
                <a:srgbClr val="242424"/>
              </a:solidFill>
              <a:effectLst/>
              <a:latin typeface="Helvetica Neue LT Std"/>
            </a:endParaRPr>
          </a:p>
          <a:p>
            <a:pPr algn="l"/>
            <a:r>
              <a:rPr lang="en-US" sz="1600" b="0" i="0" dirty="0">
                <a:solidFill>
                  <a:srgbClr val="242424"/>
                </a:solidFill>
                <a:effectLst/>
                <a:latin typeface="Helvetica Neue LT Std"/>
              </a:rPr>
              <a:t>The climate is generally mild, with plenty of sunshine, making it ideal for outdoor activities year-round.</a:t>
            </a:r>
          </a:p>
          <a:p>
            <a:pPr algn="l"/>
            <a:endParaRPr lang="en-US" sz="1600" dirty="0">
              <a:solidFill>
                <a:srgbClr val="242424"/>
              </a:solidFill>
              <a:latin typeface="Helvetica Neue LT Std"/>
            </a:endParaRPr>
          </a:p>
          <a:p>
            <a:pPr algn="l"/>
            <a:r>
              <a:rPr lang="en-US" sz="1600" b="0" i="0" dirty="0">
                <a:solidFill>
                  <a:srgbClr val="242424"/>
                </a:solidFill>
                <a:effectLst/>
                <a:latin typeface="Helvetica Neue LT Std"/>
              </a:rPr>
              <a:t>Johannesburg is also about an hour’s drive to one of three of South Africa’s capital cities, Pretoria. Pretoria is where the British High Commission is based. </a:t>
            </a:r>
          </a:p>
        </p:txBody>
      </p:sp>
      <p:pic>
        <p:nvPicPr>
          <p:cNvPr id="1026" name="Picture 2" descr="2,700+ Johannesburg Skyline Stock Photos, Pictures &amp; Royalty-Free ...">
            <a:extLst>
              <a:ext uri="{FF2B5EF4-FFF2-40B4-BE49-F238E27FC236}">
                <a16:creationId xmlns:a16="http://schemas.microsoft.com/office/drawing/2014/main" id="{49CB00E4-30C8-BA6D-BCF1-C40DB7983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6661" y="1565538"/>
            <a:ext cx="5979380" cy="41396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378A15-751F-CD2B-2B1B-566C7C2BBED2}"/>
              </a:ext>
            </a:extLst>
          </p:cNvPr>
          <p:cNvSpPr txBox="1"/>
          <p:nvPr/>
        </p:nvSpPr>
        <p:spPr>
          <a:xfrm>
            <a:off x="6748670" y="6717424"/>
            <a:ext cx="11097371" cy="3046988"/>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1600" b="0" i="0" dirty="0">
                <a:solidFill>
                  <a:srgbClr val="242424"/>
                </a:solidFill>
                <a:effectLst/>
                <a:latin typeface="Helvetica Neue LT Std"/>
              </a:rPr>
              <a:t>However, living in Johannesburg also comes with its challenges. The city has a reputation for high crime rates, which can be a concern for residents and visitors alike</a:t>
            </a:r>
            <a:r>
              <a:rPr lang="en-US" sz="1600" dirty="0">
                <a:solidFill>
                  <a:srgbClr val="242424"/>
                </a:solidFill>
                <a:latin typeface="Helvetica Neue LT Std"/>
              </a:rPr>
              <a:t>. </a:t>
            </a:r>
            <a:r>
              <a:rPr lang="en-US" sz="1600" b="0" i="0" dirty="0">
                <a:solidFill>
                  <a:srgbClr val="242424"/>
                </a:solidFill>
                <a:effectLst/>
                <a:latin typeface="Helvetica Neue LT Std"/>
              </a:rPr>
              <a:t>South Africa is a SAFE trained mandatory country. It's important to stay vigilant and take necessary precautions to ensure personal safety. Additionally, Johannesburg experiences periodic water challenges and power outages due to load shedding, which can be inconvenient</a:t>
            </a:r>
            <a:r>
              <a:rPr lang="en-US" sz="1600" dirty="0">
                <a:solidFill>
                  <a:srgbClr val="242424"/>
                </a:solidFill>
                <a:latin typeface="Helvetica Neue LT Std"/>
              </a:rPr>
              <a:t>. </a:t>
            </a:r>
          </a:p>
          <a:p>
            <a:endParaRPr lang="en-US" sz="1600" b="0" i="0" dirty="0">
              <a:solidFill>
                <a:srgbClr val="242424"/>
              </a:solidFill>
              <a:effectLst/>
              <a:latin typeface="Helvetica Neue LT Std"/>
            </a:endParaRPr>
          </a:p>
          <a:p>
            <a:r>
              <a:rPr lang="en-US" sz="1600" b="0" i="0" dirty="0">
                <a:solidFill>
                  <a:srgbClr val="242424"/>
                </a:solidFill>
                <a:effectLst/>
                <a:latin typeface="Helvetica Neue LT Std"/>
              </a:rPr>
              <a:t>Despite these issues, many people find the city's dynamic atmosphere and opportunities for personal and professional growth to be well worth the challenges. The friendly and diverse community adds to the city's appeal, making it a fascinating place to live.</a:t>
            </a:r>
          </a:p>
          <a:p>
            <a:endParaRPr lang="en-US" sz="1600" dirty="0">
              <a:solidFill>
                <a:srgbClr val="242424"/>
              </a:solidFill>
              <a:latin typeface="Helvetica Neue LT Std"/>
            </a:endParaRPr>
          </a:p>
          <a:p>
            <a:r>
              <a:rPr lang="en-US" sz="1600" b="0" i="0" dirty="0">
                <a:solidFill>
                  <a:srgbClr val="242424"/>
                </a:solidFill>
                <a:effectLst/>
                <a:latin typeface="Helvetica Neue LT Std"/>
              </a:rPr>
              <a:t>As HM Trade Commissioner, you will live at the Official Residence, Tweedale, a cottage-</a:t>
            </a:r>
            <a:r>
              <a:rPr lang="en-US" sz="1600" b="0" i="0" dirty="0" err="1">
                <a:solidFill>
                  <a:srgbClr val="242424"/>
                </a:solidFill>
                <a:effectLst/>
                <a:latin typeface="Helvetica Neue LT Std"/>
              </a:rPr>
              <a:t>esque</a:t>
            </a:r>
            <a:r>
              <a:rPr lang="en-US" sz="1600" b="0" i="0" dirty="0">
                <a:solidFill>
                  <a:srgbClr val="242424"/>
                </a:solidFill>
                <a:effectLst/>
                <a:latin typeface="Helvetica Neue LT Std"/>
              </a:rPr>
              <a:t> house, with a garden and reception area which is ideal for the reputational duties that comes with this role. The Residence </a:t>
            </a:r>
            <a:r>
              <a:rPr lang="en-US" sz="1600" dirty="0">
                <a:solidFill>
                  <a:srgbClr val="242424"/>
                </a:solidFill>
                <a:latin typeface="Helvetica Neue LT Std"/>
              </a:rPr>
              <a:t>has been upgraded with generators to prevent any inconvenience from the load shedding. </a:t>
            </a:r>
            <a:endParaRPr lang="en-US" sz="1600" b="0" i="0" dirty="0">
              <a:solidFill>
                <a:srgbClr val="242424"/>
              </a:solidFill>
              <a:effectLst/>
              <a:latin typeface="Helvetica Neue LT Std"/>
            </a:endParaRPr>
          </a:p>
        </p:txBody>
      </p:sp>
      <p:pic>
        <p:nvPicPr>
          <p:cNvPr id="7" name="Picture 6" descr="A building with columns and a flag&#10;&#10;AI-generated content may be incorrect.">
            <a:extLst>
              <a:ext uri="{FF2B5EF4-FFF2-40B4-BE49-F238E27FC236}">
                <a16:creationId xmlns:a16="http://schemas.microsoft.com/office/drawing/2014/main" id="{38085573-D18D-005F-75F7-A4C14A07D292}"/>
              </a:ext>
            </a:extLst>
          </p:cNvPr>
          <p:cNvPicPr>
            <a:picLocks noChangeAspect="1"/>
          </p:cNvPicPr>
          <p:nvPr/>
        </p:nvPicPr>
        <p:blipFill>
          <a:blip r:embed="rId4"/>
          <a:srcRect l="3010" r="6559" b="14508"/>
          <a:stretch/>
        </p:blipFill>
        <p:spPr>
          <a:xfrm>
            <a:off x="521701" y="5710746"/>
            <a:ext cx="5719925" cy="4049991"/>
          </a:xfrm>
          <a:prstGeom prst="rect">
            <a:avLst/>
          </a:prstGeom>
        </p:spPr>
      </p:pic>
    </p:spTree>
    <p:extLst>
      <p:ext uri="{BB962C8B-B14F-4D97-AF65-F5344CB8AC3E}">
        <p14:creationId xmlns:p14="http://schemas.microsoft.com/office/powerpoint/2010/main" val="356209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845" y="900306"/>
            <a:ext cx="960895" cy="1003546"/>
          </a:xfrm>
          <a:custGeom>
            <a:avLst/>
            <a:gdLst/>
            <a:ahLst/>
            <a:cxnLst/>
            <a:rect l="l" t="t" r="r" b="b"/>
            <a:pathLst>
              <a:path w="960895" h="1003546">
                <a:moveTo>
                  <a:pt x="0" y="0"/>
                </a:moveTo>
                <a:lnTo>
                  <a:pt x="960896" y="0"/>
                </a:lnTo>
                <a:lnTo>
                  <a:pt x="960896" y="1003546"/>
                </a:lnTo>
                <a:lnTo>
                  <a:pt x="0" y="1003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48252" y="2432457"/>
            <a:ext cx="7986148" cy="6272230"/>
          </a:xfrm>
          <a:prstGeom prst="rect">
            <a:avLst/>
          </a:prstGeom>
        </p:spPr>
        <p:txBody>
          <a:bodyPr wrap="square" lIns="0" tIns="0" rIns="0" bIns="0" rtlCol="0" anchor="t">
            <a:spAutoFit/>
          </a:bodyPr>
          <a:lstStyle/>
          <a:p>
            <a:pPr>
              <a:spcBef>
                <a:spcPts val="125"/>
              </a:spcBef>
              <a:spcAft>
                <a:spcPts val="125"/>
              </a:spcAft>
              <a:defRPr/>
            </a:pPr>
            <a:r>
              <a:rPr kumimoji="0" lang="en-US" sz="2000" b="1" i="0" u="none" strike="noStrike" kern="1200" cap="none" spc="0" normalizeH="0" baseline="0" noProof="0">
                <a:ln>
                  <a:noFill/>
                </a:ln>
                <a:solidFill>
                  <a:srgbClr val="0063BE"/>
                </a:solidFill>
                <a:effectLst/>
                <a:uLnTx/>
                <a:uFillTx/>
                <a:latin typeface="Helvetica Neue LT Std Bold"/>
              </a:rPr>
              <a:t>Salary: £125,000 + allowances </a:t>
            </a:r>
            <a:br>
              <a:rPr lang="en-US" sz="2000" b="0" i="0" u="none" strike="noStrike" kern="1200" cap="none" spc="0" normalizeH="0" baseline="0" noProof="0">
                <a:ln>
                  <a:noFill/>
                </a:ln>
                <a:effectLst/>
                <a:uLnTx/>
                <a:uFillTx/>
                <a:latin typeface="Helvetica Neue LT Std Bold" panose="020B0604020202020204" charset="0"/>
              </a:rPr>
            </a:br>
            <a:r>
              <a:rPr lang="en-GB">
                <a:solidFill>
                  <a:srgbClr val="545454"/>
                </a:solidFill>
                <a:latin typeface="Helvetica Neue LT Std"/>
              </a:rPr>
              <a:t>A base salary of £125,000 + </a:t>
            </a:r>
            <a:r>
              <a:rPr lang="en-US">
                <a:solidFill>
                  <a:srgbClr val="545454"/>
                </a:solidFill>
                <a:latin typeface="Helvetica Neue LT Std"/>
              </a:rPr>
              <a:t>suitable overseas allowances.</a:t>
            </a:r>
            <a:endParaRPr lang="en-US">
              <a:solidFill>
                <a:srgbClr val="000000"/>
              </a:solidFill>
              <a:latin typeface="Calibri"/>
              <a:ea typeface="Calibri"/>
              <a:cs typeface="Calibri"/>
            </a:endParaRPr>
          </a:p>
          <a:p>
            <a:pPr>
              <a:spcBef>
                <a:spcPts val="125"/>
              </a:spcBef>
              <a:spcAft>
                <a:spcPts val="125"/>
              </a:spcAft>
              <a:defRPr/>
            </a:pPr>
            <a:endParaRPr lang="en-US">
              <a:solidFill>
                <a:srgbClr val="545454"/>
              </a:solidFill>
              <a:latin typeface="Helvetica Neue LT Std"/>
            </a:endParaRPr>
          </a:p>
          <a:p>
            <a:pPr>
              <a:spcBef>
                <a:spcPts val="125"/>
              </a:spcBef>
              <a:spcAft>
                <a:spcPts val="125"/>
              </a:spcAft>
              <a:defRPr/>
            </a:pPr>
            <a:r>
              <a:rPr kumimoji="0" lang="en-GB" b="0" i="0" u="none" strike="noStrike" kern="1200" cap="none" spc="0" normalizeH="0" baseline="0" noProof="0">
                <a:ln>
                  <a:noFill/>
                </a:ln>
                <a:solidFill>
                  <a:srgbClr val="545454"/>
                </a:solidFill>
                <a:effectLst/>
                <a:uLnTx/>
                <a:uFillTx/>
                <a:latin typeface="Helvetica Neue LT Std"/>
                <a:ea typeface="+mn-ea"/>
                <a:cs typeface="+mn-cs"/>
              </a:rPr>
              <a:t>Standard Civil Service pay principles apply to existing civil servants. Candidates moving on lateral transfer would retain their basic salary, and those moving on promotion would either move to the bottom of the SCS2 pay band or receive a 10% uplift to their basic salary – whichever is greater.</a:t>
            </a:r>
            <a:endParaRPr lang="en-GB"/>
          </a:p>
          <a:p>
            <a:pPr marL="0" marR="0" lvl="0" indent="0" algn="just" defTabSz="914400" rtl="0" eaLnBrk="1" fontAlgn="auto" latinLnBrk="0" hangingPunct="1">
              <a:lnSpc>
                <a:spcPct val="90000"/>
              </a:lnSpc>
              <a:spcBef>
                <a:spcPts val="125"/>
              </a:spcBef>
              <a:spcAft>
                <a:spcPts val="125"/>
              </a:spcAft>
              <a:buClrTx/>
              <a:buSzTx/>
              <a:buFontTx/>
              <a:buNone/>
              <a:tabLst/>
              <a:defRPr/>
            </a:pPr>
            <a:endParaRPr lang="en-GB">
              <a:solidFill>
                <a:srgbClr val="545454"/>
              </a:solidFill>
              <a:latin typeface="Helvetica Neue LT Std"/>
            </a:endParaRPr>
          </a:p>
          <a:p>
            <a:pPr marL="0" marR="0" lvl="0" indent="0" algn="just" defTabSz="914400" rtl="0" eaLnBrk="1" fontAlgn="auto" latinLnBrk="0" hangingPunct="1">
              <a:lnSpc>
                <a:spcPts val="1999"/>
              </a:lnSpc>
              <a:spcBef>
                <a:spcPts val="125"/>
              </a:spcBef>
              <a:spcAft>
                <a:spcPts val="125"/>
              </a:spcAft>
              <a:buClrTx/>
              <a:buSzTx/>
              <a:buFontTx/>
              <a:buNone/>
              <a:tabLst/>
              <a:defRPr/>
            </a:pPr>
            <a:r>
              <a:rPr lang="en-US" sz="2000" b="1">
                <a:solidFill>
                  <a:srgbClr val="0063BE"/>
                </a:solidFill>
                <a:latin typeface="Helvetica Neue LT Std Bold"/>
              </a:rPr>
              <a:t>Terms of Appointment</a:t>
            </a:r>
            <a:endParaRPr lang="en-GB" sz="2000" b="1">
              <a:solidFill>
                <a:srgbClr val="545454"/>
              </a:solidFill>
              <a:latin typeface="Helvetica Neue LT Std Bold"/>
            </a:endParaRPr>
          </a:p>
          <a:p>
            <a:pPr algn="just">
              <a:spcBef>
                <a:spcPts val="125"/>
              </a:spcBef>
              <a:spcAft>
                <a:spcPts val="125"/>
              </a:spcAft>
              <a:defRPr/>
            </a:pPr>
            <a:r>
              <a:rPr lang="en-GB">
                <a:solidFill>
                  <a:srgbClr val="545454"/>
                </a:solidFill>
                <a:latin typeface="Helvetica Neue LT Std"/>
              </a:rPr>
              <a:t>This appointment will be on a fixed term basis (or loan for existing Civil servants) for 3 years with the option of an additional year, and is available on a full-time basis. Due to the nature of the role, flexible working is limited. Please contact the hiring manager to discuss what flexibility you would require and explore what is possible for this role prior to making your application. </a:t>
            </a:r>
            <a:endParaRPr lang="en-GB">
              <a:solidFill>
                <a:srgbClr val="000000"/>
              </a:solidFill>
              <a:latin typeface="Helvetica Neue LT Std"/>
              <a:ea typeface="Calibri"/>
              <a:cs typeface="Calibri"/>
            </a:endParaRPr>
          </a:p>
          <a:p>
            <a:pPr algn="just">
              <a:lnSpc>
                <a:spcPct val="90000"/>
              </a:lnSpc>
              <a:spcBef>
                <a:spcPts val="125"/>
              </a:spcBef>
              <a:spcAft>
                <a:spcPts val="125"/>
              </a:spcAft>
              <a:defRPr/>
            </a:pPr>
            <a:endParaRPr lang="en-GB">
              <a:solidFill>
                <a:srgbClr val="545454"/>
              </a:solidFill>
              <a:latin typeface="Helvetica Neue LT Std Bold" panose="020B0604020202020204" charset="0"/>
            </a:endParaRPr>
          </a:p>
          <a:p>
            <a:pPr algn="just">
              <a:lnSpc>
                <a:spcPct val="90000"/>
              </a:lnSpc>
              <a:spcBef>
                <a:spcPts val="125"/>
              </a:spcBef>
              <a:spcAft>
                <a:spcPts val="125"/>
              </a:spcAft>
              <a:defRPr/>
            </a:pPr>
            <a:r>
              <a:rPr lang="en-GB" sz="2000" b="1">
                <a:solidFill>
                  <a:srgbClr val="0063BE"/>
                </a:solidFill>
                <a:latin typeface="Helvetica Neue LT Std Bold"/>
              </a:rPr>
              <a:t>Start Date &amp; Location </a:t>
            </a:r>
          </a:p>
          <a:p>
            <a:pPr>
              <a:spcBef>
                <a:spcPts val="125"/>
              </a:spcBef>
              <a:spcAft>
                <a:spcPts val="125"/>
              </a:spcAft>
              <a:defRPr/>
            </a:pPr>
            <a:r>
              <a:rPr lang="en-GB">
                <a:solidFill>
                  <a:srgbClr val="545454"/>
                </a:solidFill>
                <a:latin typeface="Helvetica Neue LT Std"/>
              </a:rPr>
              <a:t>The role is expected to commence January 2026 and will be based in Johannesburg, Africa.</a:t>
            </a:r>
            <a:endParaRPr lang="en-GB" b="0" i="0" u="none" strike="noStrike" kern="1200" cap="none" spc="0" normalizeH="0" baseline="0" noProof="0" dirty="0">
              <a:ln>
                <a:noFill/>
              </a:ln>
              <a:solidFill>
                <a:srgbClr val="545454"/>
              </a:solidFill>
              <a:effectLst/>
              <a:uLnTx/>
              <a:uFillTx/>
              <a:latin typeface="Helvetica Neue LT Std"/>
            </a:endParaRPr>
          </a:p>
          <a:p>
            <a:pPr algn="l">
              <a:spcBef>
                <a:spcPts val="125"/>
              </a:spcBef>
              <a:spcAft>
                <a:spcPts val="125"/>
              </a:spcAft>
            </a:pPr>
            <a:endParaRPr lang="en-GB">
              <a:solidFill>
                <a:srgbClr val="545454"/>
              </a:solidFill>
              <a:highlight>
                <a:srgbClr val="FFFF00"/>
              </a:highlight>
              <a:latin typeface="Helvetica Neue LT Std"/>
            </a:endParaRPr>
          </a:p>
          <a:p>
            <a:pPr>
              <a:spcBef>
                <a:spcPts val="125"/>
              </a:spcBef>
              <a:spcAft>
                <a:spcPts val="125"/>
              </a:spcAft>
            </a:pPr>
            <a:endParaRPr lang="en-GB">
              <a:solidFill>
                <a:srgbClr val="545454"/>
              </a:solidFill>
              <a:highlight>
                <a:srgbClr val="FFFF00"/>
              </a:highlight>
              <a:latin typeface="Helvetica Neue LT Std"/>
            </a:endParaRPr>
          </a:p>
          <a:p>
            <a:pPr>
              <a:lnSpc>
                <a:spcPts val="1800"/>
              </a:lnSpc>
              <a:spcBef>
                <a:spcPct val="0"/>
              </a:spcBef>
            </a:pPr>
            <a:endParaRPr lang="en-US" sz="2000">
              <a:solidFill>
                <a:srgbClr val="545454"/>
              </a:solidFill>
              <a:latin typeface="Helvetica Neue LT Std"/>
            </a:endParaRPr>
          </a:p>
        </p:txBody>
      </p:sp>
      <p:sp>
        <p:nvSpPr>
          <p:cNvPr id="4" name="Freeform 4"/>
          <p:cNvSpPr/>
          <p:nvPr/>
        </p:nvSpPr>
        <p:spPr>
          <a:xfrm>
            <a:off x="804110" y="115027"/>
            <a:ext cx="1189261" cy="915731"/>
          </a:xfrm>
          <a:custGeom>
            <a:avLst/>
            <a:gdLst/>
            <a:ahLst/>
            <a:cxnLst/>
            <a:rect l="l" t="t" r="r" b="b"/>
            <a:pathLst>
              <a:path w="1189261" h="915731">
                <a:moveTo>
                  <a:pt x="0" y="0"/>
                </a:moveTo>
                <a:lnTo>
                  <a:pt x="1189261" y="0"/>
                </a:lnTo>
                <a:lnTo>
                  <a:pt x="1189261" y="915731"/>
                </a:lnTo>
                <a:lnTo>
                  <a:pt x="0" y="9157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1495112" y="1369152"/>
            <a:ext cx="14078575"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Salary and terms of appointment</a:t>
            </a:r>
          </a:p>
        </p:txBody>
      </p:sp>
      <p:sp>
        <p:nvSpPr>
          <p:cNvPr id="13" name="TextBox 12">
            <a:extLst>
              <a:ext uri="{FF2B5EF4-FFF2-40B4-BE49-F238E27FC236}">
                <a16:creationId xmlns:a16="http://schemas.microsoft.com/office/drawing/2014/main" id="{94B27BAA-7328-5F9E-2613-4465B7E52AEB}"/>
              </a:ext>
            </a:extLst>
          </p:cNvPr>
          <p:cNvSpPr txBox="1"/>
          <p:nvPr/>
        </p:nvSpPr>
        <p:spPr>
          <a:xfrm>
            <a:off x="9028882" y="2432457"/>
            <a:ext cx="8710866" cy="7417415"/>
          </a:xfrm>
          <a:prstGeom prst="rect">
            <a:avLst/>
          </a:prstGeom>
          <a:noFill/>
        </p:spPr>
        <p:txBody>
          <a:bodyPr wrap="square">
            <a:spAutoFit/>
          </a:bodyPr>
          <a:lstStyle/>
          <a:p>
            <a:pPr algn="just">
              <a:lnSpc>
                <a:spcPts val="1999"/>
              </a:lnSpc>
              <a:spcBef>
                <a:spcPts val="125"/>
              </a:spcBef>
              <a:spcAft>
                <a:spcPts val="125"/>
              </a:spcAft>
              <a:defRPr/>
            </a:pPr>
            <a:r>
              <a:rPr kumimoji="0" lang="en-US" sz="2000" b="1" i="0" u="none" strike="noStrike" kern="1200" cap="none" spc="0" normalizeH="0" baseline="0" noProof="0">
                <a:ln>
                  <a:noFill/>
                </a:ln>
                <a:solidFill>
                  <a:srgbClr val="0063BE"/>
                </a:solidFill>
                <a:effectLst/>
                <a:uLnTx/>
                <a:uFillTx/>
                <a:latin typeface="Helvetica Neue LT Std Bold" panose="020B0604020202020204" charset="0"/>
              </a:rPr>
              <a:t>Security Clearance &amp; Eligibility</a:t>
            </a:r>
            <a:endParaRPr lang="en-US" sz="1900">
              <a:solidFill>
                <a:srgbClr val="0063BE"/>
              </a:solidFill>
              <a:latin typeface="Helvetica Neue LT Std"/>
            </a:endParaRPr>
          </a:p>
          <a:p>
            <a:pPr algn="just">
              <a:spcBef>
                <a:spcPts val="125"/>
              </a:spcBef>
              <a:spcAft>
                <a:spcPts val="125"/>
              </a:spcAft>
              <a:defRPr/>
            </a:pPr>
            <a:r>
              <a:rPr lang="en-GB">
                <a:solidFill>
                  <a:srgbClr val="545454"/>
                </a:solidFill>
                <a:latin typeface="Helvetica Neue LT Std" panose="020B0604020202020204" charset="0"/>
                <a:cs typeface="Arial" panose="020B0604020202020204" pitchFamily="34" charset="0"/>
              </a:rPr>
              <a:t>This role requires Developed Vetting (DV) clearance, and you must hold/be willing to undertake clearance to this level. </a:t>
            </a:r>
          </a:p>
          <a:p>
            <a:pPr algn="just">
              <a:spcBef>
                <a:spcPts val="125"/>
              </a:spcBef>
              <a:spcAft>
                <a:spcPts val="125"/>
              </a:spcAft>
              <a:defRPr/>
            </a:pPr>
            <a:r>
              <a:rPr lang="en-GB">
                <a:solidFill>
                  <a:srgbClr val="545454"/>
                </a:solidFill>
                <a:latin typeface="Helvetica Neue LT Std" panose="020B0604020202020204" charset="0"/>
                <a:cs typeface="Arial" panose="020B0604020202020204" pitchFamily="34" charset="0"/>
              </a:rPr>
              <a:t>More information on this vetting process can be found here </a:t>
            </a:r>
            <a:br>
              <a:rPr lang="en-GB">
                <a:solidFill>
                  <a:srgbClr val="545454"/>
                </a:solidFill>
                <a:latin typeface="Helvetica Neue LT Std" panose="020B0604020202020204" charset="0"/>
                <a:cs typeface="Arial" panose="020B0604020202020204" pitchFamily="34" charset="0"/>
              </a:rPr>
            </a:br>
            <a:r>
              <a:rPr lang="en-GB">
                <a:solidFill>
                  <a:srgbClr val="545454"/>
                </a:solidFill>
                <a:latin typeface="Helvetica Neue LT Std" panose="020B0604020202020204" charset="0"/>
                <a:cs typeface="Arial" panose="020B0604020202020204" pitchFamily="34" charset="0"/>
                <a:hlinkClick r:id="rId6">
                  <a:extLst>
                    <a:ext uri="{A12FA001-AC4F-418D-AE19-62706E023703}">
                      <ahyp:hlinkClr xmlns:ahyp="http://schemas.microsoft.com/office/drawing/2018/hyperlinkcolor" val="tx"/>
                    </a:ext>
                  </a:extLst>
                </a:hlinkClick>
              </a:rPr>
              <a:t>https://www.gov.uk/guidance/united-kingdom-security-vetting-applicant</a:t>
            </a:r>
            <a:r>
              <a:rPr lang="en-GB">
                <a:solidFill>
                  <a:srgbClr val="545454"/>
                </a:solidFill>
                <a:latin typeface="Helvetica Neue LT Std" panose="020B0604020202020204" charset="0"/>
                <a:cs typeface="Arial" panose="020B0604020202020204" pitchFamily="34" charset="0"/>
              </a:rPr>
              <a:t>.</a:t>
            </a:r>
          </a:p>
          <a:p>
            <a:pPr marL="0" marR="0" lvl="0" indent="0" algn="just" defTabSz="914400" rtl="0" eaLnBrk="1" fontAlgn="auto" latinLnBrk="0" hangingPunct="1">
              <a:spcBef>
                <a:spcPts val="125"/>
              </a:spcBef>
              <a:spcAft>
                <a:spcPts val="125"/>
              </a:spcAft>
              <a:buClrTx/>
              <a:buSzTx/>
              <a:buFontTx/>
              <a:buNone/>
              <a:tabLst/>
              <a:defRPr/>
            </a:pPr>
            <a:endParaRPr kumimoji="0" lang="en-US" b="1" i="0" u="none" strike="noStrike" kern="1200" cap="none" spc="0" normalizeH="0" baseline="0" noProof="0">
              <a:ln>
                <a:noFill/>
              </a:ln>
              <a:solidFill>
                <a:srgbClr val="545454"/>
              </a:solidFill>
              <a:effectLst/>
              <a:uLnTx/>
              <a:uFillTx/>
              <a:latin typeface="Helvetica Neue LT Std"/>
              <a:ea typeface="+mn-ea"/>
              <a:cs typeface="+mn-cs"/>
            </a:endParaRPr>
          </a:p>
          <a:p>
            <a:pPr marL="0" marR="0" lvl="0" indent="0" algn="just" defTabSz="914400" rtl="0" eaLnBrk="1" fontAlgn="auto" latinLnBrk="0" hangingPunct="1">
              <a:spcBef>
                <a:spcPts val="125"/>
              </a:spcBef>
              <a:spcAft>
                <a:spcPts val="125"/>
              </a:spcAft>
              <a:buClrTx/>
              <a:buSzTx/>
              <a:buFontTx/>
              <a:buNone/>
              <a:tabLst/>
              <a:defRPr/>
            </a:pPr>
            <a:r>
              <a:rPr kumimoji="0" lang="en-US" b="1" i="0" u="none" strike="noStrike" kern="1200" cap="none" spc="0" normalizeH="0" baseline="0" noProof="0">
                <a:ln>
                  <a:noFill/>
                </a:ln>
                <a:solidFill>
                  <a:srgbClr val="545454"/>
                </a:solidFill>
                <a:effectLst/>
                <a:uLnTx/>
                <a:uFillTx/>
                <a:latin typeface="Helvetica Neue LT Std"/>
                <a:ea typeface="+mn-ea"/>
                <a:cs typeface="+mn-cs"/>
              </a:rPr>
              <a:t>You will only be eligible for this appointment if: </a:t>
            </a:r>
          </a:p>
          <a:p>
            <a:pPr marL="0" marR="0" lvl="0" indent="-285750" algn="just" defTabSz="914400" rtl="0" eaLnBrk="1" fontAlgn="auto" latinLnBrk="0" hangingPunct="1">
              <a:spcBef>
                <a:spcPts val="125"/>
              </a:spcBef>
              <a:spcAft>
                <a:spcPts val="125"/>
              </a:spcAft>
              <a:buClrTx/>
              <a:buSzTx/>
              <a:buFont typeface="Arial,Sans-Serif"/>
              <a:buChar char="•"/>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You are a British citizen; and </a:t>
            </a:r>
          </a:p>
          <a:p>
            <a:pPr marL="0" marR="0" lvl="0" indent="-285750" algn="just" defTabSz="914400" rtl="0" eaLnBrk="1" fontAlgn="auto" latinLnBrk="0" hangingPunct="1">
              <a:spcBef>
                <a:spcPts val="125"/>
              </a:spcBef>
              <a:spcAft>
                <a:spcPts val="125"/>
              </a:spcAft>
              <a:buClrTx/>
              <a:buSzTx/>
              <a:buFont typeface="Arial,Sans-Serif"/>
              <a:buChar char="•"/>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You have been resident in the UK for five out of the last ten years immediately prior to your application. </a:t>
            </a:r>
          </a:p>
          <a:p>
            <a:pPr marR="0" lvl="0" algn="just" defTabSz="914400" rtl="0" eaLnBrk="1" fontAlgn="auto" latinLnBrk="0" hangingPunct="1">
              <a:spcBef>
                <a:spcPts val="125"/>
              </a:spcBef>
              <a:spcAft>
                <a:spcPts val="125"/>
              </a:spcAft>
              <a:buClrTx/>
              <a:buSzTx/>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Please note: at least one year of this must have been a consecutive twelve-month period, unless you have served overseas with HM Forces, or in some other official capacity as a representative of His Majesty’s Government or have lived overseas as a result of your parents’ or partner’s Government Employment.</a:t>
            </a:r>
            <a:br>
              <a:rPr kumimoji="0" lang="en-US" b="0" i="0" u="none" strike="noStrike" kern="1200" cap="none" spc="0" normalizeH="0" baseline="0" noProof="0">
                <a:ln>
                  <a:noFill/>
                </a:ln>
                <a:solidFill>
                  <a:srgbClr val="545454"/>
                </a:solidFill>
                <a:effectLst/>
                <a:uLnTx/>
                <a:uFillTx/>
                <a:latin typeface="Helvetica Neue LT Std"/>
                <a:ea typeface="+mn-ea"/>
                <a:cs typeface="+mn-cs"/>
              </a:rPr>
            </a:br>
            <a:endParaRPr kumimoji="0" lang="en-US" b="0" i="0" u="none" strike="noStrike" kern="1200" cap="none" spc="0" normalizeH="0" baseline="0" noProof="0">
              <a:ln>
                <a:noFill/>
              </a:ln>
              <a:solidFill>
                <a:srgbClr val="545454"/>
              </a:solidFill>
              <a:effectLst/>
              <a:uLnTx/>
              <a:uFillTx/>
              <a:latin typeface="Helvetica Neue LT Std"/>
              <a:ea typeface="+mn-ea"/>
              <a:cs typeface="+mn-cs"/>
            </a:endParaRPr>
          </a:p>
          <a:p>
            <a:pPr marL="0" marR="0" lvl="0" indent="0" algn="just" defTabSz="914400" rtl="0" eaLnBrk="1" fontAlgn="auto" latinLnBrk="0" hangingPunct="1">
              <a:spcBef>
                <a:spcPts val="125"/>
              </a:spcBef>
              <a:spcAft>
                <a:spcPts val="125"/>
              </a:spcAft>
              <a:buClrTx/>
              <a:buSzTx/>
              <a:buFontTx/>
              <a:buNone/>
              <a:tabLst/>
              <a:defRPr/>
            </a:pPr>
            <a:r>
              <a:rPr kumimoji="0" lang="en-GB" b="1" i="0" u="none" strike="noStrike" kern="1200" cap="none" spc="0" normalizeH="0" baseline="0" noProof="0">
                <a:ln>
                  <a:noFill/>
                </a:ln>
                <a:solidFill>
                  <a:srgbClr val="545454"/>
                </a:solidFill>
                <a:effectLst/>
                <a:uLnTx/>
                <a:uFillTx/>
                <a:latin typeface="Helvetica Neue LT Std"/>
                <a:ea typeface="+mn-ea"/>
                <a:cs typeface="+mn-cs"/>
              </a:rPr>
              <a:t>This is a reserved post: </a:t>
            </a:r>
            <a:r>
              <a:rPr kumimoji="0" lang="en-GB" b="0" i="0" u="none" strike="noStrike" kern="1200" cap="none" spc="0" normalizeH="0" baseline="0" noProof="0">
                <a:ln>
                  <a:noFill/>
                </a:ln>
                <a:solidFill>
                  <a:srgbClr val="545454"/>
                </a:solidFill>
                <a:effectLst/>
                <a:uLnTx/>
                <a:uFillTx/>
                <a:latin typeface="Helvetica Neue LT Std"/>
                <a:ea typeface="+mn-ea"/>
                <a:cs typeface="+mn-cs"/>
              </a:rPr>
              <a:t>Certain posts, notably those concerned with security and intelligence, might be reserved for British citizens, but this will not normally prevent access to a wide range of developmental opportunities within the Civil Service. For further information on whether you are eligible to apply, please visit </a:t>
            </a:r>
            <a:r>
              <a:rPr kumimoji="0" lang="en-GB" b="0" i="0" u="none" strike="noStrike" kern="1200" cap="none" spc="0" normalizeH="0" baseline="0" noProof="0">
                <a:ln>
                  <a:noFill/>
                </a:ln>
                <a:solidFill>
                  <a:srgbClr val="545454"/>
                </a:solidFill>
                <a:effectLst/>
                <a:uLnTx/>
                <a:uFillTx/>
                <a:latin typeface="Helvetica Neue LT Std"/>
                <a:ea typeface="+mn-ea"/>
                <a:cs typeface="+mn-cs"/>
                <a:hlinkClick r:id="rId7">
                  <a:extLst>
                    <a:ext uri="{A12FA001-AC4F-418D-AE19-62706E023703}">
                      <ahyp:hlinkClr xmlns:ahyp="http://schemas.microsoft.com/office/drawing/2018/hyperlinkcolor" val="tx"/>
                    </a:ext>
                  </a:extLst>
                </a:hlinkClick>
              </a:rPr>
              <a:t>GOV.uk.</a:t>
            </a:r>
            <a:endParaRPr kumimoji="0" lang="en-GB" b="0" i="0" u="none" strike="noStrike" kern="1200" cap="none" spc="0" normalizeH="0" baseline="0" noProof="0">
              <a:ln>
                <a:noFill/>
              </a:ln>
              <a:solidFill>
                <a:srgbClr val="545454"/>
              </a:solidFill>
              <a:effectLst/>
              <a:uLnTx/>
              <a:uFillTx/>
              <a:latin typeface="Helvetica Neue LT Std"/>
              <a:ea typeface="+mn-ea"/>
              <a:cs typeface="+mn-cs"/>
            </a:endParaRPr>
          </a:p>
          <a:p>
            <a:pPr marL="0" marR="0" lvl="0" indent="0" algn="just" defTabSz="914400" rtl="0" eaLnBrk="1" fontAlgn="auto" latinLnBrk="0" hangingPunct="1">
              <a:lnSpc>
                <a:spcPts val="1800"/>
              </a:lnSpc>
              <a:spcBef>
                <a:spcPts val="125"/>
              </a:spcBef>
              <a:spcAft>
                <a:spcPts val="125"/>
              </a:spcAft>
              <a:buClrTx/>
              <a:buSzTx/>
              <a:buFontTx/>
              <a:buNone/>
              <a:tabLst/>
              <a:defRPr/>
            </a:pPr>
            <a:endParaRPr lang="en-GB" sz="1900">
              <a:solidFill>
                <a:srgbClr val="0063BE"/>
              </a:solidFill>
              <a:latin typeface="Helvetica Neue LT Std"/>
            </a:endParaRPr>
          </a:p>
          <a:p>
            <a:pPr marL="0" marR="0" lvl="0" indent="0" algn="just" defTabSz="914400" rtl="0" eaLnBrk="1" fontAlgn="auto" latinLnBrk="0" hangingPunct="1">
              <a:lnSpc>
                <a:spcPts val="1800"/>
              </a:lnSpc>
              <a:spcBef>
                <a:spcPts val="125"/>
              </a:spcBef>
              <a:spcAft>
                <a:spcPts val="125"/>
              </a:spcAft>
              <a:buClrTx/>
              <a:buSzTx/>
              <a:buFontTx/>
              <a:buNone/>
              <a:tabLst/>
              <a:defRPr/>
            </a:pPr>
            <a:r>
              <a:rPr kumimoji="0" lang="en-US" sz="2000" b="1" i="0" u="none" strike="noStrike" kern="1200" cap="none" spc="0" normalizeH="0" baseline="0" noProof="0">
                <a:ln>
                  <a:noFill/>
                </a:ln>
                <a:solidFill>
                  <a:srgbClr val="0063BE"/>
                </a:solidFill>
                <a:effectLst/>
                <a:uLnTx/>
                <a:uFillTx/>
                <a:latin typeface="Helvetica Neue LT Std Bold" panose="020B0604020202020204" charset="0"/>
              </a:rPr>
              <a:t>Medical clearance</a:t>
            </a:r>
            <a:endParaRPr kumimoji="0" lang="en-US" sz="1900" b="1" i="0" u="none" strike="noStrike" kern="1200" cap="none" spc="0" normalizeH="0" baseline="0" noProof="0">
              <a:ln>
                <a:noFill/>
              </a:ln>
              <a:solidFill>
                <a:prstClr val="black"/>
              </a:solidFill>
              <a:effectLst/>
              <a:uLnTx/>
              <a:uFillTx/>
              <a:latin typeface="Helvetica Neue LT Std"/>
              <a:ea typeface="+mn-ea"/>
              <a:cs typeface="+mn-cs"/>
            </a:endParaRPr>
          </a:p>
          <a:p>
            <a:pPr marL="0" marR="0" lvl="0" indent="0" algn="just" defTabSz="914400" rtl="0" eaLnBrk="1" fontAlgn="auto" latinLnBrk="0" hangingPunct="1">
              <a:spcBef>
                <a:spcPts val="125"/>
              </a:spcBef>
              <a:spcAft>
                <a:spcPts val="125"/>
              </a:spcAft>
              <a:buClrTx/>
              <a:buSzTx/>
              <a:buFontTx/>
              <a:buNone/>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All overseas appointments are subject to medical clearance being</a:t>
            </a:r>
            <a:r>
              <a:rPr kumimoji="0" lang="en-US" b="0" i="0" u="none" strike="noStrike" kern="1200" cap="none" spc="0" normalizeH="0" baseline="0" noProof="0">
                <a:ln>
                  <a:noFill/>
                </a:ln>
                <a:solidFill>
                  <a:prstClr val="black"/>
                </a:solidFill>
                <a:effectLst/>
                <a:uLnTx/>
                <a:uFillTx/>
                <a:latin typeface="Helvetica Neue LT Std"/>
                <a:ea typeface="+mn-ea"/>
                <a:cs typeface="+mn-cs"/>
              </a:rPr>
              <a:t> </a:t>
            </a:r>
            <a:r>
              <a:rPr kumimoji="0" lang="en-US" b="0" i="0" u="none" strike="noStrike" kern="1200" cap="none" spc="0" normalizeH="0" baseline="0" noProof="0">
                <a:ln>
                  <a:noFill/>
                </a:ln>
                <a:solidFill>
                  <a:srgbClr val="545454"/>
                </a:solidFill>
                <a:effectLst/>
                <a:uLnTx/>
                <a:uFillTx/>
                <a:latin typeface="Helvetica Neue LT Std"/>
                <a:ea typeface="+mn-ea"/>
                <a:cs typeface="+mn-cs"/>
              </a:rPr>
              <a:t>given. The FCDO Travel and Movement Services Support Group help you, and your family, move overseas.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96750"/>
            <a:ext cx="14333059" cy="7761550"/>
            <a:chOff x="0" y="-38100"/>
            <a:chExt cx="3774962" cy="2044194"/>
          </a:xfrm>
        </p:grpSpPr>
        <p:sp>
          <p:nvSpPr>
            <p:cNvPr id="3" name="Freeform 3"/>
            <p:cNvSpPr/>
            <p:nvPr/>
          </p:nvSpPr>
          <p:spPr>
            <a:xfrm>
              <a:off x="0" y="0"/>
              <a:ext cx="3774962" cy="2006094"/>
            </a:xfrm>
            <a:custGeom>
              <a:avLst/>
              <a:gdLst/>
              <a:ahLst/>
              <a:cxnLst/>
              <a:rect l="l" t="t" r="r" b="b"/>
              <a:pathLst>
                <a:path w="3774962" h="2006094">
                  <a:moveTo>
                    <a:pt x="0" y="0"/>
                  </a:moveTo>
                  <a:lnTo>
                    <a:pt x="3774962" y="0"/>
                  </a:lnTo>
                  <a:lnTo>
                    <a:pt x="3774962" y="2006094"/>
                  </a:lnTo>
                  <a:lnTo>
                    <a:pt x="0" y="2006094"/>
                  </a:lnTo>
                  <a:close/>
                </a:path>
              </a:pathLst>
            </a:custGeom>
            <a:solidFill>
              <a:srgbClr val="F0F0EC"/>
            </a:solidFill>
          </p:spPr>
          <p:txBody>
            <a:bodyPr/>
            <a:lstStyle/>
            <a:p>
              <a:endParaRPr lang="en-GB"/>
            </a:p>
          </p:txBody>
        </p:sp>
        <p:sp>
          <p:nvSpPr>
            <p:cNvPr id="4" name="TextBox 4"/>
            <p:cNvSpPr txBox="1"/>
            <p:nvPr/>
          </p:nvSpPr>
          <p:spPr>
            <a:xfrm>
              <a:off x="0" y="-38100"/>
              <a:ext cx="3774962" cy="204419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33059" y="1641411"/>
            <a:ext cx="2926241" cy="6482699"/>
            <a:chOff x="0" y="0"/>
            <a:chExt cx="846423" cy="1875138"/>
          </a:xfrm>
        </p:grpSpPr>
        <p:sp>
          <p:nvSpPr>
            <p:cNvPr id="6" name="Freeform 6"/>
            <p:cNvSpPr/>
            <p:nvPr/>
          </p:nvSpPr>
          <p:spPr>
            <a:xfrm>
              <a:off x="0" y="0"/>
              <a:ext cx="846423" cy="1875138"/>
            </a:xfrm>
            <a:custGeom>
              <a:avLst/>
              <a:gdLst/>
              <a:ahLst/>
              <a:cxnLst/>
              <a:rect l="l" t="t" r="r" b="b"/>
              <a:pathLst>
                <a:path w="846423" h="1875138">
                  <a:moveTo>
                    <a:pt x="0" y="0"/>
                  </a:moveTo>
                  <a:lnTo>
                    <a:pt x="846423" y="0"/>
                  </a:lnTo>
                  <a:lnTo>
                    <a:pt x="846423" y="1875138"/>
                  </a:lnTo>
                  <a:lnTo>
                    <a:pt x="0" y="1875138"/>
                  </a:lnTo>
                  <a:close/>
                </a:path>
              </a:pathLst>
            </a:custGeom>
            <a:blipFill>
              <a:blip r:embed="rId2"/>
              <a:stretch>
                <a:fillRect l="-97527" r="-97527"/>
              </a:stretch>
            </a:blipFill>
          </p:spPr>
          <p:txBody>
            <a:bodyPr/>
            <a:lstStyle/>
            <a:p>
              <a:endParaRPr lang="en-GB"/>
            </a:p>
          </p:txBody>
        </p:sp>
      </p:grpSp>
      <p:sp>
        <p:nvSpPr>
          <p:cNvPr id="8" name="TextBox 8"/>
          <p:cNvSpPr txBox="1"/>
          <p:nvPr/>
        </p:nvSpPr>
        <p:spPr>
          <a:xfrm>
            <a:off x="1028700" y="2242945"/>
            <a:ext cx="12031928" cy="6547305"/>
          </a:xfrm>
          <a:prstGeom prst="rect">
            <a:avLst/>
          </a:prstGeom>
        </p:spPr>
        <p:txBody>
          <a:bodyPr wrap="square" lIns="0" tIns="0" rIns="0" bIns="0" rtlCol="0" anchor="t">
            <a:spAutoFit/>
          </a:bodyPr>
          <a:lstStyle/>
          <a:p>
            <a:pPr>
              <a:lnSpc>
                <a:spcPts val="2664"/>
              </a:lnSpc>
            </a:pPr>
            <a:r>
              <a:rPr lang="en-US" sz="1900" b="1">
                <a:solidFill>
                  <a:srgbClr val="0063BE"/>
                </a:solidFill>
                <a:latin typeface="Helvetica Neue LT Std Heavy"/>
              </a:rPr>
              <a:t>This is an exciting time to join the Department for Business and Trade. </a:t>
            </a:r>
          </a:p>
          <a:p>
            <a:pPr>
              <a:lnSpc>
                <a:spcPts val="2664"/>
              </a:lnSpc>
            </a:pPr>
            <a:r>
              <a:rPr lang="en-US" sz="1900">
                <a:solidFill>
                  <a:srgbClr val="545454"/>
                </a:solidFill>
                <a:latin typeface="Helvetica Neue LT Std"/>
                <a:ea typeface="+mn-lt"/>
                <a:cs typeface="+mn-lt"/>
              </a:rPr>
              <a:t>We have a clear mission – to grow the economy. Our role is to help businesses invest, grow and export to create jobs and opportunities right across the country. </a:t>
            </a:r>
            <a:endParaRPr lang="en-US">
              <a:latin typeface="Helvetica Neue LT Std"/>
            </a:endParaRPr>
          </a:p>
          <a:p>
            <a:pPr>
              <a:lnSpc>
                <a:spcPts val="2664"/>
              </a:lnSpc>
            </a:pPr>
            <a:endParaRPr lang="en-US" sz="1900" b="1">
              <a:solidFill>
                <a:srgbClr val="0063BE"/>
              </a:solidFill>
              <a:latin typeface="Helvetica Neue LT Std Heavy"/>
            </a:endParaRPr>
          </a:p>
          <a:p>
            <a:pPr>
              <a:lnSpc>
                <a:spcPts val="2664"/>
              </a:lnSpc>
            </a:pPr>
            <a:r>
              <a:rPr lang="en-US" sz="1900" b="1">
                <a:solidFill>
                  <a:srgbClr val="0063BE"/>
                </a:solidFill>
                <a:latin typeface="Helvetica Neue LT Std Heavy"/>
              </a:rPr>
              <a:t>We do this in three ways: </a:t>
            </a:r>
            <a:endParaRPr lang="en-US" sz="1900">
              <a:solidFill>
                <a:srgbClr val="000000"/>
              </a:solidFill>
              <a:latin typeface="Arial"/>
              <a:cs typeface="Arial"/>
            </a:endParaRPr>
          </a:p>
          <a:p>
            <a:pPr marL="342900" indent="-342900">
              <a:lnSpc>
                <a:spcPts val="2664"/>
              </a:lnSpc>
              <a:buFont typeface="Arial"/>
              <a:buChar char="•"/>
            </a:pPr>
            <a:r>
              <a:rPr lang="en-US" sz="1900">
                <a:solidFill>
                  <a:srgbClr val="545454"/>
                </a:solidFill>
                <a:latin typeface="Helvetica Neue LT Std"/>
                <a:cs typeface="Arial"/>
              </a:rPr>
              <a:t>Firstly, we help to build a strong, competitive business environment, where consumers are protected and companies rewarded for treating their employees properly. </a:t>
            </a:r>
          </a:p>
          <a:p>
            <a:pPr marL="342900" indent="-342900">
              <a:lnSpc>
                <a:spcPts val="2664"/>
              </a:lnSpc>
              <a:buFont typeface="Arial"/>
              <a:buChar char="•"/>
            </a:pPr>
            <a:r>
              <a:rPr lang="en-US" sz="1900">
                <a:solidFill>
                  <a:srgbClr val="545454"/>
                </a:solidFill>
                <a:latin typeface="Helvetica Neue LT Std"/>
                <a:cs typeface="Arial"/>
              </a:rPr>
              <a:t>Secondly, we open up international markets and ensure resilient supply chains. This can be through Free Trade Agreements, trade facilitation and multilateral agreements. </a:t>
            </a:r>
            <a:endParaRPr lang="en-US" sz="1900">
              <a:solidFill>
                <a:srgbClr val="545454"/>
              </a:solidFill>
              <a:latin typeface="Arial"/>
              <a:cs typeface="Arial"/>
            </a:endParaRPr>
          </a:p>
          <a:p>
            <a:pPr marL="342900" indent="-342900">
              <a:lnSpc>
                <a:spcPts val="2664"/>
              </a:lnSpc>
              <a:buFont typeface="Arial"/>
              <a:buChar char="•"/>
            </a:pPr>
            <a:r>
              <a:rPr lang="en-US" sz="1900">
                <a:solidFill>
                  <a:srgbClr val="545454"/>
                </a:solidFill>
                <a:latin typeface="Helvetica Neue LT Std"/>
                <a:cs typeface="Arial"/>
              </a:rPr>
              <a:t>Thirdly, we work in partnership with businesses every day, providing advance, finance and deal making support to those looking to start up, invest, export and grow. </a:t>
            </a:r>
          </a:p>
          <a:p>
            <a:pPr algn="just">
              <a:lnSpc>
                <a:spcPts val="2664"/>
              </a:lnSpc>
            </a:pPr>
            <a:endParaRPr lang="en-US" sz="1900">
              <a:solidFill>
                <a:srgbClr val="545454"/>
              </a:solidFill>
              <a:latin typeface="Helvetica Neue LT Std"/>
            </a:endParaRPr>
          </a:p>
          <a:p>
            <a:pPr algn="just">
              <a:lnSpc>
                <a:spcPts val="2664"/>
              </a:lnSpc>
            </a:pPr>
            <a:r>
              <a:rPr lang="en-US" sz="1900">
                <a:solidFill>
                  <a:srgbClr val="545454"/>
                </a:solidFill>
                <a:latin typeface="Helvetica Neue LT Std"/>
              </a:rPr>
              <a:t>Our people are based across the UK and in over 100 countries around the world. We deliver through our 19 partner </a:t>
            </a:r>
            <a:r>
              <a:rPr lang="en-US" sz="1900" err="1">
                <a:solidFill>
                  <a:srgbClr val="545454"/>
                </a:solidFill>
                <a:latin typeface="Helvetica Neue LT Std"/>
              </a:rPr>
              <a:t>organisations</a:t>
            </a:r>
            <a:r>
              <a:rPr lang="en-US" sz="1900">
                <a:solidFill>
                  <a:srgbClr val="545454"/>
                </a:solidFill>
                <a:latin typeface="Helvetica Neue LT Std"/>
              </a:rPr>
              <a:t> including the Competition and Markets Authority, British Business Bank and the Trade Remedies Authority. We connect business and government, which is reflected in the skills and expertise of our people.</a:t>
            </a:r>
          </a:p>
          <a:p>
            <a:pPr algn="just">
              <a:lnSpc>
                <a:spcPts val="2664"/>
              </a:lnSpc>
            </a:pPr>
            <a:endParaRPr lang="en-US" sz="1900">
              <a:solidFill>
                <a:srgbClr val="545454"/>
              </a:solidFill>
              <a:latin typeface="Helvetica Neue LT Std"/>
            </a:endParaRPr>
          </a:p>
          <a:p>
            <a:pPr algn="just">
              <a:lnSpc>
                <a:spcPts val="2664"/>
              </a:lnSpc>
            </a:pPr>
            <a:r>
              <a:rPr lang="en-US" sz="1900">
                <a:solidFill>
                  <a:srgbClr val="545454"/>
                </a:solidFill>
                <a:latin typeface="Helvetica Neue LT Std"/>
              </a:rPr>
              <a:t>I look forward to hearing from you.</a:t>
            </a:r>
          </a:p>
          <a:p>
            <a:pPr>
              <a:lnSpc>
                <a:spcPts val="2664"/>
              </a:lnSpc>
            </a:pPr>
            <a:endParaRPr lang="en-US" sz="1903">
              <a:solidFill>
                <a:srgbClr val="545454"/>
              </a:solidFill>
              <a:latin typeface="Helvetica Neue LT Std"/>
            </a:endParaRPr>
          </a:p>
        </p:txBody>
      </p:sp>
      <p:sp>
        <p:nvSpPr>
          <p:cNvPr id="9" name="TextBox 9"/>
          <p:cNvSpPr txBox="1"/>
          <p:nvPr/>
        </p:nvSpPr>
        <p:spPr>
          <a:xfrm>
            <a:off x="730634" y="547921"/>
            <a:ext cx="8413366" cy="959709"/>
          </a:xfrm>
          <a:prstGeom prst="rect">
            <a:avLst/>
          </a:prstGeom>
        </p:spPr>
        <p:txBody>
          <a:bodyPr lIns="0" tIns="0" rIns="0" bIns="0" rtlCol="0" anchor="t">
            <a:spAutoFit/>
          </a:bodyPr>
          <a:lstStyle/>
          <a:p>
            <a:pPr>
              <a:lnSpc>
                <a:spcPts val="6660"/>
              </a:lnSpc>
            </a:pPr>
            <a:r>
              <a:rPr lang="en-US" sz="6660">
                <a:solidFill>
                  <a:srgbClr val="CF102D"/>
                </a:solidFill>
                <a:latin typeface="FS Lola"/>
              </a:rPr>
              <a:t>Welcome Message</a:t>
            </a:r>
          </a:p>
        </p:txBody>
      </p:sp>
      <p:sp>
        <p:nvSpPr>
          <p:cNvPr id="10" name="TextBox 10"/>
          <p:cNvSpPr txBox="1"/>
          <p:nvPr/>
        </p:nvSpPr>
        <p:spPr>
          <a:xfrm>
            <a:off x="14449300" y="8311239"/>
            <a:ext cx="2810000" cy="703939"/>
          </a:xfrm>
          <a:prstGeom prst="rect">
            <a:avLst/>
          </a:prstGeom>
        </p:spPr>
        <p:txBody>
          <a:bodyPr lIns="0" tIns="0" rIns="0" bIns="0" rtlCol="0" anchor="t">
            <a:spAutoFit/>
          </a:bodyPr>
          <a:lstStyle/>
          <a:p>
            <a:pPr>
              <a:lnSpc>
                <a:spcPts val="2645"/>
              </a:lnSpc>
            </a:pPr>
            <a:r>
              <a:rPr lang="en-US" sz="2260">
                <a:solidFill>
                  <a:srgbClr val="545454"/>
                </a:solidFill>
                <a:latin typeface="FS Lola"/>
              </a:rPr>
              <a:t>Gareth Davies, </a:t>
            </a:r>
          </a:p>
          <a:p>
            <a:pPr>
              <a:lnSpc>
                <a:spcPts val="2645"/>
              </a:lnSpc>
            </a:pPr>
            <a:r>
              <a:rPr lang="en-US" sz="2260">
                <a:solidFill>
                  <a:srgbClr val="545454"/>
                </a:solidFill>
                <a:latin typeface="FS Lola"/>
              </a:rPr>
              <a:t>Permanent Secretary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C3FD-E6F4-34F0-521A-C6AC9C7C60C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9E954C6-90E6-7289-04B3-263E29164E53}"/>
              </a:ext>
            </a:extLst>
          </p:cNvPr>
          <p:cNvGrpSpPr/>
          <p:nvPr/>
        </p:nvGrpSpPr>
        <p:grpSpPr>
          <a:xfrm>
            <a:off x="13537421" y="737351"/>
            <a:ext cx="3562393" cy="9416672"/>
            <a:chOff x="0" y="0"/>
            <a:chExt cx="938243" cy="2480111"/>
          </a:xfrm>
        </p:grpSpPr>
        <p:sp>
          <p:nvSpPr>
            <p:cNvPr id="3" name="Freeform 3">
              <a:extLst>
                <a:ext uri="{FF2B5EF4-FFF2-40B4-BE49-F238E27FC236}">
                  <a16:creationId xmlns:a16="http://schemas.microsoft.com/office/drawing/2014/main" id="{FE9BB82E-98E7-A40F-00DE-438334AAE6F7}"/>
                </a:ext>
              </a:extLst>
            </p:cNvPr>
            <p:cNvSpPr/>
            <p:nvPr/>
          </p:nvSpPr>
          <p:spPr>
            <a:xfrm>
              <a:off x="0" y="0"/>
              <a:ext cx="938243" cy="2480111"/>
            </a:xfrm>
            <a:custGeom>
              <a:avLst/>
              <a:gdLst/>
              <a:ahLst/>
              <a:cxnLst/>
              <a:rect l="l" t="t" r="r" b="b"/>
              <a:pathLst>
                <a:path w="938243" h="2480111">
                  <a:moveTo>
                    <a:pt x="0" y="0"/>
                  </a:moveTo>
                  <a:lnTo>
                    <a:pt x="938243" y="0"/>
                  </a:lnTo>
                  <a:lnTo>
                    <a:pt x="938243" y="2480111"/>
                  </a:lnTo>
                  <a:lnTo>
                    <a:pt x="0" y="2480111"/>
                  </a:lnTo>
                  <a:close/>
                </a:path>
              </a:pathLst>
            </a:custGeom>
            <a:solidFill>
              <a:srgbClr val="F0F0EC"/>
            </a:solidFill>
          </p:spPr>
          <p:txBody>
            <a:bodyPr/>
            <a:lstStyle/>
            <a:p>
              <a:endParaRPr lang="en-GB"/>
            </a:p>
          </p:txBody>
        </p:sp>
        <p:sp>
          <p:nvSpPr>
            <p:cNvPr id="4" name="TextBox 4">
              <a:extLst>
                <a:ext uri="{FF2B5EF4-FFF2-40B4-BE49-F238E27FC236}">
                  <a16:creationId xmlns:a16="http://schemas.microsoft.com/office/drawing/2014/main" id="{C3390FA2-4B61-95DA-0201-192C38B9F967}"/>
                </a:ext>
              </a:extLst>
            </p:cNvPr>
            <p:cNvSpPr txBox="1"/>
            <p:nvPr/>
          </p:nvSpPr>
          <p:spPr>
            <a:xfrm>
              <a:off x="0" y="-38100"/>
              <a:ext cx="938243" cy="2518211"/>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8FCE2125-2CCE-A0EB-DA2A-94E4165DFDFE}"/>
              </a:ext>
            </a:extLst>
          </p:cNvPr>
          <p:cNvSpPr txBox="1"/>
          <p:nvPr/>
        </p:nvSpPr>
        <p:spPr>
          <a:xfrm>
            <a:off x="727187" y="1451719"/>
            <a:ext cx="11897949" cy="9052030"/>
          </a:xfrm>
          <a:prstGeom prst="rect">
            <a:avLst/>
          </a:prstGeom>
          <a:ln>
            <a:solidFill>
              <a:srgbClr val="FFFFFF"/>
            </a:solidFill>
          </a:ln>
        </p:spPr>
        <p:txBody>
          <a:bodyPr wrap="square" lIns="0" tIns="0" rIns="0" bIns="0" rtlCol="0" anchor="t">
            <a:spAutoFit/>
          </a:bodyPr>
          <a:lstStyle/>
          <a:p>
            <a:pPr algn="just">
              <a:lnSpc>
                <a:spcPts val="3084"/>
              </a:lnSpc>
            </a:pPr>
            <a:r>
              <a:rPr lang="en-GB" sz="1900">
                <a:solidFill>
                  <a:srgbClr val="0063BE"/>
                </a:solidFill>
                <a:latin typeface="Helvetica Neue LT Std"/>
              </a:rPr>
              <a:t>The role of His Britannic Majesty’s Trade Commissioner (HMTC) for the African region is to lead and coordinate work to grow the UK's trade and investment relationship with countries of Africa. This role is at the heart of the UK’s growth mission, Industrial Strategy delivery and trade agenda. You will be accountable to the Secretary of State for Business and Trade and work with governments and business to shape the UK's trade relationships with the region, coordinating closely with Ambassadors and High Commissioners across the region and Departments in London. You will:</a:t>
            </a:r>
          </a:p>
          <a:p>
            <a:pPr algn="just">
              <a:lnSpc>
                <a:spcPts val="3084"/>
              </a:lnSpc>
            </a:pPr>
            <a:endParaRPr lang="en-GB" sz="1900">
              <a:solidFill>
                <a:srgbClr val="0063BE"/>
              </a:solidFill>
              <a:latin typeface="Helvetica Neue LT Std" panose="020B0604020202020204" charset="0"/>
            </a:endParaRPr>
          </a:p>
          <a:p>
            <a:pPr marL="285750" indent="-285750" algn="just">
              <a:lnSpc>
                <a:spcPts val="3084"/>
              </a:lnSpc>
              <a:buFont typeface="Arial" panose="020B0604020202020204" pitchFamily="34" charset="0"/>
              <a:buChar char="•"/>
            </a:pPr>
            <a:r>
              <a:rPr lang="en-GB" sz="1900">
                <a:solidFill>
                  <a:srgbClr val="0063BE"/>
                </a:solidFill>
                <a:latin typeface="Helvetica Neue LT Std"/>
              </a:rPr>
              <a:t>​</a:t>
            </a:r>
            <a:r>
              <a:rPr lang="en-GB" sz="1800" b="0" i="0" u="none" strike="noStrike">
                <a:solidFill>
                  <a:srgbClr val="0063BE"/>
                </a:solidFill>
                <a:effectLst/>
                <a:latin typeface="Helvetica Neue LT Std"/>
              </a:rPr>
              <a:t>Set priorities for and lead the work of your widespread regional team of </a:t>
            </a:r>
            <a:r>
              <a:rPr lang="en-GB">
                <a:solidFill>
                  <a:srgbClr val="0063BE"/>
                </a:solidFill>
                <a:latin typeface="Helvetica Neue LT Std"/>
              </a:rPr>
              <a:t>currently,</a:t>
            </a:r>
            <a:r>
              <a:rPr lang="en-GB" sz="1800" b="0" i="0" u="none" strike="noStrike">
                <a:solidFill>
                  <a:srgbClr val="0063BE"/>
                </a:solidFill>
                <a:effectLst/>
                <a:latin typeface="Helvetica Neue LT Std"/>
              </a:rPr>
              <a:t> </a:t>
            </a:r>
            <a:r>
              <a:rPr lang="en-GB">
                <a:solidFill>
                  <a:srgbClr val="0063BE"/>
                </a:solidFill>
                <a:latin typeface="Helvetica Neue LT Std"/>
              </a:rPr>
              <a:t>up to 100 </a:t>
            </a:r>
            <a:r>
              <a:rPr lang="en-GB" sz="1800" b="0" i="0" u="none" strike="noStrike">
                <a:solidFill>
                  <a:srgbClr val="0063BE"/>
                </a:solidFill>
                <a:effectLst/>
                <a:latin typeface="Helvetica Neue LT Std"/>
              </a:rPr>
              <a:t>people on export promotion and investment to the UK and  support work to remove market access barriers and open markets for UK business across the region;</a:t>
            </a:r>
          </a:p>
          <a:p>
            <a:pPr marL="285750" indent="-285750" algn="just">
              <a:lnSpc>
                <a:spcPts val="3084"/>
              </a:lnSpc>
              <a:buFont typeface="Arial" panose="020B0604020202020204" pitchFamily="34" charset="0"/>
              <a:buChar char="•"/>
            </a:pPr>
            <a:r>
              <a:rPr lang="en-GB" sz="1800" b="0" i="0" u="none" strike="noStrike">
                <a:solidFill>
                  <a:srgbClr val="0063BE"/>
                </a:solidFill>
                <a:effectLst/>
                <a:latin typeface="Helvetica Neue LT Std"/>
              </a:rPr>
              <a:t>Be accountable for a regional budget and lead a flexible team in markets in the region. You will have a high level of autonomy and will lead our efforts in Africa as head of the UK diplomatic mission.</a:t>
            </a:r>
          </a:p>
          <a:p>
            <a:pPr marL="285750" indent="-285750" algn="just">
              <a:lnSpc>
                <a:spcPts val="3084"/>
              </a:lnSpc>
              <a:buFont typeface="Arial" panose="020B0604020202020204" pitchFamily="34" charset="0"/>
              <a:buChar char="•"/>
            </a:pPr>
            <a:r>
              <a:rPr lang="en-GB">
                <a:solidFill>
                  <a:srgbClr val="0063BE"/>
                </a:solidFill>
                <a:latin typeface="Helvetica Neue LT Std"/>
              </a:rPr>
              <a:t>Be a senior representative of His Majesty’s Government and be responsible for building and maintaining relationships with a wide range of stakeholders at the highest level across private and public sectors. </a:t>
            </a:r>
            <a:r>
              <a:rPr lang="en-GB" sz="1800" b="0" i="0" u="none" strike="noStrike">
                <a:solidFill>
                  <a:srgbClr val="0063BE"/>
                </a:solidFill>
                <a:effectLst/>
                <a:latin typeface="Helvetica Neue LT Std"/>
              </a:rPr>
              <a:t>This opportunity offers breadth and profile and  offers complexity, challenge, and the chance to shape the UK's future economic relationship with Africa</a:t>
            </a:r>
            <a:endParaRPr lang="en-GB" sz="1900">
              <a:solidFill>
                <a:srgbClr val="0063BE"/>
              </a:solidFill>
              <a:latin typeface="Helvetica Neue LT Std"/>
            </a:endParaRPr>
          </a:p>
          <a:p>
            <a:pPr algn="just">
              <a:lnSpc>
                <a:spcPts val="3084"/>
              </a:lnSpc>
            </a:pPr>
            <a:endParaRPr lang="en-GB" sz="1900">
              <a:solidFill>
                <a:srgbClr val="0063BE"/>
              </a:solidFill>
              <a:latin typeface="Helvetica Neue LT Std" panose="020B0604020202020204" charset="0"/>
            </a:endParaRPr>
          </a:p>
          <a:p>
            <a:pPr algn="ctr">
              <a:lnSpc>
                <a:spcPts val="3084"/>
              </a:lnSpc>
            </a:pPr>
            <a:r>
              <a:rPr lang="en-GB" sz="1800" b="0" i="1" u="none" strike="noStrike">
                <a:solidFill>
                  <a:srgbClr val="0063BE"/>
                </a:solidFill>
                <a:effectLst/>
                <a:latin typeface="Helvetica Neue LT Std"/>
              </a:rPr>
              <a:t>“It’s a big job, and one that will suit someone who wants to make a tangible difference in a fascinating context. If you are interested in increasing UK trade and investment with this vibrant part of the world, I would warmly welcome an application from you.”</a:t>
            </a:r>
            <a:br>
              <a:rPr lang="en-US" sz="1600">
                <a:highlight>
                  <a:srgbClr val="FFFF00"/>
                </a:highlight>
                <a:latin typeface="Helvetica Neue LT Std"/>
              </a:rPr>
            </a:br>
            <a:br>
              <a:rPr lang="en-US" sz="1600">
                <a:highlight>
                  <a:srgbClr val="FFFF00"/>
                </a:highlight>
                <a:latin typeface="Helvetica Neue LT Std"/>
              </a:rPr>
            </a:br>
            <a:endParaRPr lang="en-US" sz="1600">
              <a:solidFill>
                <a:srgbClr val="545454"/>
              </a:solidFill>
              <a:latin typeface="Helvetica Neue LT Std"/>
            </a:endParaRPr>
          </a:p>
          <a:p>
            <a:pPr algn="l">
              <a:lnSpc>
                <a:spcPts val="2664"/>
              </a:lnSpc>
            </a:pPr>
            <a:endParaRPr lang="en-US" sz="1600">
              <a:solidFill>
                <a:srgbClr val="545454"/>
              </a:solidFill>
              <a:latin typeface="Helvetica Neue LT Std"/>
            </a:endParaRPr>
          </a:p>
        </p:txBody>
      </p:sp>
      <p:sp>
        <p:nvSpPr>
          <p:cNvPr id="8" name="TextBox 8">
            <a:extLst>
              <a:ext uri="{FF2B5EF4-FFF2-40B4-BE49-F238E27FC236}">
                <a16:creationId xmlns:a16="http://schemas.microsoft.com/office/drawing/2014/main" id="{29E4C2C0-B297-6927-8491-C9FB8E04AAA6}"/>
              </a:ext>
            </a:extLst>
          </p:cNvPr>
          <p:cNvSpPr txBox="1"/>
          <p:nvPr/>
        </p:nvSpPr>
        <p:spPr>
          <a:xfrm>
            <a:off x="945177" y="558554"/>
            <a:ext cx="8413366" cy="732893"/>
          </a:xfrm>
          <a:prstGeom prst="rect">
            <a:avLst/>
          </a:prstGeom>
        </p:spPr>
        <p:txBody>
          <a:bodyPr lIns="0" tIns="0" rIns="0" bIns="0" rtlCol="0" anchor="t">
            <a:spAutoFit/>
          </a:bodyPr>
          <a:lstStyle/>
          <a:p>
            <a:pPr algn="l">
              <a:lnSpc>
                <a:spcPts val="5600"/>
              </a:lnSpc>
            </a:pPr>
            <a:r>
              <a:rPr lang="en-US" sz="5600">
                <a:solidFill>
                  <a:srgbClr val="CF102D"/>
                </a:solidFill>
                <a:latin typeface="FS Lola"/>
              </a:rPr>
              <a:t>About the Role</a:t>
            </a:r>
          </a:p>
        </p:txBody>
      </p:sp>
      <p:pic>
        <p:nvPicPr>
          <p:cNvPr id="1026" name="Picture 2">
            <a:extLst>
              <a:ext uri="{FF2B5EF4-FFF2-40B4-BE49-F238E27FC236}">
                <a16:creationId xmlns:a16="http://schemas.microsoft.com/office/drawing/2014/main" id="{4ABD4DF6-059F-E9F3-466F-8077A2130E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6" b="11390"/>
          <a:stretch/>
        </p:blipFill>
        <p:spPr bwMode="auto">
          <a:xfrm>
            <a:off x="13682337" y="971550"/>
            <a:ext cx="3272559" cy="43213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F4F2D1F-210D-4ED2-FD71-031C3784FEEF}"/>
              </a:ext>
            </a:extLst>
          </p:cNvPr>
          <p:cNvSpPr txBox="1"/>
          <p:nvPr/>
        </p:nvSpPr>
        <p:spPr>
          <a:xfrm>
            <a:off x="13748264" y="5445687"/>
            <a:ext cx="3272558" cy="1200329"/>
          </a:xfrm>
          <a:prstGeom prst="rect">
            <a:avLst/>
          </a:prstGeom>
          <a:noFill/>
        </p:spPr>
        <p:txBody>
          <a:bodyPr wrap="square">
            <a:spAutoFit/>
          </a:bodyPr>
          <a:lstStyle/>
          <a:p>
            <a:r>
              <a:rPr lang="en-GB" b="1">
                <a:latin typeface="Helvetica Neue LT Std" panose="020B0604020202020204" charset="0"/>
              </a:rPr>
              <a:t>Joanna Crellin​</a:t>
            </a:r>
          </a:p>
          <a:p>
            <a:r>
              <a:rPr lang="en-GB" b="1">
                <a:latin typeface="Helvetica Neue LT Std" panose="020B0604020202020204" charset="0"/>
              </a:rPr>
              <a:t>DG Domestic &amp; International Markets and Exports</a:t>
            </a:r>
          </a:p>
        </p:txBody>
      </p:sp>
    </p:spTree>
    <p:extLst>
      <p:ext uri="{BB962C8B-B14F-4D97-AF65-F5344CB8AC3E}">
        <p14:creationId xmlns:p14="http://schemas.microsoft.com/office/powerpoint/2010/main" val="39747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406" y="597732"/>
            <a:ext cx="1453646" cy="1113856"/>
          </a:xfrm>
          <a:custGeom>
            <a:avLst/>
            <a:gdLst/>
            <a:ahLst/>
            <a:cxnLst/>
            <a:rect l="l" t="t" r="r" b="b"/>
            <a:pathLst>
              <a:path w="1453646" h="1113856">
                <a:moveTo>
                  <a:pt x="0" y="0"/>
                </a:moveTo>
                <a:lnTo>
                  <a:pt x="1453645" y="0"/>
                </a:lnTo>
                <a:lnTo>
                  <a:pt x="1453645" y="1113856"/>
                </a:lnTo>
                <a:lnTo>
                  <a:pt x="0" y="111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632408" y="1961544"/>
            <a:ext cx="11671888" cy="923330"/>
          </a:xfrm>
          <a:prstGeom prst="rect">
            <a:avLst/>
          </a:prstGeom>
        </p:spPr>
        <p:txBody>
          <a:bodyPr wrap="square" lIns="0" tIns="0" rIns="0" bIns="0" rtlCol="0" anchor="t">
            <a:spAutoFit/>
          </a:bodyPr>
          <a:lstStyle/>
          <a:p>
            <a:pPr marL="342900" indent="-342900" algn="just">
              <a:buFont typeface="Arial" panose="020B0604020202020204" pitchFamily="34" charset="0"/>
              <a:buChar char="•"/>
            </a:pPr>
            <a:endParaRPr lang="en-GB" sz="2000">
              <a:solidFill>
                <a:srgbClr val="2254C5"/>
              </a:solidFill>
              <a:latin typeface="Helvetica Neue LT Std"/>
            </a:endParaRPr>
          </a:p>
          <a:p>
            <a:pPr marL="342900" indent="-342900" algn="just">
              <a:buFont typeface="Arial" panose="020B0604020202020204" pitchFamily="34" charset="0"/>
              <a:buChar char="•"/>
            </a:pPr>
            <a:endParaRPr lang="en-GB" sz="2000">
              <a:solidFill>
                <a:srgbClr val="2254C5"/>
              </a:solidFill>
              <a:latin typeface="Helvetica Neue LT Std"/>
            </a:endParaRPr>
          </a:p>
          <a:p>
            <a:pPr marL="342900" indent="-342900" algn="just">
              <a:buFont typeface="Arial" panose="020B0604020202020204" pitchFamily="34" charset="0"/>
              <a:buChar char="•"/>
            </a:pPr>
            <a:endParaRPr lang="en-GB" sz="2000">
              <a:solidFill>
                <a:srgbClr val="2254C5"/>
              </a:solidFill>
              <a:latin typeface="Helvetica Neue LT Std"/>
            </a:endParaRPr>
          </a:p>
        </p:txBody>
      </p:sp>
      <p:sp>
        <p:nvSpPr>
          <p:cNvPr id="4" name="TextBox 4"/>
          <p:cNvSpPr txBox="1"/>
          <p:nvPr/>
        </p:nvSpPr>
        <p:spPr>
          <a:xfrm>
            <a:off x="2714734" y="893073"/>
            <a:ext cx="6656999" cy="818515"/>
          </a:xfrm>
          <a:prstGeom prst="rect">
            <a:avLst/>
          </a:prstGeom>
        </p:spPr>
        <p:txBody>
          <a:bodyPr lIns="0" tIns="0" rIns="0" bIns="0" rtlCol="0" anchor="t">
            <a:spAutoFit/>
          </a:bodyPr>
          <a:lstStyle/>
          <a:p>
            <a:pPr algn="l">
              <a:lnSpc>
                <a:spcPts val="5600"/>
              </a:lnSpc>
            </a:pPr>
            <a:r>
              <a:rPr lang="en-US" sz="5600">
                <a:solidFill>
                  <a:srgbClr val="CF102D"/>
                </a:solidFill>
                <a:latin typeface="FS Lola"/>
              </a:rPr>
              <a:t>Key Responsibilities</a:t>
            </a:r>
          </a:p>
        </p:txBody>
      </p:sp>
      <p:sp>
        <p:nvSpPr>
          <p:cNvPr id="8" name="TextBox 7">
            <a:extLst>
              <a:ext uri="{FF2B5EF4-FFF2-40B4-BE49-F238E27FC236}">
                <a16:creationId xmlns:a16="http://schemas.microsoft.com/office/drawing/2014/main" id="{96C15F90-EB4B-5550-7614-578F7F6C3504}"/>
              </a:ext>
            </a:extLst>
          </p:cNvPr>
          <p:cNvSpPr txBox="1"/>
          <p:nvPr/>
        </p:nvSpPr>
        <p:spPr>
          <a:xfrm>
            <a:off x="13406304" y="5236834"/>
            <a:ext cx="3566631" cy="2646878"/>
          </a:xfrm>
          <a:prstGeom prst="rect">
            <a:avLst/>
          </a:prstGeom>
          <a:noFill/>
        </p:spPr>
        <p:txBody>
          <a:bodyPr wrap="square" lIns="91440" tIns="45720" rIns="91440" bIns="45720" rtlCol="0" anchor="t">
            <a:spAutoFit/>
          </a:bodyPr>
          <a:lstStyle/>
          <a:p>
            <a:pPr algn="l"/>
            <a:r>
              <a:rPr lang="en-US" b="1">
                <a:latin typeface="Helvetica Neue LT Std"/>
              </a:rPr>
              <a:t>John Humphrey</a:t>
            </a:r>
          </a:p>
          <a:p>
            <a:pPr algn="l"/>
            <a:r>
              <a:rPr lang="en-US" b="1">
                <a:latin typeface="Helvetica Neue LT Std"/>
              </a:rPr>
              <a:t>Current HMTC Africa</a:t>
            </a:r>
          </a:p>
          <a:p>
            <a:pPr algn="l"/>
            <a:endParaRPr lang="en-US" sz="2000" b="1">
              <a:latin typeface="Helvetica Neue LT Std"/>
            </a:endParaRPr>
          </a:p>
          <a:p>
            <a:pPr algn="just"/>
            <a:endParaRPr lang="en-GB" sz="2000" b="1">
              <a:solidFill>
                <a:srgbClr val="0063BE"/>
              </a:solidFill>
              <a:highlight>
                <a:srgbClr val="FFFF00"/>
              </a:highlight>
              <a:latin typeface="Helvetica Neue LT Std"/>
            </a:endParaRPr>
          </a:p>
          <a:p>
            <a:pPr algn="l"/>
            <a:endParaRPr lang="en-US" b="1">
              <a:solidFill>
                <a:srgbClr val="0063BE"/>
              </a:solidFill>
              <a:latin typeface="Helvetica Neue LT Std"/>
            </a:endParaRPr>
          </a:p>
          <a:p>
            <a:pPr algn="ctr"/>
            <a:endParaRPr lang="en-GB">
              <a:solidFill>
                <a:srgbClr val="545454"/>
              </a:solidFill>
              <a:highlight>
                <a:srgbClr val="FFFF00"/>
              </a:highlight>
              <a:latin typeface="Helvetica Neue LT Std"/>
            </a:endParaRPr>
          </a:p>
          <a:p>
            <a:pPr algn="ctr"/>
            <a:endParaRPr lang="en-GB" sz="1800">
              <a:solidFill>
                <a:srgbClr val="545454"/>
              </a:solidFill>
              <a:highlight>
                <a:srgbClr val="FFFF00"/>
              </a:highlight>
              <a:latin typeface="Helvetica Neue LT Std"/>
            </a:endParaRPr>
          </a:p>
          <a:p>
            <a:pPr algn="ctr"/>
            <a:endParaRPr lang="en-GB">
              <a:solidFill>
                <a:srgbClr val="545454"/>
              </a:solidFill>
              <a:highlight>
                <a:srgbClr val="FFFF00"/>
              </a:highlight>
              <a:latin typeface="Helvetica Neue LT Std"/>
            </a:endParaRPr>
          </a:p>
          <a:p>
            <a:pPr algn="ctr"/>
            <a:endParaRPr lang="en-US" sz="1800">
              <a:solidFill>
                <a:srgbClr val="545454"/>
              </a:solidFill>
              <a:highlight>
                <a:srgbClr val="FFFF00"/>
              </a:highlight>
              <a:latin typeface="Helvetica Neue LT Std"/>
            </a:endParaRPr>
          </a:p>
        </p:txBody>
      </p:sp>
      <p:sp>
        <p:nvSpPr>
          <p:cNvPr id="16" name="Freeform 3">
            <a:extLst>
              <a:ext uri="{FF2B5EF4-FFF2-40B4-BE49-F238E27FC236}">
                <a16:creationId xmlns:a16="http://schemas.microsoft.com/office/drawing/2014/main" id="{9CEB6422-B48D-D180-234B-0E1291FEFF13}"/>
              </a:ext>
            </a:extLst>
          </p:cNvPr>
          <p:cNvSpPr/>
          <p:nvPr/>
        </p:nvSpPr>
        <p:spPr>
          <a:xfrm>
            <a:off x="9507920" y="7776023"/>
            <a:ext cx="10111872" cy="3566632"/>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5" name="Picture 4">
            <a:extLst>
              <a:ext uri="{FF2B5EF4-FFF2-40B4-BE49-F238E27FC236}">
                <a16:creationId xmlns:a16="http://schemas.microsoft.com/office/drawing/2014/main" id="{7A49C555-08D8-0D65-4B2B-8E6657627797}"/>
              </a:ext>
            </a:extLst>
          </p:cNvPr>
          <p:cNvPicPr>
            <a:picLocks noChangeAspect="1"/>
          </p:cNvPicPr>
          <p:nvPr/>
        </p:nvPicPr>
        <p:blipFill>
          <a:blip r:embed="rId6"/>
          <a:stretch>
            <a:fillRect/>
          </a:stretch>
        </p:blipFill>
        <p:spPr>
          <a:xfrm>
            <a:off x="13438388" y="1154660"/>
            <a:ext cx="3689684" cy="3689684"/>
          </a:xfrm>
          <a:prstGeom prst="rect">
            <a:avLst/>
          </a:prstGeom>
          <a:ln>
            <a:solidFill>
              <a:schemeClr val="tx1"/>
            </a:solidFill>
          </a:ln>
        </p:spPr>
      </p:pic>
      <p:sp>
        <p:nvSpPr>
          <p:cNvPr id="10" name="TextBox 9">
            <a:extLst>
              <a:ext uri="{FF2B5EF4-FFF2-40B4-BE49-F238E27FC236}">
                <a16:creationId xmlns:a16="http://schemas.microsoft.com/office/drawing/2014/main" id="{E63D98D3-4BCE-294E-5602-BD076D8D06FC}"/>
              </a:ext>
            </a:extLst>
          </p:cNvPr>
          <p:cNvSpPr txBox="1"/>
          <p:nvPr/>
        </p:nvSpPr>
        <p:spPr>
          <a:xfrm>
            <a:off x="401053" y="1961544"/>
            <a:ext cx="12192000" cy="757130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a:solidFill>
                  <a:srgbClr val="0063BE"/>
                </a:solidFill>
                <a:latin typeface="Helvetica Neue LT Std"/>
              </a:rPr>
              <a:t>In close cooperation with DBT HQ and Ambassadors and High Commissioners in the region, you will provide strategic direction to your teams in order to achieve maximum benefit for the UK economy;​​</a:t>
            </a:r>
          </a:p>
          <a:p>
            <a:pPr marL="285750" indent="-285750">
              <a:buFont typeface="Arial" panose="020B0604020202020204" pitchFamily="34" charset="0"/>
              <a:buChar char="•"/>
            </a:pPr>
            <a:endParaRPr lang="en-GB">
              <a:solidFill>
                <a:srgbClr val="0063BE"/>
              </a:solidFill>
              <a:latin typeface="Helvetica Neue LT Std" panose="020B0604020202020204" charset="0"/>
            </a:endParaRPr>
          </a:p>
          <a:p>
            <a:pPr marL="285750" indent="-285750">
              <a:buFont typeface="Arial" panose="020B0604020202020204" pitchFamily="34" charset="0"/>
              <a:buChar char="•"/>
            </a:pPr>
            <a:r>
              <a:rPr lang="en-GB">
                <a:solidFill>
                  <a:srgbClr val="0063BE"/>
                </a:solidFill>
                <a:latin typeface="Helvetica Neue LT Std"/>
              </a:rPr>
              <a:t>Lead regional policy initiatives to improve the environment in which business operates, whether tackling market access, regulatory or legislative challenges, as well as identifying strategies to unlock trade barriers in specific sectors;​​</a:t>
            </a:r>
          </a:p>
          <a:p>
            <a:pPr marL="285750" indent="-285750">
              <a:buFont typeface="Arial" panose="020B0604020202020204" pitchFamily="34" charset="0"/>
              <a:buChar char="•"/>
            </a:pPr>
            <a:endParaRPr lang="en-GB">
              <a:solidFill>
                <a:srgbClr val="0063BE"/>
              </a:solidFill>
              <a:latin typeface="Helvetica Neue LT Std" panose="020B0604020202020204" charset="0"/>
            </a:endParaRPr>
          </a:p>
          <a:p>
            <a:pPr marL="285750" indent="-285750">
              <a:buFont typeface="Arial" panose="020B0604020202020204" pitchFamily="34" charset="0"/>
              <a:buChar char="•"/>
            </a:pPr>
            <a:r>
              <a:rPr lang="en-GB">
                <a:solidFill>
                  <a:srgbClr val="0063BE"/>
                </a:solidFill>
                <a:latin typeface="Helvetica Neue LT Std"/>
              </a:rPr>
              <a:t>Cultivate impactful and powerful strategic relationships with major stakeholders from the UK and across the region, including: business leaders;  Africa ministers and government officials, investors; UK Ministers and senior officials across all government departments;​​</a:t>
            </a:r>
          </a:p>
          <a:p>
            <a:pPr marL="285750" indent="-285750">
              <a:buFont typeface="Arial" panose="020B0604020202020204" pitchFamily="34" charset="0"/>
              <a:buChar char="•"/>
            </a:pPr>
            <a:endParaRPr lang="en-GB">
              <a:solidFill>
                <a:srgbClr val="0063BE"/>
              </a:solidFill>
              <a:latin typeface="Helvetica Neue LT Std" panose="020B0604020202020204" charset="0"/>
            </a:endParaRPr>
          </a:p>
          <a:p>
            <a:pPr marL="285750" indent="-285750">
              <a:buFont typeface="Arial" panose="020B0604020202020204" pitchFamily="34" charset="0"/>
              <a:buChar char="•"/>
            </a:pPr>
            <a:r>
              <a:rPr lang="en-GB">
                <a:solidFill>
                  <a:srgbClr val="0063BE"/>
                </a:solidFill>
                <a:latin typeface="Helvetica Neue LT Std"/>
              </a:rPr>
              <a:t>Ensure all commercial teams across the region forecast and deliver targeted export and investment programmes where there are high value opportunities maximizing leverage from UK Government; ​​</a:t>
            </a:r>
          </a:p>
          <a:p>
            <a:pPr marL="285750" indent="-285750">
              <a:buFont typeface="Arial" panose="020B0604020202020204" pitchFamily="34" charset="0"/>
              <a:buChar char="•"/>
            </a:pPr>
            <a:endParaRPr lang="en-GB">
              <a:solidFill>
                <a:srgbClr val="0063BE"/>
              </a:solidFill>
              <a:latin typeface="Helvetica Neue LT Std" panose="020B0604020202020204" charset="0"/>
            </a:endParaRPr>
          </a:p>
          <a:p>
            <a:pPr marL="285750" indent="-285750">
              <a:buFont typeface="Arial" panose="020B0604020202020204" pitchFamily="34" charset="0"/>
              <a:buChar char="•"/>
            </a:pPr>
            <a:r>
              <a:rPr lang="en-GB">
                <a:solidFill>
                  <a:srgbClr val="0063BE"/>
                </a:solidFill>
                <a:latin typeface="Helvetica Neue LT Std"/>
              </a:rPr>
              <a:t>Take a cross-sector view to pursue direct investment into the UK, particularly in line with current HMG strategies;</a:t>
            </a:r>
          </a:p>
          <a:p>
            <a:pPr marL="285750" indent="-285750">
              <a:buFont typeface="Arial" panose="020B0604020202020204" pitchFamily="34" charset="0"/>
              <a:buChar char="•"/>
            </a:pPr>
            <a:endParaRPr lang="en-GB">
              <a:solidFill>
                <a:srgbClr val="0063BE"/>
              </a:solidFill>
              <a:latin typeface="Helvetica Neue LT Std" panose="020B0604020202020204" charset="0"/>
            </a:endParaRPr>
          </a:p>
          <a:p>
            <a:pPr marL="285750" indent="-285750">
              <a:buFont typeface="Arial" panose="020B0604020202020204" pitchFamily="34" charset="0"/>
              <a:buChar char="•"/>
            </a:pPr>
            <a:r>
              <a:rPr lang="en-GB">
                <a:solidFill>
                  <a:srgbClr val="0063BE"/>
                </a:solidFill>
                <a:latin typeface="Helvetica Neue LT Std"/>
              </a:rPr>
              <a:t>Provide strategic insight, analysis and advice on pursuing an ambitious economic relationship with the Africa region;</a:t>
            </a:r>
          </a:p>
          <a:p>
            <a:pPr marL="285750" indent="-285750">
              <a:buFont typeface="Arial" panose="020B0604020202020204" pitchFamily="34" charset="0"/>
              <a:buChar char="•"/>
            </a:pPr>
            <a:endParaRPr lang="en-GB">
              <a:solidFill>
                <a:srgbClr val="0063BE"/>
              </a:solidFill>
              <a:latin typeface="Helvetica Neue LT Std" panose="020B0604020202020204" charset="0"/>
            </a:endParaRPr>
          </a:p>
          <a:p>
            <a:pPr marL="285750" indent="-285750">
              <a:buFont typeface="Arial" panose="020B0604020202020204" pitchFamily="34" charset="0"/>
              <a:buChar char="•"/>
            </a:pPr>
            <a:r>
              <a:rPr lang="en-GB">
                <a:solidFill>
                  <a:srgbClr val="0063BE"/>
                </a:solidFill>
                <a:latin typeface="Helvetica Neue LT Std"/>
              </a:rPr>
              <a:t>Provide inspiring leadership to a team of currently, up to 100 staff and build high performing, expert, engaged and inclusive teams; ​​</a:t>
            </a:r>
          </a:p>
          <a:p>
            <a:pPr marL="285750" indent="-285750">
              <a:buFont typeface="Arial" panose="020B0604020202020204" pitchFamily="34" charset="0"/>
              <a:buChar char="•"/>
            </a:pPr>
            <a:endParaRPr lang="en-GB">
              <a:solidFill>
                <a:srgbClr val="0063BE"/>
              </a:solidFill>
              <a:latin typeface="Helvetica Neue LT Std" panose="020B0604020202020204" charset="0"/>
            </a:endParaRPr>
          </a:p>
          <a:p>
            <a:pPr marL="285750" indent="-285750">
              <a:buFont typeface="Arial" panose="020B0604020202020204" pitchFamily="34" charset="0"/>
              <a:buChar char="•"/>
            </a:pPr>
            <a:r>
              <a:rPr lang="en-GB">
                <a:solidFill>
                  <a:srgbClr val="0063BE"/>
                </a:solidFill>
                <a:latin typeface="Helvetica Neue LT Std"/>
              </a:rPr>
              <a:t>As a member of DBT’s leadership team, contribute to the strategic and operational direction of the department, as well as acting as a very senior representative of HMG in the region.​</a:t>
            </a:r>
          </a:p>
          <a:p>
            <a:endParaRPr lang="en-GB"/>
          </a:p>
          <a:p>
            <a:r>
              <a:rPr lang="en-GB"/>
              <a:t>​</a:t>
            </a:r>
            <a:endParaRPr lang="en-GB">
              <a:ea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32406" y="317243"/>
            <a:ext cx="1089208" cy="1089208"/>
          </a:xfrm>
          <a:custGeom>
            <a:avLst/>
            <a:gdLst/>
            <a:ahLst/>
            <a:cxnLst/>
            <a:rect l="l" t="t" r="r" b="b"/>
            <a:pathLst>
              <a:path w="1089208" h="1089208">
                <a:moveTo>
                  <a:pt x="0" y="0"/>
                </a:moveTo>
                <a:lnTo>
                  <a:pt x="1089208" y="0"/>
                </a:lnTo>
                <a:lnTo>
                  <a:pt x="1089208" y="1089208"/>
                </a:lnTo>
                <a:lnTo>
                  <a:pt x="0" y="1089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520111" y="2030052"/>
            <a:ext cx="16626894" cy="7755969"/>
          </a:xfrm>
          <a:prstGeom prst="rect">
            <a:avLst/>
          </a:prstGeom>
        </p:spPr>
        <p:txBody>
          <a:bodyPr lIns="0" tIns="0" rIns="0" bIns="0" rtlCol="0" anchor="t">
            <a:spAutoFit/>
          </a:bodyPr>
          <a:lstStyle/>
          <a:p>
            <a:pPr marL="410845" lvl="1" indent="-205105" algn="just">
              <a:buFont typeface="Arial"/>
              <a:buChar char="•"/>
            </a:pPr>
            <a:r>
              <a:rPr lang="en-GB" sz="2400">
                <a:solidFill>
                  <a:srgbClr val="0063BE"/>
                </a:solidFill>
                <a:latin typeface="Helvetica Neue LT Std"/>
              </a:rPr>
              <a:t>Experience of successfully leading a complex, matrixed and demanding organisation, providing leadership to a large geographically dispersed team with differing needs and requirements, including people you do not directly manage. Experience of managing a significant budget in either the public or private sector, providing strategic prioritisation and clear evidence of empowering others to achieve organisational goals;​</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A politically astute individual with a highly developed commercial acumen and judgement, with a track record of successful delivery across a variety of commercial issues and opportunities, an understanding of the issues facing businesses overseas, and experience of working with the private sector and building successful relationships;​</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Strong strategy and delivery skills to develop and lead the implementation of a coherent end to end approach to export promotion, investment and trade policy, including market access issues. Excellent collaboration skills to lead the region’s trade and investment work for the whole of UK Government and across organisational boundaries;​</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Proven success of working in a political and commercial environment, with the ability to engage and build a network with very senior government officials, senior stakeholders / VIPs showing sound judgement, diplomacy, tact and direction at all times;​</a:t>
            </a:r>
            <a:endParaRPr lang="en-GB">
              <a:ea typeface="Calibri"/>
              <a:cs typeface="Calibri"/>
            </a:endParaRP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The confidence and skills to undertake public engagements, including media.​</a:t>
            </a:r>
          </a:p>
          <a:p>
            <a:pPr marL="205740" lvl="1" algn="l"/>
            <a:endParaRPr lang="en-US" sz="2400">
              <a:solidFill>
                <a:srgbClr val="0063BE"/>
              </a:solidFill>
              <a:latin typeface="Helvetica Neue LT Std"/>
            </a:endParaRPr>
          </a:p>
          <a:p>
            <a:pPr algn="l"/>
            <a:endParaRPr lang="en-US" sz="2400">
              <a:solidFill>
                <a:srgbClr val="0063BE"/>
              </a:solidFill>
              <a:latin typeface="Helvetica Neue LT Std"/>
            </a:endParaRPr>
          </a:p>
        </p:txBody>
      </p:sp>
      <p:sp>
        <p:nvSpPr>
          <p:cNvPr id="5" name="TextBox 5"/>
          <p:cNvSpPr txBox="1"/>
          <p:nvPr/>
        </p:nvSpPr>
        <p:spPr>
          <a:xfrm>
            <a:off x="1969902" y="611699"/>
            <a:ext cx="5573883" cy="818515"/>
          </a:xfrm>
          <a:prstGeom prst="rect">
            <a:avLst/>
          </a:prstGeom>
        </p:spPr>
        <p:txBody>
          <a:bodyPr lIns="0" tIns="0" rIns="0" bIns="0" rtlCol="0" anchor="t">
            <a:spAutoFit/>
          </a:bodyPr>
          <a:lstStyle/>
          <a:p>
            <a:pPr algn="l">
              <a:lnSpc>
                <a:spcPts val="5600"/>
              </a:lnSpc>
            </a:pPr>
            <a:r>
              <a:rPr lang="en-US" sz="5600">
                <a:solidFill>
                  <a:srgbClr val="CF102D"/>
                </a:solidFill>
                <a:latin typeface="FS Lola"/>
              </a:rPr>
              <a:t>Essential Criteria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18287999" cy="8170492"/>
            <a:chOff x="-15347" y="-1249261"/>
            <a:chExt cx="4861793" cy="2169933"/>
          </a:xfrm>
        </p:grpSpPr>
        <p:sp>
          <p:nvSpPr>
            <p:cNvPr id="3" name="Freeform 3"/>
            <p:cNvSpPr/>
            <p:nvPr/>
          </p:nvSpPr>
          <p:spPr>
            <a:xfrm>
              <a:off x="-15347" y="-1249261"/>
              <a:ext cx="4861793" cy="1118606"/>
            </a:xfrm>
            <a:custGeom>
              <a:avLst/>
              <a:gdLst/>
              <a:ahLst/>
              <a:cxnLst/>
              <a:rect l="l" t="t" r="r" b="b"/>
              <a:pathLst>
                <a:path w="4816592" h="920672">
                  <a:moveTo>
                    <a:pt x="0" y="0"/>
                  </a:moveTo>
                  <a:lnTo>
                    <a:pt x="4816592" y="0"/>
                  </a:lnTo>
                  <a:lnTo>
                    <a:pt x="4816592" y="920672"/>
                  </a:lnTo>
                  <a:lnTo>
                    <a:pt x="0" y="920672"/>
                  </a:lnTo>
                  <a:close/>
                </a:path>
              </a:pathLst>
            </a:custGeom>
            <a:solidFill>
              <a:srgbClr val="F0F0EC"/>
            </a:solidFill>
          </p:spPr>
          <p:txBody>
            <a:bodyPr/>
            <a:lstStyle/>
            <a:p>
              <a:endParaRPr lang="en-GB"/>
            </a:p>
          </p:txBody>
        </p:sp>
        <p:sp>
          <p:nvSpPr>
            <p:cNvPr id="4" name="TextBox 4"/>
            <p:cNvSpPr txBox="1"/>
            <p:nvPr/>
          </p:nvSpPr>
          <p:spPr>
            <a:xfrm>
              <a:off x="0" y="-38100"/>
              <a:ext cx="4816593" cy="958772"/>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1126133" y="6483924"/>
            <a:ext cx="15604267" cy="68404"/>
          </a:xfrm>
          <a:prstGeom prst="line">
            <a:avLst/>
          </a:prstGeom>
          <a:ln w="57150" cap="flat">
            <a:solidFill>
              <a:srgbClr val="545454"/>
            </a:solidFill>
            <a:prstDash val="solid"/>
            <a:headEnd type="none" w="sm" len="sm"/>
            <a:tailEnd type="none" w="sm" len="sm"/>
          </a:ln>
        </p:spPr>
        <p:txBody>
          <a:bodyPr/>
          <a:lstStyle/>
          <a:p>
            <a:endParaRPr lang="en-GB"/>
          </a:p>
        </p:txBody>
      </p:sp>
      <p:grpSp>
        <p:nvGrpSpPr>
          <p:cNvPr id="8" name="Group 8"/>
          <p:cNvGrpSpPr/>
          <p:nvPr/>
        </p:nvGrpSpPr>
        <p:grpSpPr>
          <a:xfrm>
            <a:off x="4043353" y="5819713"/>
            <a:ext cx="1382111" cy="13821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BE"/>
            </a:soli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7216186" y="5734542"/>
            <a:ext cx="1382111" cy="1386967"/>
            <a:chOff x="7723" y="-79056"/>
            <a:chExt cx="812800" cy="815656"/>
          </a:xfrm>
        </p:grpSpPr>
        <p:sp>
          <p:nvSpPr>
            <p:cNvPr id="12" name="Freeform 12"/>
            <p:cNvSpPr/>
            <p:nvPr/>
          </p:nvSpPr>
          <p:spPr>
            <a:xfrm>
              <a:off x="7723" y="-790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a:off x="13323733" y="5705994"/>
            <a:ext cx="1382111" cy="1382111"/>
            <a:chOff x="47628" y="9044"/>
            <a:chExt cx="812800" cy="812800"/>
          </a:xfrm>
        </p:grpSpPr>
        <p:sp>
          <p:nvSpPr>
            <p:cNvPr id="15" name="Freeform 15"/>
            <p:cNvSpPr/>
            <p:nvPr/>
          </p:nvSpPr>
          <p:spPr>
            <a:xfrm>
              <a:off x="47628" y="90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85F"/>
            </a:solidFill>
          </p:spPr>
          <p:txBody>
            <a:bodyPr/>
            <a:lstStyle/>
            <a:p>
              <a:endParaRPr lang="en-GB"/>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a:off x="16344990" y="5754927"/>
            <a:ext cx="1382111" cy="138211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102D"/>
            </a:solidFill>
          </p:spPr>
          <p:txBody>
            <a:bodyPr/>
            <a:lstStyle/>
            <a:p>
              <a:endParaRPr lang="en-GB"/>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20" name="Freeform 20"/>
          <p:cNvSpPr/>
          <p:nvPr/>
        </p:nvSpPr>
        <p:spPr>
          <a:xfrm>
            <a:off x="4451975" y="6075955"/>
            <a:ext cx="564866" cy="753155"/>
          </a:xfrm>
          <a:custGeom>
            <a:avLst/>
            <a:gdLst/>
            <a:ahLst/>
            <a:cxnLst/>
            <a:rect l="l" t="t" r="r" b="b"/>
            <a:pathLst>
              <a:path w="564866" h="753155">
                <a:moveTo>
                  <a:pt x="0" y="0"/>
                </a:moveTo>
                <a:lnTo>
                  <a:pt x="564866" y="0"/>
                </a:lnTo>
                <a:lnTo>
                  <a:pt x="564866" y="753156"/>
                </a:lnTo>
                <a:lnTo>
                  <a:pt x="0" y="753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1" name="Freeform 21"/>
          <p:cNvSpPr/>
          <p:nvPr/>
        </p:nvSpPr>
        <p:spPr>
          <a:xfrm>
            <a:off x="13575945" y="5968080"/>
            <a:ext cx="877685" cy="857937"/>
          </a:xfrm>
          <a:custGeom>
            <a:avLst/>
            <a:gdLst/>
            <a:ahLst/>
            <a:cxnLst/>
            <a:rect l="l" t="t" r="r" b="b"/>
            <a:pathLst>
              <a:path w="877685" h="857937">
                <a:moveTo>
                  <a:pt x="0" y="0"/>
                </a:moveTo>
                <a:lnTo>
                  <a:pt x="877685" y="0"/>
                </a:lnTo>
                <a:lnTo>
                  <a:pt x="877685" y="857936"/>
                </a:lnTo>
                <a:lnTo>
                  <a:pt x="0" y="857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3" name="Freeform 23"/>
          <p:cNvSpPr/>
          <p:nvPr/>
        </p:nvSpPr>
        <p:spPr>
          <a:xfrm>
            <a:off x="16556389" y="6023565"/>
            <a:ext cx="977706" cy="857937"/>
          </a:xfrm>
          <a:custGeom>
            <a:avLst/>
            <a:gdLst/>
            <a:ahLst/>
            <a:cxnLst/>
            <a:rect l="l" t="t" r="r" b="b"/>
            <a:pathLst>
              <a:path w="977706" h="857937">
                <a:moveTo>
                  <a:pt x="0" y="0"/>
                </a:moveTo>
                <a:lnTo>
                  <a:pt x="977706" y="0"/>
                </a:lnTo>
                <a:lnTo>
                  <a:pt x="977706" y="857936"/>
                </a:lnTo>
                <a:lnTo>
                  <a:pt x="0" y="857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24" name="Group 24"/>
          <p:cNvGrpSpPr/>
          <p:nvPr/>
        </p:nvGrpSpPr>
        <p:grpSpPr>
          <a:xfrm>
            <a:off x="3629541" y="8235278"/>
            <a:ext cx="13693927" cy="1257577"/>
            <a:chOff x="0" y="-36548"/>
            <a:chExt cx="3606631" cy="244860"/>
          </a:xfrm>
        </p:grpSpPr>
        <p:sp>
          <p:nvSpPr>
            <p:cNvPr id="25" name="Freeform 25"/>
            <p:cNvSpPr/>
            <p:nvPr/>
          </p:nvSpPr>
          <p:spPr>
            <a:xfrm>
              <a:off x="0" y="0"/>
              <a:ext cx="3606631" cy="208312"/>
            </a:xfrm>
            <a:custGeom>
              <a:avLst/>
              <a:gdLst/>
              <a:ahLst/>
              <a:cxnLst/>
              <a:rect l="l" t="t" r="r" b="b"/>
              <a:pathLst>
                <a:path w="3606631" h="208312">
                  <a:moveTo>
                    <a:pt x="0" y="0"/>
                  </a:moveTo>
                  <a:lnTo>
                    <a:pt x="3606631" y="0"/>
                  </a:lnTo>
                  <a:lnTo>
                    <a:pt x="3606631" y="208312"/>
                  </a:lnTo>
                  <a:lnTo>
                    <a:pt x="0" y="208312"/>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6" name="TextBox 26"/>
            <p:cNvSpPr txBox="1"/>
            <p:nvPr/>
          </p:nvSpPr>
          <p:spPr>
            <a:xfrm>
              <a:off x="0" y="-36548"/>
              <a:ext cx="3606631" cy="244860"/>
            </a:xfrm>
            <a:prstGeom prst="rect">
              <a:avLst/>
            </a:prstGeom>
          </p:spPr>
          <p:txBody>
            <a:bodyPr lIns="50800" tIns="50800" rIns="50800" bIns="50800" rtlCol="0" anchor="ctr"/>
            <a:lstStyle/>
            <a:p>
              <a:pPr algn="just">
                <a:lnSpc>
                  <a:spcPts val="1960"/>
                </a:lnSpc>
              </a:pPr>
              <a:r>
                <a:rPr lang="en-US" sz="1600">
                  <a:solidFill>
                    <a:srgbClr val="000000"/>
                  </a:solidFill>
                  <a:latin typeface="Helvetica Neue LT Std Bold"/>
                </a:rPr>
                <a:t>Please note:​</a:t>
              </a:r>
            </a:p>
            <a:p>
              <a:pPr algn="just">
                <a:lnSpc>
                  <a:spcPts val="1680"/>
                </a:lnSpc>
              </a:pPr>
              <a:r>
                <a:rPr lang="en-US" sz="1600">
                  <a:solidFill>
                    <a:srgbClr val="000000"/>
                  </a:solidFill>
                  <a:latin typeface="Helvetica Neue LT Std"/>
                </a:rPr>
                <a:t>Assessments are normally conducted during UK business hours, whereas interviews are likely to take place within the business hours of the role's time zone. If you are currently based in a different time zone to the role you are applying for, we will try to accommodate this but please be aware that you may need to conduct your assessments and/or interview during unsocial hours</a:t>
              </a:r>
              <a:r>
                <a:rPr lang="en-US" sz="1400">
                  <a:solidFill>
                    <a:srgbClr val="000000"/>
                  </a:solidFill>
                  <a:latin typeface="Helvetica Neue LT Std"/>
                </a:rPr>
                <a:t>.​</a:t>
              </a:r>
            </a:p>
          </p:txBody>
        </p:sp>
      </p:grpSp>
      <p:sp>
        <p:nvSpPr>
          <p:cNvPr id="27" name="Freeform 27"/>
          <p:cNvSpPr/>
          <p:nvPr/>
        </p:nvSpPr>
        <p:spPr>
          <a:xfrm>
            <a:off x="996560" y="473649"/>
            <a:ext cx="844759" cy="806361"/>
          </a:xfrm>
          <a:custGeom>
            <a:avLst/>
            <a:gdLst/>
            <a:ahLst/>
            <a:cxnLst/>
            <a:rect l="l" t="t" r="r" b="b"/>
            <a:pathLst>
              <a:path w="844759" h="806361">
                <a:moveTo>
                  <a:pt x="0" y="0"/>
                </a:moveTo>
                <a:lnTo>
                  <a:pt x="844759" y="0"/>
                </a:lnTo>
                <a:lnTo>
                  <a:pt x="844759" y="806361"/>
                </a:lnTo>
                <a:lnTo>
                  <a:pt x="0" y="8063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8" name="TextBox 28"/>
          <p:cNvSpPr txBox="1"/>
          <p:nvPr/>
        </p:nvSpPr>
        <p:spPr>
          <a:xfrm>
            <a:off x="2111430" y="572978"/>
            <a:ext cx="9170763" cy="818459"/>
          </a:xfrm>
          <a:prstGeom prst="rect">
            <a:avLst/>
          </a:prstGeom>
        </p:spPr>
        <p:txBody>
          <a:bodyPr lIns="0" tIns="0" rIns="0" bIns="0" rtlCol="0" anchor="t">
            <a:spAutoFit/>
          </a:bodyPr>
          <a:lstStyle/>
          <a:p>
            <a:pPr algn="l">
              <a:lnSpc>
                <a:spcPts val="5600"/>
              </a:lnSpc>
            </a:pPr>
            <a:r>
              <a:rPr lang="en-US" sz="5600">
                <a:solidFill>
                  <a:srgbClr val="CF102D"/>
                </a:solidFill>
                <a:latin typeface="FS Lola"/>
              </a:rPr>
              <a:t>Indicative Timeline​</a:t>
            </a:r>
          </a:p>
        </p:txBody>
      </p:sp>
      <p:sp>
        <p:nvSpPr>
          <p:cNvPr id="29" name="TextBox 29"/>
          <p:cNvSpPr txBox="1"/>
          <p:nvPr/>
        </p:nvSpPr>
        <p:spPr>
          <a:xfrm>
            <a:off x="3713247" y="5182035"/>
            <a:ext cx="2042322" cy="370358"/>
          </a:xfrm>
          <a:prstGeom prst="rect">
            <a:avLst/>
          </a:prstGeom>
        </p:spPr>
        <p:txBody>
          <a:bodyPr lIns="0" tIns="0" rIns="0" bIns="0" rtlCol="0" anchor="t">
            <a:spAutoFit/>
          </a:bodyPr>
          <a:lstStyle/>
          <a:p>
            <a:pPr algn="ctr">
              <a:lnSpc>
                <a:spcPts val="3120"/>
              </a:lnSpc>
            </a:pPr>
            <a:r>
              <a:rPr lang="en-US" sz="2200">
                <a:solidFill>
                  <a:srgbClr val="545454"/>
                </a:solidFill>
                <a:latin typeface="Helvetica Neue LT Std" panose="020B0604020202020204"/>
              </a:rPr>
              <a:t>13th April</a:t>
            </a:r>
            <a:endParaRPr lang="en-US">
              <a:ea typeface="Calibri"/>
              <a:cs typeface="Calibri"/>
            </a:endParaRPr>
          </a:p>
        </p:txBody>
      </p:sp>
      <p:sp>
        <p:nvSpPr>
          <p:cNvPr id="30" name="TextBox 30"/>
          <p:cNvSpPr txBox="1"/>
          <p:nvPr/>
        </p:nvSpPr>
        <p:spPr>
          <a:xfrm>
            <a:off x="6871385" y="5166922"/>
            <a:ext cx="2240699" cy="370358"/>
          </a:xfrm>
          <a:prstGeom prst="rect">
            <a:avLst/>
          </a:prstGeom>
        </p:spPr>
        <p:txBody>
          <a:bodyPr wrap="square" lIns="0" tIns="0" rIns="0" bIns="0" rtlCol="0" anchor="t">
            <a:spAutoFit/>
          </a:bodyPr>
          <a:lstStyle/>
          <a:p>
            <a:pPr algn="ctr">
              <a:lnSpc>
                <a:spcPts val="3120"/>
              </a:lnSpc>
            </a:pPr>
            <a:r>
              <a:rPr lang="en-US" sz="2200">
                <a:solidFill>
                  <a:srgbClr val="545454"/>
                </a:solidFill>
                <a:latin typeface="Helvetica Neue LT Std"/>
              </a:rPr>
              <a:t>w/c 21st April</a:t>
            </a:r>
          </a:p>
        </p:txBody>
      </p:sp>
      <p:sp>
        <p:nvSpPr>
          <p:cNvPr id="31" name="TextBox 31"/>
          <p:cNvSpPr txBox="1"/>
          <p:nvPr/>
        </p:nvSpPr>
        <p:spPr>
          <a:xfrm>
            <a:off x="12679734" y="4790196"/>
            <a:ext cx="2755386" cy="767903"/>
          </a:xfrm>
          <a:prstGeom prst="rect">
            <a:avLst/>
          </a:prstGeom>
        </p:spPr>
        <p:txBody>
          <a:bodyPr wrap="square" lIns="0" tIns="0" rIns="0" bIns="0" rtlCol="0" anchor="t">
            <a:spAutoFit/>
          </a:bodyPr>
          <a:lstStyle/>
          <a:p>
            <a:pPr algn="ctr">
              <a:lnSpc>
                <a:spcPts val="3120"/>
              </a:lnSpc>
            </a:pPr>
            <a:r>
              <a:rPr lang="en-US" sz="2200">
                <a:solidFill>
                  <a:srgbClr val="545454"/>
                </a:solidFill>
                <a:latin typeface="Helvetica Neue LT Std" panose="020B0604020202020204"/>
              </a:rPr>
              <a:t>w/c 12th &amp; </a:t>
            </a:r>
            <a:endParaRPr lang="en-US">
              <a:solidFill>
                <a:srgbClr val="000000"/>
              </a:solidFill>
              <a:latin typeface="Calibri"/>
              <a:ea typeface="Calibri"/>
              <a:cs typeface="Calibri"/>
            </a:endParaRPr>
          </a:p>
          <a:p>
            <a:pPr algn="ctr">
              <a:lnSpc>
                <a:spcPts val="3120"/>
              </a:lnSpc>
            </a:pPr>
            <a:r>
              <a:rPr lang="en-US" sz="2200">
                <a:solidFill>
                  <a:srgbClr val="545454"/>
                </a:solidFill>
                <a:latin typeface="Helvetica Neue LT Std" panose="020B0604020202020204"/>
              </a:rPr>
              <a:t>19th May</a:t>
            </a:r>
            <a:endParaRPr lang="en-US">
              <a:ea typeface="Calibri"/>
              <a:cs typeface="Calibri"/>
            </a:endParaRPr>
          </a:p>
        </p:txBody>
      </p:sp>
      <p:sp>
        <p:nvSpPr>
          <p:cNvPr id="32" name="TextBox 32"/>
          <p:cNvSpPr txBox="1"/>
          <p:nvPr/>
        </p:nvSpPr>
        <p:spPr>
          <a:xfrm>
            <a:off x="15831400" y="4790196"/>
            <a:ext cx="2414590" cy="767903"/>
          </a:xfrm>
          <a:prstGeom prst="rect">
            <a:avLst/>
          </a:prstGeom>
        </p:spPr>
        <p:txBody>
          <a:bodyPr wrap="square" lIns="0" tIns="0" rIns="0" bIns="0" rtlCol="0" anchor="t">
            <a:spAutoFit/>
          </a:bodyPr>
          <a:lstStyle/>
          <a:p>
            <a:pPr algn="ctr">
              <a:lnSpc>
                <a:spcPts val="3120"/>
              </a:lnSpc>
            </a:pPr>
            <a:r>
              <a:rPr lang="en-US" sz="2200">
                <a:solidFill>
                  <a:srgbClr val="545454"/>
                </a:solidFill>
                <a:latin typeface="Helvetica Neue LT Std" panose="020B0604020202020204"/>
              </a:rPr>
              <a:t>w/c 2nd &amp; </a:t>
            </a:r>
            <a:endParaRPr lang="en-US">
              <a:solidFill>
                <a:srgbClr val="000000"/>
              </a:solidFill>
              <a:latin typeface="Calibri"/>
              <a:ea typeface="Calibri"/>
              <a:cs typeface="Calibri"/>
            </a:endParaRPr>
          </a:p>
          <a:p>
            <a:pPr algn="ctr">
              <a:lnSpc>
                <a:spcPts val="3120"/>
              </a:lnSpc>
            </a:pPr>
            <a:r>
              <a:rPr lang="en-US" sz="2200">
                <a:solidFill>
                  <a:srgbClr val="545454"/>
                </a:solidFill>
                <a:latin typeface="Helvetica Neue LT Std" panose="020B0604020202020204"/>
              </a:rPr>
              <a:t>9th Jun</a:t>
            </a:r>
            <a:endParaRPr lang="en-US">
              <a:ea typeface="Calibri"/>
              <a:cs typeface="Calibri"/>
            </a:endParaRPr>
          </a:p>
        </p:txBody>
      </p:sp>
      <p:sp>
        <p:nvSpPr>
          <p:cNvPr id="33" name="TextBox 33"/>
          <p:cNvSpPr txBox="1"/>
          <p:nvPr/>
        </p:nvSpPr>
        <p:spPr>
          <a:xfrm>
            <a:off x="996560" y="1613170"/>
            <a:ext cx="6995175" cy="2126736"/>
          </a:xfrm>
          <a:prstGeom prst="rect">
            <a:avLst/>
          </a:prstGeom>
        </p:spPr>
        <p:txBody>
          <a:bodyPr wrap="square" lIns="0" tIns="0" rIns="0" bIns="0" rtlCol="0" anchor="t">
            <a:spAutoFit/>
          </a:bodyPr>
          <a:lstStyle/>
          <a:p>
            <a:pPr algn="just">
              <a:lnSpc>
                <a:spcPts val="2379"/>
              </a:lnSpc>
            </a:pPr>
            <a:r>
              <a:rPr lang="en-US">
                <a:solidFill>
                  <a:srgbClr val="545454"/>
                </a:solidFill>
                <a:latin typeface="Helvetica Neue LT Std"/>
              </a:rPr>
              <a:t>We will try and offer flexibility, if necessary, but it may not be possible to offer alternative dates for assessments or interviews. You are therefore expected to note the below timetable, exercising flexibility through the recruitment and selection process, in order to meet the dates given. Please note that these dates may be subject to change.​</a:t>
            </a:r>
          </a:p>
          <a:p>
            <a:pPr algn="l">
              <a:lnSpc>
                <a:spcPts val="2379"/>
              </a:lnSpc>
            </a:pPr>
            <a:endParaRPr lang="en-US">
              <a:solidFill>
                <a:srgbClr val="545454"/>
              </a:solidFill>
              <a:latin typeface="Helvetica Neue LT Std"/>
            </a:endParaRPr>
          </a:p>
          <a:p>
            <a:pPr algn="l">
              <a:lnSpc>
                <a:spcPts val="2379"/>
              </a:lnSpc>
            </a:pPr>
            <a:r>
              <a:rPr lang="en-US">
                <a:solidFill>
                  <a:srgbClr val="545454"/>
                </a:solidFill>
                <a:latin typeface="Helvetica Neue LT Std"/>
              </a:rPr>
              <a:t>The anticipated timetable is as follows:</a:t>
            </a:r>
          </a:p>
        </p:txBody>
      </p:sp>
      <p:sp>
        <p:nvSpPr>
          <p:cNvPr id="34" name="TextBox 34"/>
          <p:cNvSpPr txBox="1"/>
          <p:nvPr/>
        </p:nvSpPr>
        <p:spPr>
          <a:xfrm>
            <a:off x="4007366" y="7371757"/>
            <a:ext cx="1633157" cy="661912"/>
          </a:xfrm>
          <a:prstGeom prst="rect">
            <a:avLst/>
          </a:prstGeom>
        </p:spPr>
        <p:txBody>
          <a:bodyPr lIns="0" tIns="0" rIns="0" bIns="0" rtlCol="0" anchor="t">
            <a:spAutoFit/>
          </a:bodyPr>
          <a:lstStyle/>
          <a:p>
            <a:pPr algn="ctr">
              <a:lnSpc>
                <a:spcPts val="2704"/>
              </a:lnSpc>
            </a:pPr>
            <a:r>
              <a:rPr lang="en-US" sz="1931">
                <a:solidFill>
                  <a:srgbClr val="2254C5"/>
                </a:solidFill>
                <a:latin typeface="Helvetica Neue LT Std Bold"/>
              </a:rPr>
              <a:t>Deadline for applications​</a:t>
            </a:r>
          </a:p>
        </p:txBody>
      </p:sp>
      <p:sp>
        <p:nvSpPr>
          <p:cNvPr id="35" name="TextBox 35"/>
          <p:cNvSpPr txBox="1"/>
          <p:nvPr/>
        </p:nvSpPr>
        <p:spPr>
          <a:xfrm>
            <a:off x="6936459" y="7335045"/>
            <a:ext cx="1971314" cy="1006494"/>
          </a:xfrm>
          <a:prstGeom prst="rect">
            <a:avLst/>
          </a:prstGeom>
        </p:spPr>
        <p:txBody>
          <a:bodyPr lIns="0" tIns="0" rIns="0" bIns="0" rtlCol="0" anchor="t">
            <a:spAutoFit/>
          </a:bodyPr>
          <a:lstStyle/>
          <a:p>
            <a:pPr algn="ctr">
              <a:lnSpc>
                <a:spcPts val="2704"/>
              </a:lnSpc>
            </a:pPr>
            <a:r>
              <a:rPr lang="en-US" sz="1931">
                <a:solidFill>
                  <a:srgbClr val="4F0B7B"/>
                </a:solidFill>
                <a:latin typeface="Helvetica Neue LT Std Bold"/>
              </a:rPr>
              <a:t>Longlist results expected by​</a:t>
            </a:r>
          </a:p>
          <a:p>
            <a:pPr algn="ctr">
              <a:lnSpc>
                <a:spcPts val="2704"/>
              </a:lnSpc>
            </a:pPr>
            <a:endParaRPr lang="en-US" sz="1931">
              <a:solidFill>
                <a:srgbClr val="4F0B7B"/>
              </a:solidFill>
              <a:latin typeface="Helvetica Neue LT Std Bold"/>
            </a:endParaRPr>
          </a:p>
        </p:txBody>
      </p:sp>
      <p:sp>
        <p:nvSpPr>
          <p:cNvPr id="36" name="TextBox 36"/>
          <p:cNvSpPr txBox="1"/>
          <p:nvPr/>
        </p:nvSpPr>
        <p:spPr>
          <a:xfrm>
            <a:off x="12831317" y="7330258"/>
            <a:ext cx="2496244" cy="1006494"/>
          </a:xfrm>
          <a:prstGeom prst="rect">
            <a:avLst/>
          </a:prstGeom>
        </p:spPr>
        <p:txBody>
          <a:bodyPr wrap="square" lIns="0" tIns="0" rIns="0" bIns="0" rtlCol="0" anchor="t">
            <a:spAutoFit/>
          </a:bodyPr>
          <a:lstStyle/>
          <a:p>
            <a:pPr algn="ctr">
              <a:lnSpc>
                <a:spcPts val="2704"/>
              </a:lnSpc>
            </a:pPr>
            <a:r>
              <a:rPr lang="en-US" sz="1931">
                <a:solidFill>
                  <a:srgbClr val="00285F"/>
                </a:solidFill>
                <a:latin typeface="Helvetica Neue LT Std Bold"/>
              </a:rPr>
              <a:t>Assessments &amp; stakeholder conversations</a:t>
            </a:r>
          </a:p>
        </p:txBody>
      </p:sp>
      <p:sp>
        <p:nvSpPr>
          <p:cNvPr id="37" name="TextBox 37"/>
          <p:cNvSpPr txBox="1"/>
          <p:nvPr/>
        </p:nvSpPr>
        <p:spPr>
          <a:xfrm>
            <a:off x="16228663" y="7380390"/>
            <a:ext cx="1633157" cy="379523"/>
          </a:xfrm>
          <a:prstGeom prst="rect">
            <a:avLst/>
          </a:prstGeom>
        </p:spPr>
        <p:txBody>
          <a:bodyPr lIns="0" tIns="0" rIns="0" bIns="0" rtlCol="0" anchor="t">
            <a:spAutoFit/>
          </a:bodyPr>
          <a:lstStyle/>
          <a:p>
            <a:pPr algn="ctr">
              <a:lnSpc>
                <a:spcPts val="2704"/>
              </a:lnSpc>
            </a:pPr>
            <a:r>
              <a:rPr lang="en-US" sz="1931">
                <a:solidFill>
                  <a:srgbClr val="CF102D"/>
                </a:solidFill>
                <a:latin typeface="Helvetica Neue LT Std Bold"/>
              </a:rPr>
              <a:t>Interviews</a:t>
            </a:r>
          </a:p>
        </p:txBody>
      </p:sp>
      <p:sp>
        <p:nvSpPr>
          <p:cNvPr id="38" name="TextBox 38"/>
          <p:cNvSpPr txBox="1"/>
          <p:nvPr/>
        </p:nvSpPr>
        <p:spPr>
          <a:xfrm>
            <a:off x="9868514" y="664815"/>
            <a:ext cx="7993306" cy="3665619"/>
          </a:xfrm>
          <a:prstGeom prst="rect">
            <a:avLst/>
          </a:prstGeom>
        </p:spPr>
        <p:txBody>
          <a:bodyPr wrap="square" lIns="0" tIns="0" rIns="0" bIns="0" rtlCol="0" anchor="t">
            <a:spAutoFit/>
          </a:bodyPr>
          <a:lstStyle/>
          <a:p>
            <a:pPr>
              <a:lnSpc>
                <a:spcPts val="2379"/>
              </a:lnSpc>
            </a:pPr>
            <a:r>
              <a:rPr lang="en-US" sz="1800">
                <a:solidFill>
                  <a:srgbClr val="545454"/>
                </a:solidFill>
                <a:latin typeface="Helvetica Neue LT Std"/>
              </a:rPr>
              <a:t>(In exceptional circumstances it may be necessary to alter the membership of the panel, if this happens you will be informed at the earliest opportunity)</a:t>
            </a:r>
          </a:p>
          <a:p>
            <a:pPr algn="l">
              <a:lnSpc>
                <a:spcPts val="2379"/>
              </a:lnSpc>
            </a:pPr>
            <a:endParaRPr lang="en-US" u="sng">
              <a:solidFill>
                <a:srgbClr val="0063BE"/>
              </a:solidFill>
              <a:latin typeface="Helvetica Neue LT Std Bold"/>
            </a:endParaRPr>
          </a:p>
          <a:p>
            <a:pPr algn="l">
              <a:lnSpc>
                <a:spcPts val="2379"/>
              </a:lnSpc>
            </a:pPr>
            <a:r>
              <a:rPr lang="en-US" b="1" u="sng">
                <a:solidFill>
                  <a:srgbClr val="0063BE"/>
                </a:solidFill>
                <a:latin typeface="Helvetica Neue LT Std Bold"/>
              </a:rPr>
              <a:t>Selection Panel</a:t>
            </a:r>
          </a:p>
          <a:p>
            <a:pPr>
              <a:lnSpc>
                <a:spcPts val="2379"/>
              </a:lnSpc>
            </a:pPr>
            <a:r>
              <a:rPr lang="en-US" sz="1600">
                <a:solidFill>
                  <a:srgbClr val="545454"/>
                </a:solidFill>
                <a:latin typeface="Helvetica Neue LT Std"/>
              </a:rPr>
              <a:t>The panel will be chaired by Martin Spencer, </a:t>
            </a:r>
            <a:r>
              <a:rPr lang="en-US" sz="1600" b="1">
                <a:solidFill>
                  <a:srgbClr val="545454"/>
                </a:solidFill>
                <a:latin typeface="Helvetica Neue LT Std"/>
              </a:rPr>
              <a:t>Civil Service Commissioner </a:t>
            </a:r>
            <a:r>
              <a:rPr lang="en-US" sz="1600">
                <a:solidFill>
                  <a:srgbClr val="545454"/>
                </a:solidFill>
                <a:latin typeface="Helvetica Neue LT Std"/>
              </a:rPr>
              <a:t>and will include:</a:t>
            </a:r>
          </a:p>
          <a:p>
            <a:pPr marL="285750" indent="-285750" algn="just">
              <a:lnSpc>
                <a:spcPts val="2379"/>
              </a:lnSpc>
              <a:buFont typeface="Arial"/>
              <a:buChar char="•"/>
            </a:pPr>
            <a:r>
              <a:rPr lang="en-US" sz="1600">
                <a:solidFill>
                  <a:srgbClr val="545454"/>
                </a:solidFill>
                <a:latin typeface="Helvetica Neue LT Std Bold"/>
              </a:rPr>
              <a:t>Jo Crellin (Director General, Domestic and International Markets and Exports)</a:t>
            </a:r>
          </a:p>
          <a:p>
            <a:pPr marL="285750" indent="-285750" algn="just">
              <a:lnSpc>
                <a:spcPts val="2379"/>
              </a:lnSpc>
              <a:buFont typeface="Arial"/>
              <a:buChar char="•"/>
            </a:pPr>
            <a:r>
              <a:rPr lang="en-US" sz="1600">
                <a:solidFill>
                  <a:srgbClr val="545454"/>
                </a:solidFill>
                <a:latin typeface="Helvetica Neue LT Std Bold"/>
              </a:rPr>
              <a:t>Ceri Smith (Director General, Investment)</a:t>
            </a:r>
          </a:p>
          <a:p>
            <a:pPr marL="285750" indent="-285750" algn="just">
              <a:lnSpc>
                <a:spcPts val="2379"/>
              </a:lnSpc>
              <a:buFont typeface="Arial"/>
              <a:buChar char="•"/>
            </a:pPr>
            <a:r>
              <a:rPr lang="en-US" sz="1600">
                <a:solidFill>
                  <a:srgbClr val="545454"/>
                </a:solidFill>
                <a:latin typeface="Helvetica Neue LT Std Bold"/>
              </a:rPr>
              <a:t>Antony Phillipson (British High Commissioner to the Republic of South Africa)</a:t>
            </a:r>
          </a:p>
          <a:p>
            <a:pPr marL="285750" indent="-285750" algn="just">
              <a:lnSpc>
                <a:spcPts val="2379"/>
              </a:lnSpc>
              <a:buFont typeface="Arial"/>
              <a:buChar char="•"/>
            </a:pPr>
            <a:r>
              <a:rPr lang="en-US" sz="1600">
                <a:solidFill>
                  <a:srgbClr val="545454"/>
                </a:solidFill>
                <a:latin typeface="Helvetica Neue LT Std Bold"/>
              </a:rPr>
              <a:t>Jackie Hart (HR Deputy Director)</a:t>
            </a:r>
          </a:p>
          <a:p>
            <a:pPr marL="285750" indent="-285750" algn="just">
              <a:lnSpc>
                <a:spcPts val="2379"/>
              </a:lnSpc>
              <a:buFont typeface="Arial"/>
              <a:buChar char="•"/>
            </a:pPr>
            <a:endParaRPr lang="en-US">
              <a:solidFill>
                <a:srgbClr val="545454"/>
              </a:solidFill>
              <a:highlight>
                <a:srgbClr val="FFFF00"/>
              </a:highlight>
              <a:latin typeface="Helvetica Neue LT Std Bold"/>
            </a:endParaRPr>
          </a:p>
          <a:p>
            <a:pPr marL="285750" indent="-285750" algn="just">
              <a:lnSpc>
                <a:spcPts val="2379"/>
              </a:lnSpc>
              <a:buFont typeface="Arial"/>
              <a:buChar char="•"/>
            </a:pPr>
            <a:endParaRPr lang="en-US" sz="1699">
              <a:solidFill>
                <a:srgbClr val="545454"/>
              </a:solidFill>
              <a:latin typeface="Helvetica Neue LT Std"/>
            </a:endParaRPr>
          </a:p>
        </p:txBody>
      </p:sp>
      <p:sp>
        <p:nvSpPr>
          <p:cNvPr id="43" name="Freeform 22">
            <a:extLst>
              <a:ext uri="{FF2B5EF4-FFF2-40B4-BE49-F238E27FC236}">
                <a16:creationId xmlns:a16="http://schemas.microsoft.com/office/drawing/2014/main" id="{78424E30-2F89-FB0D-9D47-A1E5749041F8}"/>
              </a:ext>
            </a:extLst>
          </p:cNvPr>
          <p:cNvSpPr/>
          <p:nvPr/>
        </p:nvSpPr>
        <p:spPr>
          <a:xfrm>
            <a:off x="7510537" y="6126024"/>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39" name="Group 11">
            <a:extLst>
              <a:ext uri="{FF2B5EF4-FFF2-40B4-BE49-F238E27FC236}">
                <a16:creationId xmlns:a16="http://schemas.microsoft.com/office/drawing/2014/main" id="{8228D25B-9AEB-BD39-24BF-5EEDF30BEAF4}"/>
              </a:ext>
            </a:extLst>
          </p:cNvPr>
          <p:cNvGrpSpPr/>
          <p:nvPr/>
        </p:nvGrpSpPr>
        <p:grpSpPr>
          <a:xfrm>
            <a:off x="9359955" y="5695188"/>
            <a:ext cx="2431240" cy="2487842"/>
            <a:chOff x="76200" y="-726465"/>
            <a:chExt cx="1429778" cy="1463065"/>
          </a:xfrm>
        </p:grpSpPr>
        <p:sp>
          <p:nvSpPr>
            <p:cNvPr id="40" name="Freeform 12">
              <a:extLst>
                <a:ext uri="{FF2B5EF4-FFF2-40B4-BE49-F238E27FC236}">
                  <a16:creationId xmlns:a16="http://schemas.microsoft.com/office/drawing/2014/main" id="{96BCD232-FA63-13F8-877A-97B3F549C544}"/>
                </a:ext>
              </a:extLst>
            </p:cNvPr>
            <p:cNvSpPr/>
            <p:nvPr/>
          </p:nvSpPr>
          <p:spPr>
            <a:xfrm>
              <a:off x="693178" y="-72646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41" name="TextBox 13">
              <a:extLst>
                <a:ext uri="{FF2B5EF4-FFF2-40B4-BE49-F238E27FC236}">
                  <a16:creationId xmlns:a16="http://schemas.microsoft.com/office/drawing/2014/main" id="{483AF548-EE25-3D94-57E3-E7ED64F7D379}"/>
                </a:ext>
              </a:extLst>
            </p:cNvPr>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22" name="Freeform 22"/>
          <p:cNvSpPr/>
          <p:nvPr/>
        </p:nvSpPr>
        <p:spPr>
          <a:xfrm>
            <a:off x="10687083" y="6051441"/>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4" name="TextBox 35">
            <a:extLst>
              <a:ext uri="{FF2B5EF4-FFF2-40B4-BE49-F238E27FC236}">
                <a16:creationId xmlns:a16="http://schemas.microsoft.com/office/drawing/2014/main" id="{87FA5951-C4EA-05F4-F369-547D1A9BE54C}"/>
              </a:ext>
            </a:extLst>
          </p:cNvPr>
          <p:cNvSpPr txBox="1"/>
          <p:nvPr/>
        </p:nvSpPr>
        <p:spPr>
          <a:xfrm>
            <a:off x="10133634" y="7378178"/>
            <a:ext cx="1971314" cy="1006494"/>
          </a:xfrm>
          <a:prstGeom prst="rect">
            <a:avLst/>
          </a:prstGeom>
        </p:spPr>
        <p:txBody>
          <a:bodyPr lIns="0" tIns="0" rIns="0" bIns="0" rtlCol="0" anchor="t">
            <a:spAutoFit/>
          </a:bodyPr>
          <a:lstStyle/>
          <a:p>
            <a:pPr algn="ctr">
              <a:lnSpc>
                <a:spcPts val="2704"/>
              </a:lnSpc>
            </a:pPr>
            <a:r>
              <a:rPr lang="en-US" sz="1931">
                <a:solidFill>
                  <a:srgbClr val="4F0B7B"/>
                </a:solidFill>
                <a:latin typeface="Helvetica Neue LT Std Bold"/>
              </a:rPr>
              <a:t>Shortlist results expected by​</a:t>
            </a:r>
          </a:p>
          <a:p>
            <a:pPr algn="ctr">
              <a:lnSpc>
                <a:spcPts val="2704"/>
              </a:lnSpc>
            </a:pPr>
            <a:endParaRPr lang="en-US" sz="1931">
              <a:solidFill>
                <a:srgbClr val="4F0B7B"/>
              </a:solidFill>
              <a:latin typeface="Helvetica Neue LT Std Bold"/>
            </a:endParaRPr>
          </a:p>
        </p:txBody>
      </p:sp>
      <p:sp>
        <p:nvSpPr>
          <p:cNvPr id="45" name="TextBox 30">
            <a:extLst>
              <a:ext uri="{FF2B5EF4-FFF2-40B4-BE49-F238E27FC236}">
                <a16:creationId xmlns:a16="http://schemas.microsoft.com/office/drawing/2014/main" id="{6F9B44CB-5DBA-233C-C5A1-52B58781274B}"/>
              </a:ext>
            </a:extLst>
          </p:cNvPr>
          <p:cNvSpPr txBox="1"/>
          <p:nvPr/>
        </p:nvSpPr>
        <p:spPr>
          <a:xfrm>
            <a:off x="9876106" y="5164127"/>
            <a:ext cx="2387644" cy="370358"/>
          </a:xfrm>
          <a:prstGeom prst="rect">
            <a:avLst/>
          </a:prstGeom>
        </p:spPr>
        <p:txBody>
          <a:bodyPr wrap="square" lIns="0" tIns="0" rIns="0" bIns="0" rtlCol="0" anchor="t">
            <a:spAutoFit/>
          </a:bodyPr>
          <a:lstStyle/>
          <a:p>
            <a:pPr algn="ctr">
              <a:lnSpc>
                <a:spcPts val="3120"/>
              </a:lnSpc>
            </a:pPr>
            <a:r>
              <a:rPr lang="en-US" sz="2200">
                <a:solidFill>
                  <a:srgbClr val="545454"/>
                </a:solidFill>
                <a:latin typeface="Helvetica Neue LT Std" panose="020B0604020202020204"/>
              </a:rPr>
              <a:t>w/c 5th May</a:t>
            </a:r>
            <a:endParaRPr lang="en-US">
              <a:ea typeface="Calibri"/>
              <a:cs typeface="Calibri"/>
            </a:endParaRPr>
          </a:p>
        </p:txBody>
      </p:sp>
      <p:sp>
        <p:nvSpPr>
          <p:cNvPr id="46" name="Freeform 9">
            <a:extLst>
              <a:ext uri="{FF2B5EF4-FFF2-40B4-BE49-F238E27FC236}">
                <a16:creationId xmlns:a16="http://schemas.microsoft.com/office/drawing/2014/main" id="{183A1887-B68A-F915-0E3E-4EF4CED2D9BF}"/>
              </a:ext>
            </a:extLst>
          </p:cNvPr>
          <p:cNvSpPr/>
          <p:nvPr/>
        </p:nvSpPr>
        <p:spPr>
          <a:xfrm>
            <a:off x="1073738" y="5819712"/>
            <a:ext cx="1382111" cy="138211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lumMod val="75000"/>
            </a:schemeClr>
          </a:solidFill>
        </p:spPr>
        <p:txBody>
          <a:bodyPr/>
          <a:lstStyle/>
          <a:p>
            <a:endParaRPr lang="en-GB"/>
          </a:p>
        </p:txBody>
      </p:sp>
      <p:sp>
        <p:nvSpPr>
          <p:cNvPr id="48" name="TextBox 34">
            <a:extLst>
              <a:ext uri="{FF2B5EF4-FFF2-40B4-BE49-F238E27FC236}">
                <a16:creationId xmlns:a16="http://schemas.microsoft.com/office/drawing/2014/main" id="{70FF32D0-D37A-81F9-A959-2D3FC008FACD}"/>
              </a:ext>
            </a:extLst>
          </p:cNvPr>
          <p:cNvSpPr txBox="1"/>
          <p:nvPr/>
        </p:nvSpPr>
        <p:spPr>
          <a:xfrm>
            <a:off x="986394" y="7365537"/>
            <a:ext cx="1633157" cy="1008161"/>
          </a:xfrm>
          <a:prstGeom prst="rect">
            <a:avLst/>
          </a:prstGeom>
        </p:spPr>
        <p:txBody>
          <a:bodyPr lIns="0" tIns="0" rIns="0" bIns="0" rtlCol="0" anchor="t">
            <a:spAutoFit/>
          </a:bodyPr>
          <a:lstStyle/>
          <a:p>
            <a:pPr algn="ctr">
              <a:lnSpc>
                <a:spcPts val="2704"/>
              </a:lnSpc>
            </a:pPr>
            <a:r>
              <a:rPr lang="en-US" sz="1931">
                <a:solidFill>
                  <a:schemeClr val="accent6">
                    <a:lumMod val="75000"/>
                  </a:schemeClr>
                </a:solidFill>
                <a:latin typeface="Helvetica Neue LT Std Bold"/>
              </a:rPr>
              <a:t>Candidate Information Session</a:t>
            </a:r>
            <a:r>
              <a:rPr lang="en-US" sz="1931">
                <a:solidFill>
                  <a:srgbClr val="2254C5"/>
                </a:solidFill>
                <a:latin typeface="Helvetica Neue LT Std Bold"/>
              </a:rPr>
              <a:t>​</a:t>
            </a:r>
          </a:p>
        </p:txBody>
      </p:sp>
      <p:pic>
        <p:nvPicPr>
          <p:cNvPr id="50" name="Graphic 49" descr="Users with solid fill">
            <a:extLst>
              <a:ext uri="{FF2B5EF4-FFF2-40B4-BE49-F238E27FC236}">
                <a16:creationId xmlns:a16="http://schemas.microsoft.com/office/drawing/2014/main" id="{2F837961-B192-1209-F024-09E4F1F303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97766" y="6051441"/>
            <a:ext cx="914400" cy="914400"/>
          </a:xfrm>
          <a:prstGeom prst="rect">
            <a:avLst/>
          </a:prstGeom>
        </p:spPr>
      </p:pic>
      <p:sp>
        <p:nvSpPr>
          <p:cNvPr id="51" name="TextBox 30">
            <a:extLst>
              <a:ext uri="{FF2B5EF4-FFF2-40B4-BE49-F238E27FC236}">
                <a16:creationId xmlns:a16="http://schemas.microsoft.com/office/drawing/2014/main" id="{1659EFCF-0432-6D22-E694-6B49B605A3F2}"/>
              </a:ext>
            </a:extLst>
          </p:cNvPr>
          <p:cNvSpPr txBox="1"/>
          <p:nvPr/>
        </p:nvSpPr>
        <p:spPr>
          <a:xfrm>
            <a:off x="781811" y="4775027"/>
            <a:ext cx="2042322" cy="767903"/>
          </a:xfrm>
          <a:prstGeom prst="rect">
            <a:avLst/>
          </a:prstGeom>
        </p:spPr>
        <p:txBody>
          <a:bodyPr lIns="0" tIns="0" rIns="0" bIns="0" rtlCol="0" anchor="t">
            <a:spAutoFit/>
          </a:bodyPr>
          <a:lstStyle/>
          <a:p>
            <a:pPr algn="ctr">
              <a:lnSpc>
                <a:spcPts val="3120"/>
              </a:lnSpc>
            </a:pPr>
            <a:r>
              <a:rPr lang="en-US" sz="2200">
                <a:solidFill>
                  <a:srgbClr val="545454"/>
                </a:solidFill>
                <a:latin typeface="Helvetica Neue LT Std" panose="020B0604020202020204"/>
              </a:rPr>
              <a:t>2nd Apr</a:t>
            </a:r>
          </a:p>
          <a:p>
            <a:pPr algn="ctr">
              <a:lnSpc>
                <a:spcPts val="3120"/>
              </a:lnSpc>
            </a:pPr>
            <a:r>
              <a:rPr lang="en-US" sz="2200">
                <a:solidFill>
                  <a:srgbClr val="545454"/>
                </a:solidFill>
                <a:latin typeface="Helvetica Neue LT Std" panose="020B0604020202020204"/>
              </a:rPr>
              <a:t>9-10am</a:t>
            </a:r>
            <a:endParaRPr lang="en-US">
              <a:ea typeface="Calibri"/>
              <a:cs typeface="Calibri"/>
            </a:endParaRPr>
          </a:p>
        </p:txBody>
      </p:sp>
    </p:spTree>
    <p:extLst>
      <p:ext uri="{BB962C8B-B14F-4D97-AF65-F5344CB8AC3E}">
        <p14:creationId xmlns:p14="http://schemas.microsoft.com/office/powerpoint/2010/main" val="2219723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DIT</Government_x0020_Body>
    <Date_x0020_Opened xmlns="b413c3fd-5a3b-4239-b985-69032e371c04">2024-05-10T06:39:21+00:00</Date_x0020_Opened>
    <LegacyData xmlns="aaacb922-5235-4a66-b188-303b9b46fbd7" xsi:nil="true"/>
    <TaxCatchAll xmlns="6db285d3-d0bd-4fe0-b9a5-b73f1fd66f1a">
      <Value>1</Value>
    </TaxCatchAll>
    <lcf76f155ced4ddcb4097134ff3c332f xmlns="6e5d4511-7baf-4199-a75d-f619de62bd2b">
      <Terms xmlns="http://schemas.microsoft.com/office/infopath/2007/PartnerControls"/>
    </lcf76f155ced4ddcb4097134ff3c332f>
    <Descriptor xmlns="0063f72e-ace3-48fb-9c1f-5b513408b31f" xsi:nil="true"/>
    <Security_x0020_Classification xmlns="0063f72e-ace3-48fb-9c1f-5b513408b31f">OFFICIAL</Security_x0020_Classification>
    <m975189f4ba442ecbf67d4147307b177 xmlns="6db285d3-d0bd-4fe0-b9a5-b73f1fd66f1a">
      <Terms xmlns="http://schemas.microsoft.com/office/infopath/2007/PartnerControls">
        <TermInfo xmlns="http://schemas.microsoft.com/office/infopath/2007/PartnerControls">
          <TermName xmlns="http://schemas.microsoft.com/office/infopath/2007/PartnerControls">Human Resources</TermName>
          <TermId xmlns="http://schemas.microsoft.com/office/infopath/2007/PartnerControls">d156a924-4a66-40e5-a412-fe6be382d243</TermId>
        </TermInfo>
      </Terms>
    </m975189f4ba442ecbf67d4147307b177>
    <Retention_x0020_Label xmlns="a8f60570-4bd3-4f2b-950b-a996de8ab151" xsi:nil="true"/>
    <Date_x0020_Closed xmlns="b413c3fd-5a3b-4239-b985-69032e371c04" xsi:nil="true"/>
    <_dlc_DocId xmlns="6db285d3-d0bd-4fe0-b9a5-b73f1fd66f1a">WVAY5YRKA5H7-1582300706-55413</_dlc_DocId>
    <_dlc_DocIdUrl xmlns="6db285d3-d0bd-4fe0-b9a5-b73f1fd66f1a">
      <Url>https://dbis.sharepoint.com/sites/dit149/_layouts/15/DocIdRedir.aspx?ID=WVAY5YRKA5H7-1582300706-55413</Url>
      <Description>WVAY5YRKA5H7-1582300706-55413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FD2786D63444B84CB8BE20EF1B1BFEE2" ma:contentTypeVersion="23" ma:contentTypeDescription="Create a new document." ma:contentTypeScope="" ma:versionID="d6caabe27cb102d7ce4f5efa5d45f1b6">
  <xsd:schema xmlns:xsd="http://www.w3.org/2001/XMLSchema" xmlns:xs="http://www.w3.org/2001/XMLSchema" xmlns:p="http://schemas.microsoft.com/office/2006/metadata/properties" xmlns:ns2="6db285d3-d0bd-4fe0-b9a5-b73f1fd66f1a" xmlns:ns3="0063f72e-ace3-48fb-9c1f-5b513408b31f" xmlns:ns4="b413c3fd-5a3b-4239-b985-69032e371c04" xmlns:ns5="a8f60570-4bd3-4f2b-950b-a996de8ab151" xmlns:ns6="aaacb922-5235-4a66-b188-303b9b46fbd7" xmlns:ns7="6e5d4511-7baf-4199-a75d-f619de62bd2b" targetNamespace="http://schemas.microsoft.com/office/2006/metadata/properties" ma:root="true" ma:fieldsID="a89d21367ddbaee8f92834600622fbfb" ns2:_="" ns3:_="" ns4:_="" ns5:_="" ns6:_="" ns7:_="">
    <xsd:import namespace="6db285d3-d0bd-4fe0-b9a5-b73f1fd66f1a"/>
    <xsd:import namespace="0063f72e-ace3-48fb-9c1f-5b513408b31f"/>
    <xsd:import namespace="b413c3fd-5a3b-4239-b985-69032e371c04"/>
    <xsd:import namespace="a8f60570-4bd3-4f2b-950b-a996de8ab151"/>
    <xsd:import namespace="aaacb922-5235-4a66-b188-303b9b46fbd7"/>
    <xsd:import namespace="6e5d4511-7baf-4199-a75d-f619de62bd2b"/>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2:SharedWithUsers" minOccurs="0"/>
                <xsd:element ref="ns2:SharedWithDetails" minOccurs="0"/>
                <xsd:element ref="ns7:MediaServiceMetadata" minOccurs="0"/>
                <xsd:element ref="ns7:MediaServiceFastMetadata" minOccurs="0"/>
                <xsd:element ref="ns7:MediaServiceDateTaken" minOccurs="0"/>
                <xsd:element ref="ns7:MediaLengthInSeconds" minOccurs="0"/>
                <xsd:element ref="ns7:lcf76f155ced4ddcb4097134ff3c332f" minOccurs="0"/>
                <xsd:element ref="ns7:MediaServiceOCR" minOccurs="0"/>
                <xsd:element ref="ns7:MediaServiceGenerationTime" minOccurs="0"/>
                <xsd:element ref="ns7:MediaServiceEventHashCode" minOccurs="0"/>
                <xsd:element ref="ns7:MediaServiceLocation"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285d3-d0bd-4fe0-b9a5-b73f1fd66f1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Human Resources|d156a924-4a66-40e5-a412-fe6be382d243" ma:fieldId="{6975189f-4ba4-42ec-bf67-d4147307b177}" ma:sspId="07c4ed84-5fe0-43ce-92b1-d76889ed7488"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4041e869-0025-41bf-8d20-9ef3bb132989}" ma:internalName="TaxCatchAll" ma:showField="CatchAllData"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4041e869-0025-41bf-8d20-9ef3bb132989}" ma:internalName="TaxCatchAllLabel" ma:readOnly="true" ma:showField="CatchAllDataLabel"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DIT"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5d4511-7baf-4199-a75d-f619de62bd2b"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7c4ed84-5fe0-43ce-92b1-d76889ed7488"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description="" ma:indexed="true" ma:internalName="MediaServiceLocation"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2FB387-DC05-4552-AAE9-49ACD9B07A4F}">
  <ds:schemaRefs>
    <ds:schemaRef ds:uri="0063f72e-ace3-48fb-9c1f-5b513408b31f"/>
    <ds:schemaRef ds:uri="6db285d3-d0bd-4fe0-b9a5-b73f1fd66f1a"/>
    <ds:schemaRef ds:uri="6e5d4511-7baf-4199-a75d-f619de62bd2b"/>
    <ds:schemaRef ds:uri="a8f60570-4bd3-4f2b-950b-a996de8ab151"/>
    <ds:schemaRef ds:uri="aaacb922-5235-4a66-b188-303b9b46fbd7"/>
    <ds:schemaRef ds:uri="b413c3fd-5a3b-4239-b985-69032e371c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26F0F33-9827-485D-AB45-80A8FA7B1B39}">
  <ds:schemaRefs>
    <ds:schemaRef ds:uri="http://schemas.microsoft.com/sharepoint/v3/contenttype/forms"/>
  </ds:schemaRefs>
</ds:datastoreItem>
</file>

<file path=customXml/itemProps3.xml><?xml version="1.0" encoding="utf-8"?>
<ds:datastoreItem xmlns:ds="http://schemas.openxmlformats.org/officeDocument/2006/customXml" ds:itemID="{42C947DB-1A52-40B6-8E27-A7F12932D29E}">
  <ds:schemaRefs>
    <ds:schemaRef ds:uri="http://schemas.microsoft.com/sharepoint/events"/>
  </ds:schemaRefs>
</ds:datastoreItem>
</file>

<file path=customXml/itemProps4.xml><?xml version="1.0" encoding="utf-8"?>
<ds:datastoreItem xmlns:ds="http://schemas.openxmlformats.org/officeDocument/2006/customXml" ds:itemID="{DE1D840C-F939-451E-96FE-E3E8FC66B919}">
  <ds:schemaRefs>
    <ds:schemaRef ds:uri="0063f72e-ace3-48fb-9c1f-5b513408b31f"/>
    <ds:schemaRef ds:uri="6db285d3-d0bd-4fe0-b9a5-b73f1fd66f1a"/>
    <ds:schemaRef ds:uri="6e5d4511-7baf-4199-a75d-f619de62bd2b"/>
    <ds:schemaRef ds:uri="a8f60570-4bd3-4f2b-950b-a996de8ab151"/>
    <ds:schemaRef ds:uri="aaacb922-5235-4a66-b188-303b9b46fbd7"/>
    <ds:schemaRef ds:uri="b413c3fd-5a3b-4239-b985-69032e371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1</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Living in Johannesburg, South Africa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SCS Overseas Candidate Pack - FINAL</dc:title>
  <dc:creator>Steeden, Joseph (DBT)</dc:creator>
  <cp:revision>38</cp:revision>
  <dcterms:created xsi:type="dcterms:W3CDTF">2006-08-16T00:00:00Z</dcterms:created>
  <dcterms:modified xsi:type="dcterms:W3CDTF">2025-03-06T10:15:49Z</dcterms:modified>
  <dc:identifier>DAGCfVNKvfY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c05e37-788c-4c59-b50e-5c98323c0a70_Enabled">
    <vt:lpwstr>true</vt:lpwstr>
  </property>
  <property fmtid="{D5CDD505-2E9C-101B-9397-08002B2CF9AE}" pid="3" name="MSIP_Label_c1c05e37-788c-4c59-b50e-5c98323c0a70_SetDate">
    <vt:lpwstr>2024-05-10T06:39:20Z</vt:lpwstr>
  </property>
  <property fmtid="{D5CDD505-2E9C-101B-9397-08002B2CF9AE}" pid="4" name="MSIP_Label_c1c05e37-788c-4c59-b50e-5c98323c0a70_Method">
    <vt:lpwstr>Standard</vt:lpwstr>
  </property>
  <property fmtid="{D5CDD505-2E9C-101B-9397-08002B2CF9AE}" pid="5" name="MSIP_Label_c1c05e37-788c-4c59-b50e-5c98323c0a70_Name">
    <vt:lpwstr>OFFICIAL</vt:lpwstr>
  </property>
  <property fmtid="{D5CDD505-2E9C-101B-9397-08002B2CF9AE}" pid="6" name="MSIP_Label_c1c05e37-788c-4c59-b50e-5c98323c0a70_SiteId">
    <vt:lpwstr>8fa217ec-33aa-46fb-ad96-dfe68006bb86</vt:lpwstr>
  </property>
  <property fmtid="{D5CDD505-2E9C-101B-9397-08002B2CF9AE}" pid="7" name="MSIP_Label_c1c05e37-788c-4c59-b50e-5c98323c0a70_ActionId">
    <vt:lpwstr>472f6a4e-54f8-4fd7-9c5e-93edf7739af2</vt:lpwstr>
  </property>
  <property fmtid="{D5CDD505-2E9C-101B-9397-08002B2CF9AE}" pid="8" name="MSIP_Label_c1c05e37-788c-4c59-b50e-5c98323c0a70_ContentBits">
    <vt:lpwstr>0</vt:lpwstr>
  </property>
  <property fmtid="{D5CDD505-2E9C-101B-9397-08002B2CF9AE}" pid="9" name="ContentTypeId">
    <vt:lpwstr>0x010100FD2786D63444B84CB8BE20EF1B1BFEE2</vt:lpwstr>
  </property>
  <property fmtid="{D5CDD505-2E9C-101B-9397-08002B2CF9AE}" pid="10" name="Business Unit">
    <vt:lpwstr>1;#Human Resources|d156a924-4a66-40e5-a412-fe6be382d243</vt:lpwstr>
  </property>
  <property fmtid="{D5CDD505-2E9C-101B-9397-08002B2CF9AE}" pid="11" name="_dlc_DocIdItemGuid">
    <vt:lpwstr>1fa9a679-6181-43f8-810e-d4a076071567</vt:lpwstr>
  </property>
  <property fmtid="{D5CDD505-2E9C-101B-9397-08002B2CF9AE}" pid="12" name="MediaServiceImageTags">
    <vt:lpwstr/>
  </property>
  <property fmtid="{D5CDD505-2E9C-101B-9397-08002B2CF9AE}" pid="13" name="Business_x0020_Unit">
    <vt:lpwstr>1;#Human Resources|d156a924-4a66-40e5-a412-fe6be382d243</vt:lpwstr>
  </property>
</Properties>
</file>