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9.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0.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1.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4"/>
    <p:sldMasterId id="2147483768" r:id="rId5"/>
    <p:sldMasterId id="2147483770" r:id="rId6"/>
    <p:sldMasterId id="2147483800" r:id="rId7"/>
    <p:sldMasterId id="2147483822" r:id="rId8"/>
    <p:sldMasterId id="2147483826" r:id="rId9"/>
    <p:sldMasterId id="2147483829" r:id="rId10"/>
    <p:sldMasterId id="2147483845" r:id="rId11"/>
    <p:sldMasterId id="2147483847" r:id="rId12"/>
    <p:sldMasterId id="2147483850" r:id="rId13"/>
    <p:sldMasterId id="2147483866" r:id="rId14"/>
    <p:sldMasterId id="2147483882" r:id="rId15"/>
  </p:sldMasterIdLst>
  <p:notesMasterIdLst>
    <p:notesMasterId r:id="rId29"/>
  </p:notesMasterIdLst>
  <p:sldIdLst>
    <p:sldId id="275" r:id="rId16"/>
    <p:sldId id="767" r:id="rId17"/>
    <p:sldId id="768" r:id="rId18"/>
    <p:sldId id="12252" r:id="rId19"/>
    <p:sldId id="12253" r:id="rId20"/>
    <p:sldId id="12223" r:id="rId21"/>
    <p:sldId id="12219" r:id="rId22"/>
    <p:sldId id="12295" r:id="rId23"/>
    <p:sldId id="12255" r:id="rId24"/>
    <p:sldId id="12306" r:id="rId25"/>
    <p:sldId id="12311" r:id="rId26"/>
    <p:sldId id="12312" r:id="rId27"/>
    <p:sldId id="265" r:id="rId28"/>
  </p:sldIdLst>
  <p:sldSz cx="9144000" cy="6858000" type="screen4x3"/>
  <p:notesSz cx="6858000" cy="9144000"/>
  <p:defaultTextStyle>
    <a:defPPr>
      <a:defRPr lang="en-US"/>
    </a:defPPr>
    <a:lvl1pPr marL="0" algn="l" defTabSz="913271" rtl="0" eaLnBrk="1" latinLnBrk="0" hangingPunct="1">
      <a:defRPr sz="1800" kern="1200">
        <a:solidFill>
          <a:schemeClr val="tx1"/>
        </a:solidFill>
        <a:latin typeface="+mn-lt"/>
        <a:ea typeface="+mn-ea"/>
        <a:cs typeface="+mn-cs"/>
      </a:defRPr>
    </a:lvl1pPr>
    <a:lvl2pPr marL="456635" algn="l" defTabSz="913271" rtl="0" eaLnBrk="1" latinLnBrk="0" hangingPunct="1">
      <a:defRPr sz="1800" kern="1200">
        <a:solidFill>
          <a:schemeClr val="tx1"/>
        </a:solidFill>
        <a:latin typeface="+mn-lt"/>
        <a:ea typeface="+mn-ea"/>
        <a:cs typeface="+mn-cs"/>
      </a:defRPr>
    </a:lvl2pPr>
    <a:lvl3pPr marL="913271" algn="l" defTabSz="913271" rtl="0" eaLnBrk="1" latinLnBrk="0" hangingPunct="1">
      <a:defRPr sz="1800" kern="1200">
        <a:solidFill>
          <a:schemeClr val="tx1"/>
        </a:solidFill>
        <a:latin typeface="+mn-lt"/>
        <a:ea typeface="+mn-ea"/>
        <a:cs typeface="+mn-cs"/>
      </a:defRPr>
    </a:lvl3pPr>
    <a:lvl4pPr marL="1369906" algn="l" defTabSz="913271" rtl="0" eaLnBrk="1" latinLnBrk="0" hangingPunct="1">
      <a:defRPr sz="1800" kern="1200">
        <a:solidFill>
          <a:schemeClr val="tx1"/>
        </a:solidFill>
        <a:latin typeface="+mn-lt"/>
        <a:ea typeface="+mn-ea"/>
        <a:cs typeface="+mn-cs"/>
      </a:defRPr>
    </a:lvl4pPr>
    <a:lvl5pPr marL="1826543" algn="l" defTabSz="913271" rtl="0" eaLnBrk="1" latinLnBrk="0" hangingPunct="1">
      <a:defRPr sz="1800" kern="1200">
        <a:solidFill>
          <a:schemeClr val="tx1"/>
        </a:solidFill>
        <a:latin typeface="+mn-lt"/>
        <a:ea typeface="+mn-ea"/>
        <a:cs typeface="+mn-cs"/>
      </a:defRPr>
    </a:lvl5pPr>
    <a:lvl6pPr marL="2283177" algn="l" defTabSz="913271" rtl="0" eaLnBrk="1" latinLnBrk="0" hangingPunct="1">
      <a:defRPr sz="1800" kern="1200">
        <a:solidFill>
          <a:schemeClr val="tx1"/>
        </a:solidFill>
        <a:latin typeface="+mn-lt"/>
        <a:ea typeface="+mn-ea"/>
        <a:cs typeface="+mn-cs"/>
      </a:defRPr>
    </a:lvl6pPr>
    <a:lvl7pPr marL="2739814" algn="l" defTabSz="913271" rtl="0" eaLnBrk="1" latinLnBrk="0" hangingPunct="1">
      <a:defRPr sz="1800" kern="1200">
        <a:solidFill>
          <a:schemeClr val="tx1"/>
        </a:solidFill>
        <a:latin typeface="+mn-lt"/>
        <a:ea typeface="+mn-ea"/>
        <a:cs typeface="+mn-cs"/>
      </a:defRPr>
    </a:lvl7pPr>
    <a:lvl8pPr marL="3196450" algn="l" defTabSz="913271" rtl="0" eaLnBrk="1" latinLnBrk="0" hangingPunct="1">
      <a:defRPr sz="1800" kern="1200">
        <a:solidFill>
          <a:schemeClr val="tx1"/>
        </a:solidFill>
        <a:latin typeface="+mn-lt"/>
        <a:ea typeface="+mn-ea"/>
        <a:cs typeface="+mn-cs"/>
      </a:defRPr>
    </a:lvl8pPr>
    <a:lvl9pPr marL="3653084" algn="l" defTabSz="91327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CC00"/>
    <a:srgbClr val="99CCFF"/>
    <a:srgbClr val="00CCFF"/>
    <a:srgbClr val="0000CC"/>
    <a:srgbClr val="000066"/>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79808-64CF-4343-8B67-499118CA6184}" v="9" dt="2024-12-12T17:06:55.0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50" autoAdjust="0"/>
    <p:restoredTop sz="94848" autoAdjust="0"/>
  </p:normalViewPr>
  <p:slideViewPr>
    <p:cSldViewPr>
      <p:cViewPr varScale="1">
        <p:scale>
          <a:sx n="109" d="100"/>
          <a:sy n="109" d="100"/>
        </p:scale>
        <p:origin x="1194" y="138"/>
      </p:cViewPr>
      <p:guideLst>
        <p:guide orient="horz" pos="2160"/>
        <p:guide pos="2880"/>
      </p:guideLst>
    </p:cSldViewPr>
  </p:slideViewPr>
  <p:outlineViewPr>
    <p:cViewPr>
      <p:scale>
        <a:sx n="33" d="100"/>
        <a:sy n="33" d="100"/>
      </p:scale>
      <p:origin x="0" y="-1963"/>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c Bostock" userId="378ee069-341e-4b6b-8d72-40676fd849eb" providerId="ADAL" clId="{97579808-64CF-4343-8B67-499118CA6184}"/>
    <pc:docChg chg="custSel modSld">
      <pc:chgData name="Dominic Bostock" userId="378ee069-341e-4b6b-8d72-40676fd849eb" providerId="ADAL" clId="{97579808-64CF-4343-8B67-499118CA6184}" dt="2024-12-12T17:05:20.491" v="166" actId="20577"/>
      <pc:docMkLst>
        <pc:docMk/>
      </pc:docMkLst>
      <pc:sldChg chg="modSp mod">
        <pc:chgData name="Dominic Bostock" userId="378ee069-341e-4b6b-8d72-40676fd849eb" providerId="ADAL" clId="{97579808-64CF-4343-8B67-499118CA6184}" dt="2024-12-12T17:05:20.491" v="166" actId="20577"/>
        <pc:sldMkLst>
          <pc:docMk/>
          <pc:sldMk cId="1684184743" sldId="275"/>
        </pc:sldMkLst>
        <pc:spChg chg="mod">
          <ac:chgData name="Dominic Bostock" userId="378ee069-341e-4b6b-8d72-40676fd849eb" providerId="ADAL" clId="{97579808-64CF-4343-8B67-499118CA6184}" dt="2024-12-12T17:05:20.491" v="166" actId="20577"/>
          <ac:spMkLst>
            <pc:docMk/>
            <pc:sldMk cId="1684184743" sldId="275"/>
            <ac:spMk id="6" creationId="{00000000-0000-0000-0000-000000000000}"/>
          </ac:spMkLst>
        </pc:spChg>
      </pc:sldChg>
      <pc:sldChg chg="modSp">
        <pc:chgData name="Dominic Bostock" userId="378ee069-341e-4b6b-8d72-40676fd849eb" providerId="ADAL" clId="{97579808-64CF-4343-8B67-499118CA6184}" dt="2024-12-12T17:05:03.133" v="155" actId="20577"/>
        <pc:sldMkLst>
          <pc:docMk/>
          <pc:sldMk cId="659938701" sldId="12252"/>
        </pc:sldMkLst>
        <pc:graphicFrameChg chg="mod">
          <ac:chgData name="Dominic Bostock" userId="378ee069-341e-4b6b-8d72-40676fd849eb" providerId="ADAL" clId="{97579808-64CF-4343-8B67-499118CA6184}" dt="2024-12-12T17:05:03.133" v="155" actId="20577"/>
          <ac:graphicFrameMkLst>
            <pc:docMk/>
            <pc:sldMk cId="659938701" sldId="12252"/>
            <ac:graphicFrameMk id="5" creationId="{B897DC74-ED01-E273-99DE-1405FBFE94A3}"/>
          </ac:graphicFrameMkLst>
        </pc:graphicFrameChg>
      </pc:sldChg>
      <pc:sldChg chg="modSp mod">
        <pc:chgData name="Dominic Bostock" userId="378ee069-341e-4b6b-8d72-40676fd849eb" providerId="ADAL" clId="{97579808-64CF-4343-8B67-499118CA6184}" dt="2024-12-12T17:01:32.141" v="26" actId="404"/>
        <pc:sldMkLst>
          <pc:docMk/>
          <pc:sldMk cId="277116097" sldId="12255"/>
        </pc:sldMkLst>
        <pc:spChg chg="mod">
          <ac:chgData name="Dominic Bostock" userId="378ee069-341e-4b6b-8d72-40676fd849eb" providerId="ADAL" clId="{97579808-64CF-4343-8B67-499118CA6184}" dt="2024-12-12T17:01:32.141" v="26" actId="404"/>
          <ac:spMkLst>
            <pc:docMk/>
            <pc:sldMk cId="277116097" sldId="12255"/>
            <ac:spMk id="14" creationId="{4562BD50-EE9E-ED14-BCF9-928A508BBBC9}"/>
          </ac:spMkLst>
        </pc:spChg>
      </pc:sldChg>
      <pc:sldChg chg="delSp modSp mod">
        <pc:chgData name="Dominic Bostock" userId="378ee069-341e-4b6b-8d72-40676fd849eb" providerId="ADAL" clId="{97579808-64CF-4343-8B67-499118CA6184}" dt="2024-12-12T17:04:24.335" v="147" actId="20577"/>
        <pc:sldMkLst>
          <pc:docMk/>
          <pc:sldMk cId="2147455323" sldId="12306"/>
        </pc:sldMkLst>
        <pc:spChg chg="mod">
          <ac:chgData name="Dominic Bostock" userId="378ee069-341e-4b6b-8d72-40676fd849eb" providerId="ADAL" clId="{97579808-64CF-4343-8B67-499118CA6184}" dt="2024-12-12T17:04:24.335" v="147" actId="20577"/>
          <ac:spMkLst>
            <pc:docMk/>
            <pc:sldMk cId="2147455323" sldId="12306"/>
            <ac:spMk id="3" creationId="{B554DBBF-E2DD-325F-01AB-08F4C4F2862A}"/>
          </ac:spMkLst>
        </pc:spChg>
        <pc:spChg chg="del">
          <ac:chgData name="Dominic Bostock" userId="378ee069-341e-4b6b-8d72-40676fd849eb" providerId="ADAL" clId="{97579808-64CF-4343-8B67-499118CA6184}" dt="2024-12-12T17:02:20.785" v="67" actId="478"/>
          <ac:spMkLst>
            <pc:docMk/>
            <pc:sldMk cId="2147455323" sldId="12306"/>
            <ac:spMk id="4" creationId="{9A981222-18B2-6C6E-8EBC-4AE8B9F5149A}"/>
          </ac:spMkLst>
        </pc:spChg>
      </pc:sldChg>
      <pc:sldChg chg="modSp mod">
        <pc:chgData name="Dominic Bostock" userId="378ee069-341e-4b6b-8d72-40676fd849eb" providerId="ADAL" clId="{97579808-64CF-4343-8B67-499118CA6184}" dt="2024-12-12T17:02:56.968" v="118" actId="6549"/>
        <pc:sldMkLst>
          <pc:docMk/>
          <pc:sldMk cId="3102904637" sldId="12312"/>
        </pc:sldMkLst>
        <pc:spChg chg="mod">
          <ac:chgData name="Dominic Bostock" userId="378ee069-341e-4b6b-8d72-40676fd849eb" providerId="ADAL" clId="{97579808-64CF-4343-8B67-499118CA6184}" dt="2024-12-12T17:02:56.968" v="118" actId="6549"/>
          <ac:spMkLst>
            <pc:docMk/>
            <pc:sldMk cId="3102904637" sldId="12312"/>
            <ac:spMk id="3" creationId="{D15DBB7F-E59C-503D-CF21-5BA12BD8B775}"/>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CC1AA-DA18-497B-852A-A28E560C7171}"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GB"/>
        </a:p>
      </dgm:t>
    </dgm:pt>
    <dgm:pt modelId="{2029A3B7-0089-43CC-B7F7-960F590D6972}">
      <dgm:prSet phldrT="[Text]"/>
      <dgm:spPr>
        <a:solidFill>
          <a:schemeClr val="tx2"/>
        </a:solidFill>
      </dgm:spPr>
      <dgm:t>
        <a:bodyPr/>
        <a:lstStyle/>
        <a:p>
          <a:r>
            <a:rPr lang="en-GB" b="1" dirty="0"/>
            <a:t>Dominic Bostock </a:t>
          </a:r>
        </a:p>
        <a:p>
          <a:r>
            <a:rPr lang="en-GB" dirty="0"/>
            <a:t>Managing Director </a:t>
          </a:r>
        </a:p>
      </dgm:t>
    </dgm:pt>
    <dgm:pt modelId="{BED22791-254A-4FC7-AC10-44A7084BE92B}" type="parTrans" cxnId="{DF3E9957-0A64-4707-AC9E-86FE94B74778}">
      <dgm:prSet/>
      <dgm:spPr/>
      <dgm:t>
        <a:bodyPr/>
        <a:lstStyle/>
        <a:p>
          <a:endParaRPr lang="en-GB"/>
        </a:p>
      </dgm:t>
    </dgm:pt>
    <dgm:pt modelId="{E133D857-429B-4105-B237-A6FF295D7A90}" type="sibTrans" cxnId="{DF3E9957-0A64-4707-AC9E-86FE94B74778}">
      <dgm:prSet/>
      <dgm:spPr/>
      <dgm:t>
        <a:bodyPr/>
        <a:lstStyle/>
        <a:p>
          <a:endParaRPr lang="en-GB"/>
        </a:p>
      </dgm:t>
    </dgm:pt>
    <dgm:pt modelId="{4D39B3DD-48C6-4F56-A318-032E3A1BF03F}">
      <dgm:prSet phldrT="[Text]"/>
      <dgm:spPr/>
      <dgm:t>
        <a:bodyPr/>
        <a:lstStyle/>
        <a:p>
          <a:r>
            <a:rPr lang="en-GB" b="1" dirty="0"/>
            <a:t>Andy James</a:t>
          </a:r>
        </a:p>
        <a:p>
          <a:r>
            <a:rPr lang="en-GB" dirty="0"/>
            <a:t>Business Director Term Service Contracts</a:t>
          </a:r>
        </a:p>
      </dgm:t>
    </dgm:pt>
    <dgm:pt modelId="{67B3A589-511D-42F1-929D-4BEAE16F23FA}" type="parTrans" cxnId="{3FC71509-654D-4C60-9AD6-3563826DF539}">
      <dgm:prSet/>
      <dgm:spPr>
        <a:solidFill>
          <a:schemeClr val="accent1"/>
        </a:solidFill>
        <a:ln>
          <a:solidFill>
            <a:schemeClr val="accent1"/>
          </a:solidFill>
        </a:ln>
      </dgm:spPr>
      <dgm:t>
        <a:bodyPr/>
        <a:lstStyle/>
        <a:p>
          <a:endParaRPr lang="en-GB"/>
        </a:p>
      </dgm:t>
    </dgm:pt>
    <dgm:pt modelId="{C8DED38B-AC51-4272-96A8-358D84D0251E}" type="sibTrans" cxnId="{3FC71509-654D-4C60-9AD6-3563826DF539}">
      <dgm:prSet/>
      <dgm:spPr/>
      <dgm:t>
        <a:bodyPr/>
        <a:lstStyle/>
        <a:p>
          <a:endParaRPr lang="en-GB"/>
        </a:p>
      </dgm:t>
    </dgm:pt>
    <dgm:pt modelId="{12982A40-C10C-4DEE-8072-1C356E3907CB}">
      <dgm:prSet phldrT="[Text]"/>
      <dgm:spPr/>
      <dgm:t>
        <a:bodyPr/>
        <a:lstStyle/>
        <a:p>
          <a:r>
            <a:rPr lang="en-GB" b="1" dirty="0"/>
            <a:t>Steve Worthington </a:t>
          </a:r>
        </a:p>
        <a:p>
          <a:r>
            <a:rPr lang="en-GB" dirty="0"/>
            <a:t>Business Director  Infrastructure  </a:t>
          </a:r>
        </a:p>
      </dgm:t>
    </dgm:pt>
    <dgm:pt modelId="{942B9285-93DD-40AA-9AE7-E42382E246C6}" type="parTrans" cxnId="{BE0FA058-44A1-4D1B-90A5-84611C456933}">
      <dgm:prSet/>
      <dgm:spPr>
        <a:ln>
          <a:solidFill>
            <a:schemeClr val="accent1"/>
          </a:solidFill>
        </a:ln>
      </dgm:spPr>
      <dgm:t>
        <a:bodyPr/>
        <a:lstStyle/>
        <a:p>
          <a:endParaRPr lang="en-GB"/>
        </a:p>
      </dgm:t>
    </dgm:pt>
    <dgm:pt modelId="{61295A1E-B753-41B0-98CC-90B30876D5F0}" type="sibTrans" cxnId="{BE0FA058-44A1-4D1B-90A5-84611C456933}">
      <dgm:prSet/>
      <dgm:spPr/>
      <dgm:t>
        <a:bodyPr/>
        <a:lstStyle/>
        <a:p>
          <a:endParaRPr lang="en-GB"/>
        </a:p>
      </dgm:t>
    </dgm:pt>
    <dgm:pt modelId="{722A098D-C7A2-42D2-9164-BDEF9ABD68E4}">
      <dgm:prSet phldrT="[Text]"/>
      <dgm:spPr/>
      <dgm:t>
        <a:bodyPr/>
        <a:lstStyle/>
        <a:p>
          <a:r>
            <a:rPr lang="en-GB" b="1" dirty="0"/>
            <a:t>Ian Bounsall</a:t>
          </a:r>
        </a:p>
        <a:p>
          <a:r>
            <a:rPr lang="en-GB" dirty="0"/>
            <a:t>Business Director Regional Business  </a:t>
          </a:r>
        </a:p>
      </dgm:t>
    </dgm:pt>
    <dgm:pt modelId="{3860FB47-E1C0-4D77-9F49-919F62DF3FB9}" type="parTrans" cxnId="{C6559AB4-BDDF-449A-932E-7D69F799EA5C}">
      <dgm:prSet/>
      <dgm:spPr>
        <a:ln>
          <a:solidFill>
            <a:schemeClr val="accent1"/>
          </a:solidFill>
        </a:ln>
      </dgm:spPr>
      <dgm:t>
        <a:bodyPr/>
        <a:lstStyle/>
        <a:p>
          <a:endParaRPr lang="en-GB"/>
        </a:p>
      </dgm:t>
    </dgm:pt>
    <dgm:pt modelId="{D3985088-9A60-433D-AB0C-F8D7E90754A8}" type="sibTrans" cxnId="{C6559AB4-BDDF-449A-932E-7D69F799EA5C}">
      <dgm:prSet/>
      <dgm:spPr/>
      <dgm:t>
        <a:bodyPr/>
        <a:lstStyle/>
        <a:p>
          <a:endParaRPr lang="en-GB"/>
        </a:p>
      </dgm:t>
    </dgm:pt>
    <dgm:pt modelId="{089CC775-7C2A-4E6D-882C-34F42B3F9529}" type="pres">
      <dgm:prSet presAssocID="{D6CCC1AA-DA18-497B-852A-A28E560C7171}" presName="hierChild1" presStyleCnt="0">
        <dgm:presLayoutVars>
          <dgm:orgChart val="1"/>
          <dgm:chPref val="1"/>
          <dgm:dir/>
          <dgm:animOne val="branch"/>
          <dgm:animLvl val="lvl"/>
          <dgm:resizeHandles/>
        </dgm:presLayoutVars>
      </dgm:prSet>
      <dgm:spPr/>
    </dgm:pt>
    <dgm:pt modelId="{17A82BD0-70C2-4ECA-BC7A-010D016E53C3}" type="pres">
      <dgm:prSet presAssocID="{2029A3B7-0089-43CC-B7F7-960F590D6972}" presName="hierRoot1" presStyleCnt="0">
        <dgm:presLayoutVars>
          <dgm:hierBranch val="init"/>
        </dgm:presLayoutVars>
      </dgm:prSet>
      <dgm:spPr/>
    </dgm:pt>
    <dgm:pt modelId="{54A2B72D-69B2-4B68-9EF1-8BDDAC25A3EC}" type="pres">
      <dgm:prSet presAssocID="{2029A3B7-0089-43CC-B7F7-960F590D6972}" presName="rootComposite1" presStyleCnt="0"/>
      <dgm:spPr/>
    </dgm:pt>
    <dgm:pt modelId="{4740ACBB-0CB2-4AC3-BAD3-5C09FAF60025}" type="pres">
      <dgm:prSet presAssocID="{2029A3B7-0089-43CC-B7F7-960F590D6972}" presName="rootText1" presStyleLbl="node0" presStyleIdx="0" presStyleCnt="1" custLinFactNeighborX="-794">
        <dgm:presLayoutVars>
          <dgm:chPref val="3"/>
        </dgm:presLayoutVars>
      </dgm:prSet>
      <dgm:spPr/>
    </dgm:pt>
    <dgm:pt modelId="{23BB814B-1718-4622-895F-BB28FE8FC559}" type="pres">
      <dgm:prSet presAssocID="{2029A3B7-0089-43CC-B7F7-960F590D6972}" presName="rootPict1" presStyleLbl="alignImgPlace1" presStyleIdx="0" presStyleCnt="4"/>
      <dgm:spPr/>
    </dgm:pt>
    <dgm:pt modelId="{FAAA0A66-819F-4F38-9392-2CB5AE70EE32}" type="pres">
      <dgm:prSet presAssocID="{2029A3B7-0089-43CC-B7F7-960F590D6972}" presName="rootConnector1" presStyleLbl="node1" presStyleIdx="0" presStyleCnt="0"/>
      <dgm:spPr/>
    </dgm:pt>
    <dgm:pt modelId="{6BA7115B-373B-4B5A-B134-0B8B757B79F6}" type="pres">
      <dgm:prSet presAssocID="{2029A3B7-0089-43CC-B7F7-960F590D6972}" presName="hierChild2" presStyleCnt="0"/>
      <dgm:spPr/>
    </dgm:pt>
    <dgm:pt modelId="{33D32EF6-04A3-4773-8B45-74AD0F81DFE3}" type="pres">
      <dgm:prSet presAssocID="{67B3A589-511D-42F1-929D-4BEAE16F23FA}" presName="Name37" presStyleLbl="parChTrans1D2" presStyleIdx="0" presStyleCnt="3"/>
      <dgm:spPr/>
    </dgm:pt>
    <dgm:pt modelId="{9E1E7D67-91CF-4D1D-A7AC-840C39E53AF6}" type="pres">
      <dgm:prSet presAssocID="{4D39B3DD-48C6-4F56-A318-032E3A1BF03F}" presName="hierRoot2" presStyleCnt="0">
        <dgm:presLayoutVars>
          <dgm:hierBranch val="init"/>
        </dgm:presLayoutVars>
      </dgm:prSet>
      <dgm:spPr/>
    </dgm:pt>
    <dgm:pt modelId="{2B64CC07-EF66-44D6-B92D-9B098920F518}" type="pres">
      <dgm:prSet presAssocID="{4D39B3DD-48C6-4F56-A318-032E3A1BF03F}" presName="rootComposite" presStyleCnt="0"/>
      <dgm:spPr/>
    </dgm:pt>
    <dgm:pt modelId="{919B4635-0957-47B6-8BCF-C57EBBB3EDC2}" type="pres">
      <dgm:prSet presAssocID="{4D39B3DD-48C6-4F56-A318-032E3A1BF03F}" presName="rootText" presStyleLbl="node2" presStyleIdx="0" presStyleCnt="3" custLinFactNeighborY="-14690">
        <dgm:presLayoutVars>
          <dgm:chPref val="3"/>
        </dgm:presLayoutVars>
      </dgm:prSet>
      <dgm:spPr/>
    </dgm:pt>
    <dgm:pt modelId="{25C4C3DF-C93A-4924-A55C-034C6E575B26}" type="pres">
      <dgm:prSet presAssocID="{4D39B3DD-48C6-4F56-A318-032E3A1BF03F}" presName="rootPict" presStyleLbl="alignImgPlace1" presStyleIdx="1" presStyleCnt="4" custLinFactNeighborX="2085" custLinFactNeighborY="-18704"/>
      <dgm:spPr/>
    </dgm:pt>
    <dgm:pt modelId="{D1C97829-3478-4A33-ABBE-8D887D1F9E46}" type="pres">
      <dgm:prSet presAssocID="{4D39B3DD-48C6-4F56-A318-032E3A1BF03F}" presName="rootConnector" presStyleLbl="node2" presStyleIdx="0" presStyleCnt="3"/>
      <dgm:spPr/>
    </dgm:pt>
    <dgm:pt modelId="{42A8E242-E77C-4118-BA51-B225F73FB9E4}" type="pres">
      <dgm:prSet presAssocID="{4D39B3DD-48C6-4F56-A318-032E3A1BF03F}" presName="hierChild4" presStyleCnt="0"/>
      <dgm:spPr/>
    </dgm:pt>
    <dgm:pt modelId="{A0CBD824-7E08-4ECF-9722-8CD38262E1AA}" type="pres">
      <dgm:prSet presAssocID="{4D39B3DD-48C6-4F56-A318-032E3A1BF03F}" presName="hierChild5" presStyleCnt="0"/>
      <dgm:spPr/>
    </dgm:pt>
    <dgm:pt modelId="{73EB67FC-719E-4237-B7A9-49D15A2847E1}" type="pres">
      <dgm:prSet presAssocID="{942B9285-93DD-40AA-9AE7-E42382E246C6}" presName="Name37" presStyleLbl="parChTrans1D2" presStyleIdx="1" presStyleCnt="3"/>
      <dgm:spPr/>
    </dgm:pt>
    <dgm:pt modelId="{95CBBEA3-EFB0-44DB-B9AF-1CFED87CA6A8}" type="pres">
      <dgm:prSet presAssocID="{12982A40-C10C-4DEE-8072-1C356E3907CB}" presName="hierRoot2" presStyleCnt="0">
        <dgm:presLayoutVars>
          <dgm:hierBranch val="init"/>
        </dgm:presLayoutVars>
      </dgm:prSet>
      <dgm:spPr/>
    </dgm:pt>
    <dgm:pt modelId="{7E8BB154-BDD7-4703-9D93-4C733A0F0DAA}" type="pres">
      <dgm:prSet presAssocID="{12982A40-C10C-4DEE-8072-1C356E3907CB}" presName="rootComposite" presStyleCnt="0"/>
      <dgm:spPr/>
    </dgm:pt>
    <dgm:pt modelId="{8EE083EF-C915-4BEF-B6DB-701303309440}" type="pres">
      <dgm:prSet presAssocID="{12982A40-C10C-4DEE-8072-1C356E3907CB}" presName="rootText" presStyleLbl="node2" presStyleIdx="1" presStyleCnt="3" custLinFactNeighborY="-14690">
        <dgm:presLayoutVars>
          <dgm:chPref val="3"/>
        </dgm:presLayoutVars>
      </dgm:prSet>
      <dgm:spPr/>
    </dgm:pt>
    <dgm:pt modelId="{57A97CF0-C6F0-4307-9355-93613299306E}" type="pres">
      <dgm:prSet presAssocID="{12982A40-C10C-4DEE-8072-1C356E3907CB}" presName="rootPict" presStyleLbl="alignImgPlace1" presStyleIdx="2" presStyleCnt="4" custScaleX="108144" custScaleY="107418" custLinFactNeighborX="-1781" custLinFactNeighborY="-18089"/>
      <dgm:spPr>
        <a:blipFill rotWithShape="1">
          <a:blip xmlns:r="http://schemas.openxmlformats.org/officeDocument/2006/relationships" r:embed="rId1">
            <a:grayscl/>
          </a:blip>
          <a:srcRect/>
          <a:stretch>
            <a:fillRect l="-17000" r="-17000"/>
          </a:stretch>
        </a:blipFill>
      </dgm:spPr>
    </dgm:pt>
    <dgm:pt modelId="{B0363E94-158C-4381-BDEF-4DBB07302DBB}" type="pres">
      <dgm:prSet presAssocID="{12982A40-C10C-4DEE-8072-1C356E3907CB}" presName="rootConnector" presStyleLbl="node2" presStyleIdx="1" presStyleCnt="3"/>
      <dgm:spPr/>
    </dgm:pt>
    <dgm:pt modelId="{3ACDAB31-AAD0-4004-BF63-EDFCECDDC8B7}" type="pres">
      <dgm:prSet presAssocID="{12982A40-C10C-4DEE-8072-1C356E3907CB}" presName="hierChild4" presStyleCnt="0"/>
      <dgm:spPr/>
    </dgm:pt>
    <dgm:pt modelId="{1C078AB9-A633-409E-82CE-7D457DC3CA41}" type="pres">
      <dgm:prSet presAssocID="{12982A40-C10C-4DEE-8072-1C356E3907CB}" presName="hierChild5" presStyleCnt="0"/>
      <dgm:spPr/>
    </dgm:pt>
    <dgm:pt modelId="{2C024498-61CF-48F4-8763-3C845DB29579}" type="pres">
      <dgm:prSet presAssocID="{3860FB47-E1C0-4D77-9F49-919F62DF3FB9}" presName="Name37" presStyleLbl="parChTrans1D2" presStyleIdx="2" presStyleCnt="3"/>
      <dgm:spPr/>
    </dgm:pt>
    <dgm:pt modelId="{FBB53052-236F-4907-8192-4FD4548AB2A3}" type="pres">
      <dgm:prSet presAssocID="{722A098D-C7A2-42D2-9164-BDEF9ABD68E4}" presName="hierRoot2" presStyleCnt="0">
        <dgm:presLayoutVars>
          <dgm:hierBranch val="init"/>
        </dgm:presLayoutVars>
      </dgm:prSet>
      <dgm:spPr/>
    </dgm:pt>
    <dgm:pt modelId="{721B0A01-9289-4C28-8D77-C599F780E792}" type="pres">
      <dgm:prSet presAssocID="{722A098D-C7A2-42D2-9164-BDEF9ABD68E4}" presName="rootComposite" presStyleCnt="0"/>
      <dgm:spPr/>
    </dgm:pt>
    <dgm:pt modelId="{F836B896-BA5D-4DF9-97B2-A932DB0204EB}" type="pres">
      <dgm:prSet presAssocID="{722A098D-C7A2-42D2-9164-BDEF9ABD68E4}" presName="rootText" presStyleLbl="node2" presStyleIdx="2" presStyleCnt="3" custLinFactNeighborY="-14690">
        <dgm:presLayoutVars>
          <dgm:chPref val="3"/>
        </dgm:presLayoutVars>
      </dgm:prSet>
      <dgm:spPr/>
    </dgm:pt>
    <dgm:pt modelId="{F109ACD0-17FE-454B-BB0C-4E36619630B5}" type="pres">
      <dgm:prSet presAssocID="{722A098D-C7A2-42D2-9164-BDEF9ABD68E4}" presName="rootPict" presStyleLbl="alignImgPlace1" presStyleIdx="3" presStyleCnt="4" custLinFactNeighborY="-20761"/>
      <dgm:spPr/>
    </dgm:pt>
    <dgm:pt modelId="{A8E91ACB-D2DA-49D3-A208-87D524BAEBDF}" type="pres">
      <dgm:prSet presAssocID="{722A098D-C7A2-42D2-9164-BDEF9ABD68E4}" presName="rootConnector" presStyleLbl="node2" presStyleIdx="2" presStyleCnt="3"/>
      <dgm:spPr/>
    </dgm:pt>
    <dgm:pt modelId="{EAB045FB-7625-4E47-9541-E07854B33E36}" type="pres">
      <dgm:prSet presAssocID="{722A098D-C7A2-42D2-9164-BDEF9ABD68E4}" presName="hierChild4" presStyleCnt="0"/>
      <dgm:spPr/>
    </dgm:pt>
    <dgm:pt modelId="{2ED87551-3755-45A6-97D9-283FDC159538}" type="pres">
      <dgm:prSet presAssocID="{722A098D-C7A2-42D2-9164-BDEF9ABD68E4}" presName="hierChild5" presStyleCnt="0"/>
      <dgm:spPr/>
    </dgm:pt>
    <dgm:pt modelId="{588C9DE6-826D-4875-B758-C80772FA6076}" type="pres">
      <dgm:prSet presAssocID="{2029A3B7-0089-43CC-B7F7-960F590D6972}" presName="hierChild3" presStyleCnt="0"/>
      <dgm:spPr/>
    </dgm:pt>
  </dgm:ptLst>
  <dgm:cxnLst>
    <dgm:cxn modelId="{3FC71509-654D-4C60-9AD6-3563826DF539}" srcId="{2029A3B7-0089-43CC-B7F7-960F590D6972}" destId="{4D39B3DD-48C6-4F56-A318-032E3A1BF03F}" srcOrd="0" destOrd="0" parTransId="{67B3A589-511D-42F1-929D-4BEAE16F23FA}" sibTransId="{C8DED38B-AC51-4272-96A8-358D84D0251E}"/>
    <dgm:cxn modelId="{F1A66E17-42EA-470E-9CB5-3CAD6E4187D2}" type="presOf" srcId="{722A098D-C7A2-42D2-9164-BDEF9ABD68E4}" destId="{A8E91ACB-D2DA-49D3-A208-87D524BAEBDF}" srcOrd="1" destOrd="0" presId="urn:microsoft.com/office/officeart/2005/8/layout/pictureOrgChart+Icon"/>
    <dgm:cxn modelId="{639A621E-2E40-4607-8DAC-0A8C322BF045}" type="presOf" srcId="{4D39B3DD-48C6-4F56-A318-032E3A1BF03F}" destId="{D1C97829-3478-4A33-ABBE-8D887D1F9E46}" srcOrd="1" destOrd="0" presId="urn:microsoft.com/office/officeart/2005/8/layout/pictureOrgChart+Icon"/>
    <dgm:cxn modelId="{AB2E1223-75A5-429E-A952-223636C712DA}" type="presOf" srcId="{12982A40-C10C-4DEE-8072-1C356E3907CB}" destId="{B0363E94-158C-4381-BDEF-4DBB07302DBB}" srcOrd="1" destOrd="0" presId="urn:microsoft.com/office/officeart/2005/8/layout/pictureOrgChart+Icon"/>
    <dgm:cxn modelId="{1310DD23-0E93-42AA-BCCB-D17604A74B4A}" type="presOf" srcId="{D6CCC1AA-DA18-497B-852A-A28E560C7171}" destId="{089CC775-7C2A-4E6D-882C-34F42B3F9529}" srcOrd="0" destOrd="0" presId="urn:microsoft.com/office/officeart/2005/8/layout/pictureOrgChart+Icon"/>
    <dgm:cxn modelId="{82B67A32-3856-4E05-B5CF-57B847A2E65A}" type="presOf" srcId="{2029A3B7-0089-43CC-B7F7-960F590D6972}" destId="{FAAA0A66-819F-4F38-9392-2CB5AE70EE32}" srcOrd="1" destOrd="0" presId="urn:microsoft.com/office/officeart/2005/8/layout/pictureOrgChart+Icon"/>
    <dgm:cxn modelId="{68DE9C60-5857-4105-A732-17706C6CA3D4}" type="presOf" srcId="{2029A3B7-0089-43CC-B7F7-960F590D6972}" destId="{4740ACBB-0CB2-4AC3-BAD3-5C09FAF60025}" srcOrd="0" destOrd="0" presId="urn:microsoft.com/office/officeart/2005/8/layout/pictureOrgChart+Icon"/>
    <dgm:cxn modelId="{DF3E9957-0A64-4707-AC9E-86FE94B74778}" srcId="{D6CCC1AA-DA18-497B-852A-A28E560C7171}" destId="{2029A3B7-0089-43CC-B7F7-960F590D6972}" srcOrd="0" destOrd="0" parTransId="{BED22791-254A-4FC7-AC10-44A7084BE92B}" sibTransId="{E133D857-429B-4105-B237-A6FF295D7A90}"/>
    <dgm:cxn modelId="{BE0FA058-44A1-4D1B-90A5-84611C456933}" srcId="{2029A3B7-0089-43CC-B7F7-960F590D6972}" destId="{12982A40-C10C-4DEE-8072-1C356E3907CB}" srcOrd="1" destOrd="0" parTransId="{942B9285-93DD-40AA-9AE7-E42382E246C6}" sibTransId="{61295A1E-B753-41B0-98CC-90B30876D5F0}"/>
    <dgm:cxn modelId="{EC456F79-9ACE-420A-8F1F-D7514CE8BE2F}" type="presOf" srcId="{3860FB47-E1C0-4D77-9F49-919F62DF3FB9}" destId="{2C024498-61CF-48F4-8763-3C845DB29579}" srcOrd="0" destOrd="0" presId="urn:microsoft.com/office/officeart/2005/8/layout/pictureOrgChart+Icon"/>
    <dgm:cxn modelId="{2F92A08D-96CD-4DF3-ABEB-1CB2B36B7907}" type="presOf" srcId="{67B3A589-511D-42F1-929D-4BEAE16F23FA}" destId="{33D32EF6-04A3-4773-8B45-74AD0F81DFE3}" srcOrd="0" destOrd="0" presId="urn:microsoft.com/office/officeart/2005/8/layout/pictureOrgChart+Icon"/>
    <dgm:cxn modelId="{C6559AB4-BDDF-449A-932E-7D69F799EA5C}" srcId="{2029A3B7-0089-43CC-B7F7-960F590D6972}" destId="{722A098D-C7A2-42D2-9164-BDEF9ABD68E4}" srcOrd="2" destOrd="0" parTransId="{3860FB47-E1C0-4D77-9F49-919F62DF3FB9}" sibTransId="{D3985088-9A60-433D-AB0C-F8D7E90754A8}"/>
    <dgm:cxn modelId="{80FE21D5-0403-46AA-BDEA-37DA00FCC5CE}" type="presOf" srcId="{12982A40-C10C-4DEE-8072-1C356E3907CB}" destId="{8EE083EF-C915-4BEF-B6DB-701303309440}" srcOrd="0" destOrd="0" presId="urn:microsoft.com/office/officeart/2005/8/layout/pictureOrgChart+Icon"/>
    <dgm:cxn modelId="{4FF9B5D9-5800-4FDD-81CF-A8D801434571}" type="presOf" srcId="{4D39B3DD-48C6-4F56-A318-032E3A1BF03F}" destId="{919B4635-0957-47B6-8BCF-C57EBBB3EDC2}" srcOrd="0" destOrd="0" presId="urn:microsoft.com/office/officeart/2005/8/layout/pictureOrgChart+Icon"/>
    <dgm:cxn modelId="{3C558BE7-B1DF-47E0-9EA0-28240E2C5B93}" type="presOf" srcId="{942B9285-93DD-40AA-9AE7-E42382E246C6}" destId="{73EB67FC-719E-4237-B7A9-49D15A2847E1}" srcOrd="0" destOrd="0" presId="urn:microsoft.com/office/officeart/2005/8/layout/pictureOrgChart+Icon"/>
    <dgm:cxn modelId="{0F5B56F2-C0F3-4566-A522-D51FA099EF8B}" type="presOf" srcId="{722A098D-C7A2-42D2-9164-BDEF9ABD68E4}" destId="{F836B896-BA5D-4DF9-97B2-A932DB0204EB}" srcOrd="0" destOrd="0" presId="urn:microsoft.com/office/officeart/2005/8/layout/pictureOrgChart+Icon"/>
    <dgm:cxn modelId="{B9F85962-63F7-4C9E-85B4-F2A017EDC344}" type="presParOf" srcId="{089CC775-7C2A-4E6D-882C-34F42B3F9529}" destId="{17A82BD0-70C2-4ECA-BC7A-010D016E53C3}" srcOrd="0" destOrd="0" presId="urn:microsoft.com/office/officeart/2005/8/layout/pictureOrgChart+Icon"/>
    <dgm:cxn modelId="{87660057-3C27-4B09-B42D-A4C4544571E7}" type="presParOf" srcId="{17A82BD0-70C2-4ECA-BC7A-010D016E53C3}" destId="{54A2B72D-69B2-4B68-9EF1-8BDDAC25A3EC}" srcOrd="0" destOrd="0" presId="urn:microsoft.com/office/officeart/2005/8/layout/pictureOrgChart+Icon"/>
    <dgm:cxn modelId="{5E7A33BF-D8BE-42B0-A127-7DE3B6F8A81F}" type="presParOf" srcId="{54A2B72D-69B2-4B68-9EF1-8BDDAC25A3EC}" destId="{4740ACBB-0CB2-4AC3-BAD3-5C09FAF60025}" srcOrd="0" destOrd="0" presId="urn:microsoft.com/office/officeart/2005/8/layout/pictureOrgChart+Icon"/>
    <dgm:cxn modelId="{85FE9C75-0AD4-4EFA-8A26-52464A842CCE}" type="presParOf" srcId="{54A2B72D-69B2-4B68-9EF1-8BDDAC25A3EC}" destId="{23BB814B-1718-4622-895F-BB28FE8FC559}" srcOrd="1" destOrd="0" presId="urn:microsoft.com/office/officeart/2005/8/layout/pictureOrgChart+Icon"/>
    <dgm:cxn modelId="{AC06AA89-3D8F-484B-B815-20CA2959F42B}" type="presParOf" srcId="{54A2B72D-69B2-4B68-9EF1-8BDDAC25A3EC}" destId="{FAAA0A66-819F-4F38-9392-2CB5AE70EE32}" srcOrd="2" destOrd="0" presId="urn:microsoft.com/office/officeart/2005/8/layout/pictureOrgChart+Icon"/>
    <dgm:cxn modelId="{67BDDF19-D44E-4C16-BFF6-5EE39A4F789C}" type="presParOf" srcId="{17A82BD0-70C2-4ECA-BC7A-010D016E53C3}" destId="{6BA7115B-373B-4B5A-B134-0B8B757B79F6}" srcOrd="1" destOrd="0" presId="urn:microsoft.com/office/officeart/2005/8/layout/pictureOrgChart+Icon"/>
    <dgm:cxn modelId="{BD165368-73B7-44FF-841D-BFD9EEB7244F}" type="presParOf" srcId="{6BA7115B-373B-4B5A-B134-0B8B757B79F6}" destId="{33D32EF6-04A3-4773-8B45-74AD0F81DFE3}" srcOrd="0" destOrd="0" presId="urn:microsoft.com/office/officeart/2005/8/layout/pictureOrgChart+Icon"/>
    <dgm:cxn modelId="{D0C62DDE-7216-49C1-B57C-354BC0FBD043}" type="presParOf" srcId="{6BA7115B-373B-4B5A-B134-0B8B757B79F6}" destId="{9E1E7D67-91CF-4D1D-A7AC-840C39E53AF6}" srcOrd="1" destOrd="0" presId="urn:microsoft.com/office/officeart/2005/8/layout/pictureOrgChart+Icon"/>
    <dgm:cxn modelId="{B448554B-2219-4381-BF95-2F3B1E3D4E45}" type="presParOf" srcId="{9E1E7D67-91CF-4D1D-A7AC-840C39E53AF6}" destId="{2B64CC07-EF66-44D6-B92D-9B098920F518}" srcOrd="0" destOrd="0" presId="urn:microsoft.com/office/officeart/2005/8/layout/pictureOrgChart+Icon"/>
    <dgm:cxn modelId="{C1D8FFC3-EC83-448B-BFDD-A0836032FF07}" type="presParOf" srcId="{2B64CC07-EF66-44D6-B92D-9B098920F518}" destId="{919B4635-0957-47B6-8BCF-C57EBBB3EDC2}" srcOrd="0" destOrd="0" presId="urn:microsoft.com/office/officeart/2005/8/layout/pictureOrgChart+Icon"/>
    <dgm:cxn modelId="{E066476E-1AB5-4960-8C81-BDA277C8E3A1}" type="presParOf" srcId="{2B64CC07-EF66-44D6-B92D-9B098920F518}" destId="{25C4C3DF-C93A-4924-A55C-034C6E575B26}" srcOrd="1" destOrd="0" presId="urn:microsoft.com/office/officeart/2005/8/layout/pictureOrgChart+Icon"/>
    <dgm:cxn modelId="{BE7CCAE6-7DD0-4D9A-A039-3175027B3F65}" type="presParOf" srcId="{2B64CC07-EF66-44D6-B92D-9B098920F518}" destId="{D1C97829-3478-4A33-ABBE-8D887D1F9E46}" srcOrd="2" destOrd="0" presId="urn:microsoft.com/office/officeart/2005/8/layout/pictureOrgChart+Icon"/>
    <dgm:cxn modelId="{DAF81831-72AD-47FC-9F51-2A02257C80BF}" type="presParOf" srcId="{9E1E7D67-91CF-4D1D-A7AC-840C39E53AF6}" destId="{42A8E242-E77C-4118-BA51-B225F73FB9E4}" srcOrd="1" destOrd="0" presId="urn:microsoft.com/office/officeart/2005/8/layout/pictureOrgChart+Icon"/>
    <dgm:cxn modelId="{0DF60E7C-6F66-4042-83B8-6451BA9B0AD8}" type="presParOf" srcId="{9E1E7D67-91CF-4D1D-A7AC-840C39E53AF6}" destId="{A0CBD824-7E08-4ECF-9722-8CD38262E1AA}" srcOrd="2" destOrd="0" presId="urn:microsoft.com/office/officeart/2005/8/layout/pictureOrgChart+Icon"/>
    <dgm:cxn modelId="{18B3C876-09EF-4566-8903-CC31F67DCA86}" type="presParOf" srcId="{6BA7115B-373B-4B5A-B134-0B8B757B79F6}" destId="{73EB67FC-719E-4237-B7A9-49D15A2847E1}" srcOrd="2" destOrd="0" presId="urn:microsoft.com/office/officeart/2005/8/layout/pictureOrgChart+Icon"/>
    <dgm:cxn modelId="{30889D59-4A42-45BB-A75C-B6F7001DA422}" type="presParOf" srcId="{6BA7115B-373B-4B5A-B134-0B8B757B79F6}" destId="{95CBBEA3-EFB0-44DB-B9AF-1CFED87CA6A8}" srcOrd="3" destOrd="0" presId="urn:microsoft.com/office/officeart/2005/8/layout/pictureOrgChart+Icon"/>
    <dgm:cxn modelId="{3F90C74B-70E3-4EC1-9CCA-A52ADF80A827}" type="presParOf" srcId="{95CBBEA3-EFB0-44DB-B9AF-1CFED87CA6A8}" destId="{7E8BB154-BDD7-4703-9D93-4C733A0F0DAA}" srcOrd="0" destOrd="0" presId="urn:microsoft.com/office/officeart/2005/8/layout/pictureOrgChart+Icon"/>
    <dgm:cxn modelId="{450BFD6B-8104-46EB-A722-63A0221E30AF}" type="presParOf" srcId="{7E8BB154-BDD7-4703-9D93-4C733A0F0DAA}" destId="{8EE083EF-C915-4BEF-B6DB-701303309440}" srcOrd="0" destOrd="0" presId="urn:microsoft.com/office/officeart/2005/8/layout/pictureOrgChart+Icon"/>
    <dgm:cxn modelId="{0695E4F1-15CD-483D-BF51-4ACF22F34247}" type="presParOf" srcId="{7E8BB154-BDD7-4703-9D93-4C733A0F0DAA}" destId="{57A97CF0-C6F0-4307-9355-93613299306E}" srcOrd="1" destOrd="0" presId="urn:microsoft.com/office/officeart/2005/8/layout/pictureOrgChart+Icon"/>
    <dgm:cxn modelId="{E5BBF2FF-1F0B-4834-8319-5F20C2D972A6}" type="presParOf" srcId="{7E8BB154-BDD7-4703-9D93-4C733A0F0DAA}" destId="{B0363E94-158C-4381-BDEF-4DBB07302DBB}" srcOrd="2" destOrd="0" presId="urn:microsoft.com/office/officeart/2005/8/layout/pictureOrgChart+Icon"/>
    <dgm:cxn modelId="{69C20835-88E7-4E9B-8D16-06E4B583048A}" type="presParOf" srcId="{95CBBEA3-EFB0-44DB-B9AF-1CFED87CA6A8}" destId="{3ACDAB31-AAD0-4004-BF63-EDFCECDDC8B7}" srcOrd="1" destOrd="0" presId="urn:microsoft.com/office/officeart/2005/8/layout/pictureOrgChart+Icon"/>
    <dgm:cxn modelId="{DBFE476D-3F1C-49C1-BA9E-6410B8C4F918}" type="presParOf" srcId="{95CBBEA3-EFB0-44DB-B9AF-1CFED87CA6A8}" destId="{1C078AB9-A633-409E-82CE-7D457DC3CA41}" srcOrd="2" destOrd="0" presId="urn:microsoft.com/office/officeart/2005/8/layout/pictureOrgChart+Icon"/>
    <dgm:cxn modelId="{06B6C800-6EA1-4291-8DEA-9151690501AA}" type="presParOf" srcId="{6BA7115B-373B-4B5A-B134-0B8B757B79F6}" destId="{2C024498-61CF-48F4-8763-3C845DB29579}" srcOrd="4" destOrd="0" presId="urn:microsoft.com/office/officeart/2005/8/layout/pictureOrgChart+Icon"/>
    <dgm:cxn modelId="{9060511B-D4B6-4C76-9DA4-64700BC709EF}" type="presParOf" srcId="{6BA7115B-373B-4B5A-B134-0B8B757B79F6}" destId="{FBB53052-236F-4907-8192-4FD4548AB2A3}" srcOrd="5" destOrd="0" presId="urn:microsoft.com/office/officeart/2005/8/layout/pictureOrgChart+Icon"/>
    <dgm:cxn modelId="{3D51764A-7DE0-4669-ABF3-720C6BAB8ED3}" type="presParOf" srcId="{FBB53052-236F-4907-8192-4FD4548AB2A3}" destId="{721B0A01-9289-4C28-8D77-C599F780E792}" srcOrd="0" destOrd="0" presId="urn:microsoft.com/office/officeart/2005/8/layout/pictureOrgChart+Icon"/>
    <dgm:cxn modelId="{5029792F-A3FA-4FD7-BBD5-C040FA98C144}" type="presParOf" srcId="{721B0A01-9289-4C28-8D77-C599F780E792}" destId="{F836B896-BA5D-4DF9-97B2-A932DB0204EB}" srcOrd="0" destOrd="0" presId="urn:microsoft.com/office/officeart/2005/8/layout/pictureOrgChart+Icon"/>
    <dgm:cxn modelId="{D077EA2E-56E0-4EBA-90C1-89CB5F02E2DE}" type="presParOf" srcId="{721B0A01-9289-4C28-8D77-C599F780E792}" destId="{F109ACD0-17FE-454B-BB0C-4E36619630B5}" srcOrd="1" destOrd="0" presId="urn:microsoft.com/office/officeart/2005/8/layout/pictureOrgChart+Icon"/>
    <dgm:cxn modelId="{E5F496D1-EECA-4334-A63E-DDEF08617A73}" type="presParOf" srcId="{721B0A01-9289-4C28-8D77-C599F780E792}" destId="{A8E91ACB-D2DA-49D3-A208-87D524BAEBDF}" srcOrd="2" destOrd="0" presId="urn:microsoft.com/office/officeart/2005/8/layout/pictureOrgChart+Icon"/>
    <dgm:cxn modelId="{A3305D3E-FC55-4B64-AAFF-A9B902E15CB9}" type="presParOf" srcId="{FBB53052-236F-4907-8192-4FD4548AB2A3}" destId="{EAB045FB-7625-4E47-9541-E07854B33E36}" srcOrd="1" destOrd="0" presId="urn:microsoft.com/office/officeart/2005/8/layout/pictureOrgChart+Icon"/>
    <dgm:cxn modelId="{829ED537-5878-42D0-8A7C-6FFA2D6A5E6F}" type="presParOf" srcId="{FBB53052-236F-4907-8192-4FD4548AB2A3}" destId="{2ED87551-3755-45A6-97D9-283FDC159538}" srcOrd="2" destOrd="0" presId="urn:microsoft.com/office/officeart/2005/8/layout/pictureOrgChart+Icon"/>
    <dgm:cxn modelId="{F7179ECF-6EE3-4BF4-8BB2-6D412584146A}" type="presParOf" srcId="{17A82BD0-70C2-4ECA-BC7A-010D016E53C3}" destId="{588C9DE6-826D-4875-B758-C80772FA6076}"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18AD3-495A-42A2-9E0D-1B1B6134CA4A}"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GB"/>
        </a:p>
      </dgm:t>
    </dgm:pt>
    <dgm:pt modelId="{4C6E976E-E600-4D3A-B78D-434DA783498F}">
      <dgm:prSet phldrT="[Text]"/>
      <dgm:spPr>
        <a:solidFill>
          <a:schemeClr val="tx2">
            <a:lumMod val="40000"/>
            <a:lumOff val="60000"/>
          </a:schemeClr>
        </a:solidFill>
      </dgm:spPr>
      <dgm:t>
        <a:bodyPr/>
        <a:lstStyle/>
        <a:p>
          <a:r>
            <a:rPr lang="en-GB" b="1" dirty="0"/>
            <a:t>Steve Oakley</a:t>
          </a:r>
        </a:p>
        <a:p>
          <a:r>
            <a:rPr lang="en-GB" dirty="0"/>
            <a:t>Planning, Systems &amp; Process Manager</a:t>
          </a:r>
        </a:p>
      </dgm:t>
    </dgm:pt>
    <dgm:pt modelId="{E0787B18-4B3B-4580-A06F-1E7830B57237}" type="parTrans" cxnId="{4453BB79-B90F-4BA5-91FB-6AFD99A59050}">
      <dgm:prSet/>
      <dgm:spPr/>
      <dgm:t>
        <a:bodyPr/>
        <a:lstStyle/>
        <a:p>
          <a:endParaRPr lang="en-GB"/>
        </a:p>
      </dgm:t>
    </dgm:pt>
    <dgm:pt modelId="{B1F8D4C2-DD6D-4FB7-9C86-85F088E769A5}" type="sibTrans" cxnId="{4453BB79-B90F-4BA5-91FB-6AFD99A59050}">
      <dgm:prSet/>
      <dgm:spPr/>
      <dgm:t>
        <a:bodyPr/>
        <a:lstStyle/>
        <a:p>
          <a:endParaRPr lang="en-GB"/>
        </a:p>
      </dgm:t>
    </dgm:pt>
    <dgm:pt modelId="{81BC30EF-EA8F-41DE-AC2A-1451F1553CD5}" type="pres">
      <dgm:prSet presAssocID="{16E18AD3-495A-42A2-9E0D-1B1B6134CA4A}" presName="hierChild1" presStyleCnt="0">
        <dgm:presLayoutVars>
          <dgm:orgChart val="1"/>
          <dgm:chPref val="1"/>
          <dgm:dir/>
          <dgm:animOne val="branch"/>
          <dgm:animLvl val="lvl"/>
          <dgm:resizeHandles/>
        </dgm:presLayoutVars>
      </dgm:prSet>
      <dgm:spPr/>
    </dgm:pt>
    <dgm:pt modelId="{EB85B325-5336-4C6A-8E13-37A52515C360}" type="pres">
      <dgm:prSet presAssocID="{4C6E976E-E600-4D3A-B78D-434DA783498F}" presName="hierRoot1" presStyleCnt="0">
        <dgm:presLayoutVars>
          <dgm:hierBranch val="init"/>
        </dgm:presLayoutVars>
      </dgm:prSet>
      <dgm:spPr/>
    </dgm:pt>
    <dgm:pt modelId="{5C9EB492-AAE4-4E79-A265-BFB5AE6B3C36}" type="pres">
      <dgm:prSet presAssocID="{4C6E976E-E600-4D3A-B78D-434DA783498F}" presName="rootComposite1" presStyleCnt="0"/>
      <dgm:spPr/>
    </dgm:pt>
    <dgm:pt modelId="{77F2BDF0-13B5-4ED3-8F94-17ABD4490BE6}" type="pres">
      <dgm:prSet presAssocID="{4C6E976E-E600-4D3A-B78D-434DA783498F}" presName="rootText1" presStyleLbl="node0" presStyleIdx="0" presStyleCnt="1" custLinFactNeighborX="471" custLinFactNeighborY="41">
        <dgm:presLayoutVars>
          <dgm:chPref val="3"/>
        </dgm:presLayoutVars>
      </dgm:prSet>
      <dgm:spPr/>
    </dgm:pt>
    <dgm:pt modelId="{E6F314D1-E8D3-45A9-B731-0C67040B1402}" type="pres">
      <dgm:prSet presAssocID="{4C6E976E-E600-4D3A-B78D-434DA783498F}" presName="rootPict1" presStyleLbl="alignImgPlace1" presStyleIdx="0" presStyleCnt="1"/>
      <dgm:spPr/>
    </dgm:pt>
    <dgm:pt modelId="{6EF3283C-E6B3-41A4-B4E8-33D179C55869}" type="pres">
      <dgm:prSet presAssocID="{4C6E976E-E600-4D3A-B78D-434DA783498F}" presName="rootConnector1" presStyleLbl="node1" presStyleIdx="0" presStyleCnt="0"/>
      <dgm:spPr/>
    </dgm:pt>
    <dgm:pt modelId="{8F89C97B-3B5D-47EA-97EF-6E4D4C83600E}" type="pres">
      <dgm:prSet presAssocID="{4C6E976E-E600-4D3A-B78D-434DA783498F}" presName="hierChild2" presStyleCnt="0"/>
      <dgm:spPr/>
    </dgm:pt>
    <dgm:pt modelId="{3D636850-AECF-4541-A3BF-B6AD93F0F58F}" type="pres">
      <dgm:prSet presAssocID="{4C6E976E-E600-4D3A-B78D-434DA783498F}" presName="hierChild3" presStyleCnt="0"/>
      <dgm:spPr/>
    </dgm:pt>
  </dgm:ptLst>
  <dgm:cxnLst>
    <dgm:cxn modelId="{AFD28B37-2FC9-4826-8F85-A00203555716}" type="presOf" srcId="{16E18AD3-495A-42A2-9E0D-1B1B6134CA4A}" destId="{81BC30EF-EA8F-41DE-AC2A-1451F1553CD5}" srcOrd="0" destOrd="0" presId="urn:microsoft.com/office/officeart/2005/8/layout/pictureOrgChart+Icon"/>
    <dgm:cxn modelId="{4E1D7E39-94A7-4703-A48B-332F25935743}" type="presOf" srcId="{4C6E976E-E600-4D3A-B78D-434DA783498F}" destId="{6EF3283C-E6B3-41A4-B4E8-33D179C55869}" srcOrd="1" destOrd="0" presId="urn:microsoft.com/office/officeart/2005/8/layout/pictureOrgChart+Icon"/>
    <dgm:cxn modelId="{4453BB79-B90F-4BA5-91FB-6AFD99A59050}" srcId="{16E18AD3-495A-42A2-9E0D-1B1B6134CA4A}" destId="{4C6E976E-E600-4D3A-B78D-434DA783498F}" srcOrd="0" destOrd="0" parTransId="{E0787B18-4B3B-4580-A06F-1E7830B57237}" sibTransId="{B1F8D4C2-DD6D-4FB7-9C86-85F088E769A5}"/>
    <dgm:cxn modelId="{7256C8BA-BF88-4137-834F-2FF6983F48EB}" type="presOf" srcId="{4C6E976E-E600-4D3A-B78D-434DA783498F}" destId="{77F2BDF0-13B5-4ED3-8F94-17ABD4490BE6}" srcOrd="0" destOrd="0" presId="urn:microsoft.com/office/officeart/2005/8/layout/pictureOrgChart+Icon"/>
    <dgm:cxn modelId="{68DDFEE5-0412-4638-A5B8-B7C83307D762}" type="presParOf" srcId="{81BC30EF-EA8F-41DE-AC2A-1451F1553CD5}" destId="{EB85B325-5336-4C6A-8E13-37A52515C360}" srcOrd="0" destOrd="0" presId="urn:microsoft.com/office/officeart/2005/8/layout/pictureOrgChart+Icon"/>
    <dgm:cxn modelId="{CB9D8211-9327-428B-B73D-1348AC3C0D7C}" type="presParOf" srcId="{EB85B325-5336-4C6A-8E13-37A52515C360}" destId="{5C9EB492-AAE4-4E79-A265-BFB5AE6B3C36}" srcOrd="0" destOrd="0" presId="urn:microsoft.com/office/officeart/2005/8/layout/pictureOrgChart+Icon"/>
    <dgm:cxn modelId="{C0FEA4F7-9D0B-437E-AFB9-4AF4CB3CF0C2}" type="presParOf" srcId="{5C9EB492-AAE4-4E79-A265-BFB5AE6B3C36}" destId="{77F2BDF0-13B5-4ED3-8F94-17ABD4490BE6}" srcOrd="0" destOrd="0" presId="urn:microsoft.com/office/officeart/2005/8/layout/pictureOrgChart+Icon"/>
    <dgm:cxn modelId="{E00FC9F2-22F7-4F16-AA73-4C6FF4F0E355}" type="presParOf" srcId="{5C9EB492-AAE4-4E79-A265-BFB5AE6B3C36}" destId="{E6F314D1-E8D3-45A9-B731-0C67040B1402}" srcOrd="1" destOrd="0" presId="urn:microsoft.com/office/officeart/2005/8/layout/pictureOrgChart+Icon"/>
    <dgm:cxn modelId="{63D3AD54-8F78-4F9C-BBAE-F201DF7F9B6A}" type="presParOf" srcId="{5C9EB492-AAE4-4E79-A265-BFB5AE6B3C36}" destId="{6EF3283C-E6B3-41A4-B4E8-33D179C55869}" srcOrd="2" destOrd="0" presId="urn:microsoft.com/office/officeart/2005/8/layout/pictureOrgChart+Icon"/>
    <dgm:cxn modelId="{1C39AF02-017A-4325-A2BA-C0AC67915F1F}" type="presParOf" srcId="{EB85B325-5336-4C6A-8E13-37A52515C360}" destId="{8F89C97B-3B5D-47EA-97EF-6E4D4C83600E}" srcOrd="1" destOrd="0" presId="urn:microsoft.com/office/officeart/2005/8/layout/pictureOrgChart+Icon"/>
    <dgm:cxn modelId="{6DC81A26-1D99-4C97-BFD9-B2222236C097}" type="presParOf" srcId="{EB85B325-5336-4C6A-8E13-37A52515C360}" destId="{3D636850-AECF-4541-A3BF-B6AD93F0F58F}" srcOrd="2" destOrd="0" presId="urn:microsoft.com/office/officeart/2005/8/layout/pictureOrgChart+Icon"/>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E18AD3-495A-42A2-9E0D-1B1B6134CA4A}"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GB"/>
        </a:p>
      </dgm:t>
    </dgm:pt>
    <dgm:pt modelId="{4C6E976E-E600-4D3A-B78D-434DA783498F}">
      <dgm:prSet phldrT="[Text]" custT="1"/>
      <dgm:spPr>
        <a:solidFill>
          <a:schemeClr val="tx2">
            <a:lumMod val="40000"/>
            <a:lumOff val="60000"/>
          </a:schemeClr>
        </a:solidFill>
      </dgm:spPr>
      <dgm:t>
        <a:bodyPr/>
        <a:lstStyle/>
        <a:p>
          <a:r>
            <a:rPr lang="en-GB" sz="1300" b="1" dirty="0"/>
            <a:t>Vacancy</a:t>
          </a:r>
        </a:p>
        <a:p>
          <a:r>
            <a:rPr lang="en-GB" sz="1300" dirty="0"/>
            <a:t>Commercial Director </a:t>
          </a:r>
        </a:p>
      </dgm:t>
    </dgm:pt>
    <dgm:pt modelId="{E0787B18-4B3B-4580-A06F-1E7830B57237}" type="parTrans" cxnId="{4453BB79-B90F-4BA5-91FB-6AFD99A59050}">
      <dgm:prSet/>
      <dgm:spPr/>
      <dgm:t>
        <a:bodyPr/>
        <a:lstStyle/>
        <a:p>
          <a:endParaRPr lang="en-GB"/>
        </a:p>
      </dgm:t>
    </dgm:pt>
    <dgm:pt modelId="{B1F8D4C2-DD6D-4FB7-9C86-85F088E769A5}" type="sibTrans" cxnId="{4453BB79-B90F-4BA5-91FB-6AFD99A59050}">
      <dgm:prSet/>
      <dgm:spPr/>
      <dgm:t>
        <a:bodyPr/>
        <a:lstStyle/>
        <a:p>
          <a:endParaRPr lang="en-GB"/>
        </a:p>
      </dgm:t>
    </dgm:pt>
    <dgm:pt modelId="{81BC30EF-EA8F-41DE-AC2A-1451F1553CD5}" type="pres">
      <dgm:prSet presAssocID="{16E18AD3-495A-42A2-9E0D-1B1B6134CA4A}" presName="hierChild1" presStyleCnt="0">
        <dgm:presLayoutVars>
          <dgm:orgChart val="1"/>
          <dgm:chPref val="1"/>
          <dgm:dir/>
          <dgm:animOne val="branch"/>
          <dgm:animLvl val="lvl"/>
          <dgm:resizeHandles/>
        </dgm:presLayoutVars>
      </dgm:prSet>
      <dgm:spPr/>
    </dgm:pt>
    <dgm:pt modelId="{EB85B325-5336-4C6A-8E13-37A52515C360}" type="pres">
      <dgm:prSet presAssocID="{4C6E976E-E600-4D3A-B78D-434DA783498F}" presName="hierRoot1" presStyleCnt="0">
        <dgm:presLayoutVars>
          <dgm:hierBranch val="init"/>
        </dgm:presLayoutVars>
      </dgm:prSet>
      <dgm:spPr/>
    </dgm:pt>
    <dgm:pt modelId="{5C9EB492-AAE4-4E79-A265-BFB5AE6B3C36}" type="pres">
      <dgm:prSet presAssocID="{4C6E976E-E600-4D3A-B78D-434DA783498F}" presName="rootComposite1" presStyleCnt="0"/>
      <dgm:spPr/>
    </dgm:pt>
    <dgm:pt modelId="{77F2BDF0-13B5-4ED3-8F94-17ABD4490BE6}" type="pres">
      <dgm:prSet presAssocID="{4C6E976E-E600-4D3A-B78D-434DA783498F}" presName="rootText1" presStyleLbl="node0" presStyleIdx="0" presStyleCnt="1" custLinFactNeighborX="471" custLinFactNeighborY="41">
        <dgm:presLayoutVars>
          <dgm:chPref val="3"/>
        </dgm:presLayoutVars>
      </dgm:prSet>
      <dgm:spPr/>
    </dgm:pt>
    <dgm:pt modelId="{E6F314D1-E8D3-45A9-B731-0C67040B1402}" type="pres">
      <dgm:prSet presAssocID="{4C6E976E-E600-4D3A-B78D-434DA783498F}" presName="rootPict1" presStyleLbl="alignImgPlace1" presStyleIdx="0" presStyleCnt="1"/>
      <dgm:spPr/>
    </dgm:pt>
    <dgm:pt modelId="{6EF3283C-E6B3-41A4-B4E8-33D179C55869}" type="pres">
      <dgm:prSet presAssocID="{4C6E976E-E600-4D3A-B78D-434DA783498F}" presName="rootConnector1" presStyleLbl="node1" presStyleIdx="0" presStyleCnt="0"/>
      <dgm:spPr/>
    </dgm:pt>
    <dgm:pt modelId="{8F89C97B-3B5D-47EA-97EF-6E4D4C83600E}" type="pres">
      <dgm:prSet presAssocID="{4C6E976E-E600-4D3A-B78D-434DA783498F}" presName="hierChild2" presStyleCnt="0"/>
      <dgm:spPr/>
    </dgm:pt>
    <dgm:pt modelId="{3D636850-AECF-4541-A3BF-B6AD93F0F58F}" type="pres">
      <dgm:prSet presAssocID="{4C6E976E-E600-4D3A-B78D-434DA783498F}" presName="hierChild3" presStyleCnt="0"/>
      <dgm:spPr/>
    </dgm:pt>
  </dgm:ptLst>
  <dgm:cxnLst>
    <dgm:cxn modelId="{AFD28B37-2FC9-4826-8F85-A00203555716}" type="presOf" srcId="{16E18AD3-495A-42A2-9E0D-1B1B6134CA4A}" destId="{81BC30EF-EA8F-41DE-AC2A-1451F1553CD5}" srcOrd="0" destOrd="0" presId="urn:microsoft.com/office/officeart/2005/8/layout/pictureOrgChart+Icon"/>
    <dgm:cxn modelId="{4E1D7E39-94A7-4703-A48B-332F25935743}" type="presOf" srcId="{4C6E976E-E600-4D3A-B78D-434DA783498F}" destId="{6EF3283C-E6B3-41A4-B4E8-33D179C55869}" srcOrd="1" destOrd="0" presId="urn:microsoft.com/office/officeart/2005/8/layout/pictureOrgChart+Icon"/>
    <dgm:cxn modelId="{4453BB79-B90F-4BA5-91FB-6AFD99A59050}" srcId="{16E18AD3-495A-42A2-9E0D-1B1B6134CA4A}" destId="{4C6E976E-E600-4D3A-B78D-434DA783498F}" srcOrd="0" destOrd="0" parTransId="{E0787B18-4B3B-4580-A06F-1E7830B57237}" sibTransId="{B1F8D4C2-DD6D-4FB7-9C86-85F088E769A5}"/>
    <dgm:cxn modelId="{7256C8BA-BF88-4137-834F-2FF6983F48EB}" type="presOf" srcId="{4C6E976E-E600-4D3A-B78D-434DA783498F}" destId="{77F2BDF0-13B5-4ED3-8F94-17ABD4490BE6}" srcOrd="0" destOrd="0" presId="urn:microsoft.com/office/officeart/2005/8/layout/pictureOrgChart+Icon"/>
    <dgm:cxn modelId="{68DDFEE5-0412-4638-A5B8-B7C83307D762}" type="presParOf" srcId="{81BC30EF-EA8F-41DE-AC2A-1451F1553CD5}" destId="{EB85B325-5336-4C6A-8E13-37A52515C360}" srcOrd="0" destOrd="0" presId="urn:microsoft.com/office/officeart/2005/8/layout/pictureOrgChart+Icon"/>
    <dgm:cxn modelId="{CB9D8211-9327-428B-B73D-1348AC3C0D7C}" type="presParOf" srcId="{EB85B325-5336-4C6A-8E13-37A52515C360}" destId="{5C9EB492-AAE4-4E79-A265-BFB5AE6B3C36}" srcOrd="0" destOrd="0" presId="urn:microsoft.com/office/officeart/2005/8/layout/pictureOrgChart+Icon"/>
    <dgm:cxn modelId="{C0FEA4F7-9D0B-437E-AFB9-4AF4CB3CF0C2}" type="presParOf" srcId="{5C9EB492-AAE4-4E79-A265-BFB5AE6B3C36}" destId="{77F2BDF0-13B5-4ED3-8F94-17ABD4490BE6}" srcOrd="0" destOrd="0" presId="urn:microsoft.com/office/officeart/2005/8/layout/pictureOrgChart+Icon"/>
    <dgm:cxn modelId="{E00FC9F2-22F7-4F16-AA73-4C6FF4F0E355}" type="presParOf" srcId="{5C9EB492-AAE4-4E79-A265-BFB5AE6B3C36}" destId="{E6F314D1-E8D3-45A9-B731-0C67040B1402}" srcOrd="1" destOrd="0" presId="urn:microsoft.com/office/officeart/2005/8/layout/pictureOrgChart+Icon"/>
    <dgm:cxn modelId="{63D3AD54-8F78-4F9C-BBAE-F201DF7F9B6A}" type="presParOf" srcId="{5C9EB492-AAE4-4E79-A265-BFB5AE6B3C36}" destId="{6EF3283C-E6B3-41A4-B4E8-33D179C55869}" srcOrd="2" destOrd="0" presId="urn:microsoft.com/office/officeart/2005/8/layout/pictureOrgChart+Icon"/>
    <dgm:cxn modelId="{1C39AF02-017A-4325-A2BA-C0AC67915F1F}" type="presParOf" srcId="{EB85B325-5336-4C6A-8E13-37A52515C360}" destId="{8F89C97B-3B5D-47EA-97EF-6E4D4C83600E}" srcOrd="1" destOrd="0" presId="urn:microsoft.com/office/officeart/2005/8/layout/pictureOrgChart+Icon"/>
    <dgm:cxn modelId="{6DC81A26-1D99-4C97-BFD9-B2222236C097}" type="presParOf" srcId="{EB85B325-5336-4C6A-8E13-37A52515C360}" destId="{3D636850-AECF-4541-A3BF-B6AD93F0F58F}" srcOrd="2" destOrd="0" presId="urn:microsoft.com/office/officeart/2005/8/layout/pictureOrgChart+Icon"/>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E18AD3-495A-42A2-9E0D-1B1B6134CA4A}"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GB"/>
        </a:p>
      </dgm:t>
    </dgm:pt>
    <dgm:pt modelId="{4C6E976E-E600-4D3A-B78D-434DA783498F}">
      <dgm:prSet phldrT="[Text]" custT="1"/>
      <dgm:spPr>
        <a:solidFill>
          <a:schemeClr val="tx2">
            <a:lumMod val="40000"/>
            <a:lumOff val="60000"/>
          </a:schemeClr>
        </a:solidFill>
      </dgm:spPr>
      <dgm:t>
        <a:bodyPr/>
        <a:lstStyle/>
        <a:p>
          <a:r>
            <a:rPr lang="en-GB" sz="1200" b="1" dirty="0"/>
            <a:t>Mark Shopland </a:t>
          </a:r>
        </a:p>
        <a:p>
          <a:r>
            <a:rPr lang="en-GB" sz="1200" dirty="0"/>
            <a:t>H&amp;S</a:t>
          </a:r>
          <a:r>
            <a:rPr lang="en-GB" sz="1100" dirty="0"/>
            <a:t> </a:t>
          </a:r>
          <a:r>
            <a:rPr lang="en-GB" sz="1200" dirty="0"/>
            <a:t>Manager</a:t>
          </a:r>
        </a:p>
      </dgm:t>
    </dgm:pt>
    <dgm:pt modelId="{E0787B18-4B3B-4580-A06F-1E7830B57237}" type="parTrans" cxnId="{4453BB79-B90F-4BA5-91FB-6AFD99A59050}">
      <dgm:prSet/>
      <dgm:spPr/>
      <dgm:t>
        <a:bodyPr/>
        <a:lstStyle/>
        <a:p>
          <a:endParaRPr lang="en-GB"/>
        </a:p>
      </dgm:t>
    </dgm:pt>
    <dgm:pt modelId="{B1F8D4C2-DD6D-4FB7-9C86-85F088E769A5}" type="sibTrans" cxnId="{4453BB79-B90F-4BA5-91FB-6AFD99A59050}">
      <dgm:prSet/>
      <dgm:spPr/>
      <dgm:t>
        <a:bodyPr/>
        <a:lstStyle/>
        <a:p>
          <a:endParaRPr lang="en-GB"/>
        </a:p>
      </dgm:t>
    </dgm:pt>
    <dgm:pt modelId="{81BC30EF-EA8F-41DE-AC2A-1451F1553CD5}" type="pres">
      <dgm:prSet presAssocID="{16E18AD3-495A-42A2-9E0D-1B1B6134CA4A}" presName="hierChild1" presStyleCnt="0">
        <dgm:presLayoutVars>
          <dgm:orgChart val="1"/>
          <dgm:chPref val="1"/>
          <dgm:dir/>
          <dgm:animOne val="branch"/>
          <dgm:animLvl val="lvl"/>
          <dgm:resizeHandles/>
        </dgm:presLayoutVars>
      </dgm:prSet>
      <dgm:spPr/>
    </dgm:pt>
    <dgm:pt modelId="{EB85B325-5336-4C6A-8E13-37A52515C360}" type="pres">
      <dgm:prSet presAssocID="{4C6E976E-E600-4D3A-B78D-434DA783498F}" presName="hierRoot1" presStyleCnt="0">
        <dgm:presLayoutVars>
          <dgm:hierBranch val="init"/>
        </dgm:presLayoutVars>
      </dgm:prSet>
      <dgm:spPr/>
    </dgm:pt>
    <dgm:pt modelId="{5C9EB492-AAE4-4E79-A265-BFB5AE6B3C36}" type="pres">
      <dgm:prSet presAssocID="{4C6E976E-E600-4D3A-B78D-434DA783498F}" presName="rootComposite1" presStyleCnt="0"/>
      <dgm:spPr/>
    </dgm:pt>
    <dgm:pt modelId="{77F2BDF0-13B5-4ED3-8F94-17ABD4490BE6}" type="pres">
      <dgm:prSet presAssocID="{4C6E976E-E600-4D3A-B78D-434DA783498F}" presName="rootText1" presStyleLbl="node0" presStyleIdx="0" presStyleCnt="1" custLinFactNeighborX="471" custLinFactNeighborY="41">
        <dgm:presLayoutVars>
          <dgm:chPref val="3"/>
        </dgm:presLayoutVars>
      </dgm:prSet>
      <dgm:spPr/>
    </dgm:pt>
    <dgm:pt modelId="{E6F314D1-E8D3-45A9-B731-0C67040B1402}" type="pres">
      <dgm:prSet presAssocID="{4C6E976E-E600-4D3A-B78D-434DA783498F}" presName="rootPict1" presStyleLbl="alignImgPlace1" presStyleIdx="0" presStyleCnt="1"/>
      <dgm:spPr>
        <a:solidFill>
          <a:schemeClr val="tx1">
            <a:lumMod val="50000"/>
            <a:lumOff val="50000"/>
          </a:schemeClr>
        </a:solidFill>
        <a:ln>
          <a:noFill/>
        </a:ln>
      </dgm:spPr>
    </dgm:pt>
    <dgm:pt modelId="{6EF3283C-E6B3-41A4-B4E8-33D179C55869}" type="pres">
      <dgm:prSet presAssocID="{4C6E976E-E600-4D3A-B78D-434DA783498F}" presName="rootConnector1" presStyleLbl="node1" presStyleIdx="0" presStyleCnt="0"/>
      <dgm:spPr/>
    </dgm:pt>
    <dgm:pt modelId="{8F89C97B-3B5D-47EA-97EF-6E4D4C83600E}" type="pres">
      <dgm:prSet presAssocID="{4C6E976E-E600-4D3A-B78D-434DA783498F}" presName="hierChild2" presStyleCnt="0"/>
      <dgm:spPr/>
    </dgm:pt>
    <dgm:pt modelId="{3D636850-AECF-4541-A3BF-B6AD93F0F58F}" type="pres">
      <dgm:prSet presAssocID="{4C6E976E-E600-4D3A-B78D-434DA783498F}" presName="hierChild3" presStyleCnt="0"/>
      <dgm:spPr/>
    </dgm:pt>
  </dgm:ptLst>
  <dgm:cxnLst>
    <dgm:cxn modelId="{AFD28B37-2FC9-4826-8F85-A00203555716}" type="presOf" srcId="{16E18AD3-495A-42A2-9E0D-1B1B6134CA4A}" destId="{81BC30EF-EA8F-41DE-AC2A-1451F1553CD5}" srcOrd="0" destOrd="0" presId="urn:microsoft.com/office/officeart/2005/8/layout/pictureOrgChart+Icon"/>
    <dgm:cxn modelId="{4E1D7E39-94A7-4703-A48B-332F25935743}" type="presOf" srcId="{4C6E976E-E600-4D3A-B78D-434DA783498F}" destId="{6EF3283C-E6B3-41A4-B4E8-33D179C55869}" srcOrd="1" destOrd="0" presId="urn:microsoft.com/office/officeart/2005/8/layout/pictureOrgChart+Icon"/>
    <dgm:cxn modelId="{4453BB79-B90F-4BA5-91FB-6AFD99A59050}" srcId="{16E18AD3-495A-42A2-9E0D-1B1B6134CA4A}" destId="{4C6E976E-E600-4D3A-B78D-434DA783498F}" srcOrd="0" destOrd="0" parTransId="{E0787B18-4B3B-4580-A06F-1E7830B57237}" sibTransId="{B1F8D4C2-DD6D-4FB7-9C86-85F088E769A5}"/>
    <dgm:cxn modelId="{7256C8BA-BF88-4137-834F-2FF6983F48EB}" type="presOf" srcId="{4C6E976E-E600-4D3A-B78D-434DA783498F}" destId="{77F2BDF0-13B5-4ED3-8F94-17ABD4490BE6}" srcOrd="0" destOrd="0" presId="urn:microsoft.com/office/officeart/2005/8/layout/pictureOrgChart+Icon"/>
    <dgm:cxn modelId="{68DDFEE5-0412-4638-A5B8-B7C83307D762}" type="presParOf" srcId="{81BC30EF-EA8F-41DE-AC2A-1451F1553CD5}" destId="{EB85B325-5336-4C6A-8E13-37A52515C360}" srcOrd="0" destOrd="0" presId="urn:microsoft.com/office/officeart/2005/8/layout/pictureOrgChart+Icon"/>
    <dgm:cxn modelId="{CB9D8211-9327-428B-B73D-1348AC3C0D7C}" type="presParOf" srcId="{EB85B325-5336-4C6A-8E13-37A52515C360}" destId="{5C9EB492-AAE4-4E79-A265-BFB5AE6B3C36}" srcOrd="0" destOrd="0" presId="urn:microsoft.com/office/officeart/2005/8/layout/pictureOrgChart+Icon"/>
    <dgm:cxn modelId="{C0FEA4F7-9D0B-437E-AFB9-4AF4CB3CF0C2}" type="presParOf" srcId="{5C9EB492-AAE4-4E79-A265-BFB5AE6B3C36}" destId="{77F2BDF0-13B5-4ED3-8F94-17ABD4490BE6}" srcOrd="0" destOrd="0" presId="urn:microsoft.com/office/officeart/2005/8/layout/pictureOrgChart+Icon"/>
    <dgm:cxn modelId="{E00FC9F2-22F7-4F16-AA73-4C6FF4F0E355}" type="presParOf" srcId="{5C9EB492-AAE4-4E79-A265-BFB5AE6B3C36}" destId="{E6F314D1-E8D3-45A9-B731-0C67040B1402}" srcOrd="1" destOrd="0" presId="urn:microsoft.com/office/officeart/2005/8/layout/pictureOrgChart+Icon"/>
    <dgm:cxn modelId="{63D3AD54-8F78-4F9C-BBAE-F201DF7F9B6A}" type="presParOf" srcId="{5C9EB492-AAE4-4E79-A265-BFB5AE6B3C36}" destId="{6EF3283C-E6B3-41A4-B4E8-33D179C55869}" srcOrd="2" destOrd="0" presId="urn:microsoft.com/office/officeart/2005/8/layout/pictureOrgChart+Icon"/>
    <dgm:cxn modelId="{1C39AF02-017A-4325-A2BA-C0AC67915F1F}" type="presParOf" srcId="{EB85B325-5336-4C6A-8E13-37A52515C360}" destId="{8F89C97B-3B5D-47EA-97EF-6E4D4C83600E}" srcOrd="1" destOrd="0" presId="urn:microsoft.com/office/officeart/2005/8/layout/pictureOrgChart+Icon"/>
    <dgm:cxn modelId="{6DC81A26-1D99-4C97-BFD9-B2222236C097}" type="presParOf" srcId="{EB85B325-5336-4C6A-8E13-37A52515C360}" destId="{3D636850-AECF-4541-A3BF-B6AD93F0F58F}" srcOrd="2" destOrd="0" presId="urn:microsoft.com/office/officeart/2005/8/layout/pictureOrgChart+Icon"/>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E18AD3-495A-42A2-9E0D-1B1B6134CA4A}"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GB"/>
        </a:p>
      </dgm:t>
    </dgm:pt>
    <dgm:pt modelId="{4C6E976E-E600-4D3A-B78D-434DA783498F}">
      <dgm:prSet phldrT="[Text]" custT="1"/>
      <dgm:spPr>
        <a:solidFill>
          <a:schemeClr val="tx2">
            <a:lumMod val="40000"/>
            <a:lumOff val="60000"/>
          </a:schemeClr>
        </a:solidFill>
      </dgm:spPr>
      <dgm:t>
        <a:bodyPr/>
        <a:lstStyle/>
        <a:p>
          <a:r>
            <a:rPr lang="en-GB" sz="1300" b="1" dirty="0"/>
            <a:t>Teleri Kemp</a:t>
          </a:r>
        </a:p>
        <a:p>
          <a:r>
            <a:rPr lang="en-GB" sz="1300" dirty="0"/>
            <a:t>HR Business Partner </a:t>
          </a:r>
        </a:p>
      </dgm:t>
    </dgm:pt>
    <dgm:pt modelId="{E0787B18-4B3B-4580-A06F-1E7830B57237}" type="parTrans" cxnId="{4453BB79-B90F-4BA5-91FB-6AFD99A59050}">
      <dgm:prSet/>
      <dgm:spPr/>
      <dgm:t>
        <a:bodyPr/>
        <a:lstStyle/>
        <a:p>
          <a:endParaRPr lang="en-GB"/>
        </a:p>
      </dgm:t>
    </dgm:pt>
    <dgm:pt modelId="{B1F8D4C2-DD6D-4FB7-9C86-85F088E769A5}" type="sibTrans" cxnId="{4453BB79-B90F-4BA5-91FB-6AFD99A59050}">
      <dgm:prSet/>
      <dgm:spPr/>
      <dgm:t>
        <a:bodyPr/>
        <a:lstStyle/>
        <a:p>
          <a:endParaRPr lang="en-GB"/>
        </a:p>
      </dgm:t>
    </dgm:pt>
    <dgm:pt modelId="{81BC30EF-EA8F-41DE-AC2A-1451F1553CD5}" type="pres">
      <dgm:prSet presAssocID="{16E18AD3-495A-42A2-9E0D-1B1B6134CA4A}" presName="hierChild1" presStyleCnt="0">
        <dgm:presLayoutVars>
          <dgm:orgChart val="1"/>
          <dgm:chPref val="1"/>
          <dgm:dir/>
          <dgm:animOne val="branch"/>
          <dgm:animLvl val="lvl"/>
          <dgm:resizeHandles/>
        </dgm:presLayoutVars>
      </dgm:prSet>
      <dgm:spPr/>
    </dgm:pt>
    <dgm:pt modelId="{EB85B325-5336-4C6A-8E13-37A52515C360}" type="pres">
      <dgm:prSet presAssocID="{4C6E976E-E600-4D3A-B78D-434DA783498F}" presName="hierRoot1" presStyleCnt="0">
        <dgm:presLayoutVars>
          <dgm:hierBranch val="init"/>
        </dgm:presLayoutVars>
      </dgm:prSet>
      <dgm:spPr/>
    </dgm:pt>
    <dgm:pt modelId="{5C9EB492-AAE4-4E79-A265-BFB5AE6B3C36}" type="pres">
      <dgm:prSet presAssocID="{4C6E976E-E600-4D3A-B78D-434DA783498F}" presName="rootComposite1" presStyleCnt="0"/>
      <dgm:spPr/>
    </dgm:pt>
    <dgm:pt modelId="{77F2BDF0-13B5-4ED3-8F94-17ABD4490BE6}" type="pres">
      <dgm:prSet presAssocID="{4C6E976E-E600-4D3A-B78D-434DA783498F}" presName="rootText1" presStyleLbl="node0" presStyleIdx="0" presStyleCnt="1" custLinFactNeighborX="471" custLinFactNeighborY="41">
        <dgm:presLayoutVars>
          <dgm:chPref val="3"/>
        </dgm:presLayoutVars>
      </dgm:prSet>
      <dgm:spPr/>
    </dgm:pt>
    <dgm:pt modelId="{E6F314D1-E8D3-45A9-B731-0C67040B1402}" type="pres">
      <dgm:prSet presAssocID="{4C6E976E-E600-4D3A-B78D-434DA783498F}" presName="rootPict1" presStyleLbl="alignImgPlace1" presStyleIdx="0" presStyleCnt="1"/>
      <dgm:spPr/>
    </dgm:pt>
    <dgm:pt modelId="{6EF3283C-E6B3-41A4-B4E8-33D179C55869}" type="pres">
      <dgm:prSet presAssocID="{4C6E976E-E600-4D3A-B78D-434DA783498F}" presName="rootConnector1" presStyleLbl="node1" presStyleIdx="0" presStyleCnt="0"/>
      <dgm:spPr/>
    </dgm:pt>
    <dgm:pt modelId="{8F89C97B-3B5D-47EA-97EF-6E4D4C83600E}" type="pres">
      <dgm:prSet presAssocID="{4C6E976E-E600-4D3A-B78D-434DA783498F}" presName="hierChild2" presStyleCnt="0"/>
      <dgm:spPr/>
    </dgm:pt>
    <dgm:pt modelId="{3D636850-AECF-4541-A3BF-B6AD93F0F58F}" type="pres">
      <dgm:prSet presAssocID="{4C6E976E-E600-4D3A-B78D-434DA783498F}" presName="hierChild3" presStyleCnt="0"/>
      <dgm:spPr/>
    </dgm:pt>
  </dgm:ptLst>
  <dgm:cxnLst>
    <dgm:cxn modelId="{AFD28B37-2FC9-4826-8F85-A00203555716}" type="presOf" srcId="{16E18AD3-495A-42A2-9E0D-1B1B6134CA4A}" destId="{81BC30EF-EA8F-41DE-AC2A-1451F1553CD5}" srcOrd="0" destOrd="0" presId="urn:microsoft.com/office/officeart/2005/8/layout/pictureOrgChart+Icon"/>
    <dgm:cxn modelId="{4E1D7E39-94A7-4703-A48B-332F25935743}" type="presOf" srcId="{4C6E976E-E600-4D3A-B78D-434DA783498F}" destId="{6EF3283C-E6B3-41A4-B4E8-33D179C55869}" srcOrd="1" destOrd="0" presId="urn:microsoft.com/office/officeart/2005/8/layout/pictureOrgChart+Icon"/>
    <dgm:cxn modelId="{4453BB79-B90F-4BA5-91FB-6AFD99A59050}" srcId="{16E18AD3-495A-42A2-9E0D-1B1B6134CA4A}" destId="{4C6E976E-E600-4D3A-B78D-434DA783498F}" srcOrd="0" destOrd="0" parTransId="{E0787B18-4B3B-4580-A06F-1E7830B57237}" sibTransId="{B1F8D4C2-DD6D-4FB7-9C86-85F088E769A5}"/>
    <dgm:cxn modelId="{7256C8BA-BF88-4137-834F-2FF6983F48EB}" type="presOf" srcId="{4C6E976E-E600-4D3A-B78D-434DA783498F}" destId="{77F2BDF0-13B5-4ED3-8F94-17ABD4490BE6}" srcOrd="0" destOrd="0" presId="urn:microsoft.com/office/officeart/2005/8/layout/pictureOrgChart+Icon"/>
    <dgm:cxn modelId="{68DDFEE5-0412-4638-A5B8-B7C83307D762}" type="presParOf" srcId="{81BC30EF-EA8F-41DE-AC2A-1451F1553CD5}" destId="{EB85B325-5336-4C6A-8E13-37A52515C360}" srcOrd="0" destOrd="0" presId="urn:microsoft.com/office/officeart/2005/8/layout/pictureOrgChart+Icon"/>
    <dgm:cxn modelId="{CB9D8211-9327-428B-B73D-1348AC3C0D7C}" type="presParOf" srcId="{EB85B325-5336-4C6A-8E13-37A52515C360}" destId="{5C9EB492-AAE4-4E79-A265-BFB5AE6B3C36}" srcOrd="0" destOrd="0" presId="urn:microsoft.com/office/officeart/2005/8/layout/pictureOrgChart+Icon"/>
    <dgm:cxn modelId="{C0FEA4F7-9D0B-437E-AFB9-4AF4CB3CF0C2}" type="presParOf" srcId="{5C9EB492-AAE4-4E79-A265-BFB5AE6B3C36}" destId="{77F2BDF0-13B5-4ED3-8F94-17ABD4490BE6}" srcOrd="0" destOrd="0" presId="urn:microsoft.com/office/officeart/2005/8/layout/pictureOrgChart+Icon"/>
    <dgm:cxn modelId="{E00FC9F2-22F7-4F16-AA73-4C6FF4F0E355}" type="presParOf" srcId="{5C9EB492-AAE4-4E79-A265-BFB5AE6B3C36}" destId="{E6F314D1-E8D3-45A9-B731-0C67040B1402}" srcOrd="1" destOrd="0" presId="urn:microsoft.com/office/officeart/2005/8/layout/pictureOrgChart+Icon"/>
    <dgm:cxn modelId="{63D3AD54-8F78-4F9C-BBAE-F201DF7F9B6A}" type="presParOf" srcId="{5C9EB492-AAE4-4E79-A265-BFB5AE6B3C36}" destId="{6EF3283C-E6B3-41A4-B4E8-33D179C55869}" srcOrd="2" destOrd="0" presId="urn:microsoft.com/office/officeart/2005/8/layout/pictureOrgChart+Icon"/>
    <dgm:cxn modelId="{1C39AF02-017A-4325-A2BA-C0AC67915F1F}" type="presParOf" srcId="{EB85B325-5336-4C6A-8E13-37A52515C360}" destId="{8F89C97B-3B5D-47EA-97EF-6E4D4C83600E}" srcOrd="1" destOrd="0" presId="urn:microsoft.com/office/officeart/2005/8/layout/pictureOrgChart+Icon"/>
    <dgm:cxn modelId="{6DC81A26-1D99-4C97-BFD9-B2222236C097}" type="presParOf" srcId="{EB85B325-5336-4C6A-8E13-37A52515C360}" destId="{3D636850-AECF-4541-A3BF-B6AD93F0F58F}" srcOrd="2" destOrd="0" presId="urn:microsoft.com/office/officeart/2005/8/layout/pictureOrgChart+Icon"/>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8A0AB1-6290-45EF-9E68-2437C4B28F86}"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GB"/>
        </a:p>
      </dgm:t>
    </dgm:pt>
    <dgm:pt modelId="{7BA76FE4-B4FE-41EC-B110-5BCE7D4F003C}">
      <dgm:prSet phldrT="[Text]" custT="1"/>
      <dgm:spPr>
        <a:solidFill>
          <a:schemeClr val="accent1"/>
        </a:solidFill>
        <a:ln>
          <a:solidFill>
            <a:schemeClr val="accent1"/>
          </a:solidFill>
        </a:ln>
      </dgm:spPr>
      <dgm:t>
        <a:bodyPr/>
        <a:lstStyle/>
        <a:p>
          <a:r>
            <a:rPr lang="en-GB" sz="1800" b="1" dirty="0">
              <a:solidFill>
                <a:schemeClr val="bg1"/>
              </a:solidFill>
            </a:rPr>
            <a:t>Cormac</a:t>
          </a:r>
        </a:p>
      </dgm:t>
    </dgm:pt>
    <dgm:pt modelId="{341C9F41-6C7F-4808-AADD-85E42106CFB5}" type="parTrans" cxnId="{02030D27-0CAD-463D-BBBB-C4204B270851}">
      <dgm:prSet/>
      <dgm:spPr/>
      <dgm:t>
        <a:bodyPr/>
        <a:lstStyle/>
        <a:p>
          <a:endParaRPr lang="en-GB"/>
        </a:p>
      </dgm:t>
    </dgm:pt>
    <dgm:pt modelId="{97B2B0B6-A224-433A-9349-ED8DD6EA9113}" type="sibTrans" cxnId="{02030D27-0CAD-463D-BBBB-C4204B270851}">
      <dgm:prSet/>
      <dgm:spPr/>
      <dgm:t>
        <a:bodyPr/>
        <a:lstStyle/>
        <a:p>
          <a:endParaRPr lang="en-GB"/>
        </a:p>
      </dgm:t>
    </dgm:pt>
    <dgm:pt modelId="{4298D3D3-AF6D-4783-AC44-89B74E40EC32}">
      <dgm:prSet phldrT="[Text]" custT="1"/>
      <dgm:spPr>
        <a:solidFill>
          <a:schemeClr val="accent1"/>
        </a:solidFill>
        <a:ln>
          <a:solidFill>
            <a:schemeClr val="accent1"/>
          </a:solidFill>
        </a:ln>
      </dgm:spPr>
      <dgm:t>
        <a:bodyPr/>
        <a:lstStyle/>
        <a:p>
          <a:r>
            <a:rPr lang="en-GB" sz="1800" b="1" dirty="0">
              <a:solidFill>
                <a:schemeClr val="bg1"/>
              </a:solidFill>
            </a:rPr>
            <a:t>Term Service Business</a:t>
          </a:r>
        </a:p>
        <a:p>
          <a:r>
            <a:rPr lang="en-GB" sz="1800" dirty="0">
              <a:solidFill>
                <a:schemeClr val="bg1"/>
              </a:solidFill>
            </a:rPr>
            <a:t>Andy James</a:t>
          </a:r>
        </a:p>
        <a:p>
          <a:r>
            <a:rPr lang="en-GB" sz="1800" b="1" dirty="0">
              <a:solidFill>
                <a:srgbClr val="785700"/>
              </a:solidFill>
            </a:rPr>
            <a:t>Community Focus </a:t>
          </a:r>
        </a:p>
      </dgm:t>
    </dgm:pt>
    <dgm:pt modelId="{E318F122-FC6B-4B7A-9D55-12B63188BF91}" type="parTrans" cxnId="{3F77464A-4A02-42D9-9E65-C598A2E995FF}">
      <dgm:prSet/>
      <dgm:spPr>
        <a:ln>
          <a:solidFill>
            <a:schemeClr val="accent1"/>
          </a:solidFill>
        </a:ln>
      </dgm:spPr>
      <dgm:t>
        <a:bodyPr/>
        <a:lstStyle/>
        <a:p>
          <a:endParaRPr lang="en-GB"/>
        </a:p>
      </dgm:t>
    </dgm:pt>
    <dgm:pt modelId="{5F0FDCB2-AC87-491B-87A5-7B34BE2C61FF}" type="sibTrans" cxnId="{3F77464A-4A02-42D9-9E65-C598A2E995FF}">
      <dgm:prSet/>
      <dgm:spPr/>
      <dgm:t>
        <a:bodyPr/>
        <a:lstStyle/>
        <a:p>
          <a:endParaRPr lang="en-GB"/>
        </a:p>
      </dgm:t>
    </dgm:pt>
    <dgm:pt modelId="{E0A8EFEC-CD3F-4203-AE8D-06D300C9EFA9}">
      <dgm:prSet phldrT="[Text]" custT="1"/>
      <dgm:spPr>
        <a:solidFill>
          <a:schemeClr val="accent1"/>
        </a:solidFill>
        <a:ln>
          <a:solidFill>
            <a:schemeClr val="accent1"/>
          </a:solidFill>
        </a:ln>
      </dgm:spPr>
      <dgm:t>
        <a:bodyPr/>
        <a:lstStyle/>
        <a:p>
          <a:r>
            <a:rPr lang="en-GB" sz="1800" b="1" dirty="0">
              <a:solidFill>
                <a:schemeClr val="bg1"/>
              </a:solidFill>
            </a:rPr>
            <a:t>Infrastructure Business </a:t>
          </a:r>
        </a:p>
        <a:p>
          <a:r>
            <a:rPr lang="en-GB" sz="1800" dirty="0">
              <a:solidFill>
                <a:schemeClr val="bg1"/>
              </a:solidFill>
            </a:rPr>
            <a:t>Steve Worthington</a:t>
          </a:r>
        </a:p>
        <a:p>
          <a:r>
            <a:rPr lang="en-GB" sz="1800" b="1" dirty="0">
              <a:solidFill>
                <a:srgbClr val="785700"/>
              </a:solidFill>
            </a:rPr>
            <a:t>Infrastructure for Growth</a:t>
          </a:r>
        </a:p>
      </dgm:t>
    </dgm:pt>
    <dgm:pt modelId="{175195F0-38A6-44C4-908F-4112DBAF4BFD}" type="parTrans" cxnId="{A55BD62D-67BD-4F25-96DC-EA1F5938200B}">
      <dgm:prSet/>
      <dgm:spPr>
        <a:ln>
          <a:solidFill>
            <a:schemeClr val="accent1"/>
          </a:solidFill>
        </a:ln>
      </dgm:spPr>
      <dgm:t>
        <a:bodyPr/>
        <a:lstStyle/>
        <a:p>
          <a:endParaRPr lang="en-GB"/>
        </a:p>
      </dgm:t>
    </dgm:pt>
    <dgm:pt modelId="{50150D1D-34F1-4723-981B-8ABB0496EC55}" type="sibTrans" cxnId="{A55BD62D-67BD-4F25-96DC-EA1F5938200B}">
      <dgm:prSet/>
      <dgm:spPr/>
      <dgm:t>
        <a:bodyPr/>
        <a:lstStyle/>
        <a:p>
          <a:endParaRPr lang="en-GB"/>
        </a:p>
      </dgm:t>
    </dgm:pt>
    <dgm:pt modelId="{1068E3F6-A41B-4074-90E6-8733167C025A}">
      <dgm:prSet phldrT="[Text]" custT="1"/>
      <dgm:spPr>
        <a:solidFill>
          <a:schemeClr val="accent1"/>
        </a:solidFill>
        <a:ln>
          <a:solidFill>
            <a:schemeClr val="accent1"/>
          </a:solidFill>
        </a:ln>
      </dgm:spPr>
      <dgm:t>
        <a:bodyPr/>
        <a:lstStyle/>
        <a:p>
          <a:r>
            <a:rPr lang="en-GB" sz="1800" b="1" dirty="0">
              <a:solidFill>
                <a:schemeClr val="bg1"/>
              </a:solidFill>
            </a:rPr>
            <a:t>Regional Business</a:t>
          </a:r>
        </a:p>
        <a:p>
          <a:r>
            <a:rPr lang="en-GB" sz="1800" dirty="0">
              <a:solidFill>
                <a:schemeClr val="bg1"/>
              </a:solidFill>
            </a:rPr>
            <a:t>Ian Bounsall </a:t>
          </a:r>
        </a:p>
        <a:p>
          <a:r>
            <a:rPr lang="en-GB" sz="1800" b="1" dirty="0">
              <a:solidFill>
                <a:srgbClr val="785700"/>
              </a:solidFill>
            </a:rPr>
            <a:t>Commercial Focus</a:t>
          </a:r>
        </a:p>
      </dgm:t>
    </dgm:pt>
    <dgm:pt modelId="{3A2DC338-387E-4F2A-87ED-4B5AD0CEB4DD}" type="parTrans" cxnId="{C76C89A4-F62F-44A1-8E50-93BC76F53E67}">
      <dgm:prSet/>
      <dgm:spPr>
        <a:ln>
          <a:solidFill>
            <a:schemeClr val="accent1"/>
          </a:solidFill>
        </a:ln>
      </dgm:spPr>
      <dgm:t>
        <a:bodyPr/>
        <a:lstStyle/>
        <a:p>
          <a:endParaRPr lang="en-GB"/>
        </a:p>
      </dgm:t>
    </dgm:pt>
    <dgm:pt modelId="{E3C3CB49-DCDA-40B9-AD6E-FFF4D261A30B}" type="sibTrans" cxnId="{C76C89A4-F62F-44A1-8E50-93BC76F53E67}">
      <dgm:prSet/>
      <dgm:spPr/>
      <dgm:t>
        <a:bodyPr/>
        <a:lstStyle/>
        <a:p>
          <a:endParaRPr lang="en-GB"/>
        </a:p>
      </dgm:t>
    </dgm:pt>
    <dgm:pt modelId="{0D81A54F-77EA-4CD0-A064-C5518681D3B3}">
      <dgm:prSet custT="1"/>
      <dgm:spPr>
        <a:ln>
          <a:solidFill>
            <a:schemeClr val="accent1"/>
          </a:solidFill>
        </a:ln>
      </dgm:spPr>
      <dgm:t>
        <a:bodyPr/>
        <a:lstStyle/>
        <a:p>
          <a:pPr>
            <a:buFont typeface="Arial" panose="020B0604020202020204" pitchFamily="34" charset="0"/>
            <a:buNone/>
          </a:pPr>
          <a:r>
            <a:rPr lang="en-GB" sz="1800" dirty="0"/>
            <a:t>Highways Contract  </a:t>
          </a:r>
        </a:p>
        <a:p>
          <a:pPr>
            <a:buFont typeface="Arial" panose="020B0604020202020204" pitchFamily="34" charset="0"/>
            <a:buChar char="•"/>
          </a:pPr>
          <a:r>
            <a:rPr lang="en-GB" sz="1800" dirty="0"/>
            <a:t>Environment Contract</a:t>
          </a:r>
        </a:p>
        <a:p>
          <a:pPr>
            <a:buFont typeface="Arial" panose="020B0604020202020204" pitchFamily="34" charset="0"/>
            <a:buChar char="•"/>
          </a:pPr>
          <a:r>
            <a:rPr lang="en-GB" sz="1800" dirty="0"/>
            <a:t>Capital Programme Delivery</a:t>
          </a:r>
        </a:p>
        <a:p>
          <a:pPr>
            <a:buNone/>
          </a:pPr>
          <a:r>
            <a:rPr lang="en-GB" sz="1800" dirty="0"/>
            <a:t>Consultancy</a:t>
          </a:r>
        </a:p>
      </dgm:t>
    </dgm:pt>
    <dgm:pt modelId="{158D67A8-F59A-4907-9148-AD000EDEFAFD}" type="parTrans" cxnId="{2EEE0C44-9BC5-4559-87F1-614AF826063B}">
      <dgm:prSet/>
      <dgm:spPr>
        <a:ln>
          <a:solidFill>
            <a:schemeClr val="accent1"/>
          </a:solidFill>
        </a:ln>
      </dgm:spPr>
      <dgm:t>
        <a:bodyPr/>
        <a:lstStyle/>
        <a:p>
          <a:endParaRPr lang="en-GB"/>
        </a:p>
      </dgm:t>
    </dgm:pt>
    <dgm:pt modelId="{420D4CA3-DB73-4E9A-A749-C5EAAE8D7E41}" type="sibTrans" cxnId="{2EEE0C44-9BC5-4559-87F1-614AF826063B}">
      <dgm:prSet/>
      <dgm:spPr/>
      <dgm:t>
        <a:bodyPr/>
        <a:lstStyle/>
        <a:p>
          <a:endParaRPr lang="en-GB"/>
        </a:p>
      </dgm:t>
    </dgm:pt>
    <dgm:pt modelId="{801FDA33-EEBD-46F9-BFC5-BC94A3D14986}">
      <dgm:prSet custT="1"/>
      <dgm:spPr>
        <a:ln>
          <a:solidFill>
            <a:schemeClr val="accent1"/>
          </a:solidFill>
        </a:ln>
      </dgm:spPr>
      <dgm:t>
        <a:bodyPr/>
        <a:lstStyle/>
        <a:p>
          <a:pPr>
            <a:lnSpc>
              <a:spcPct val="100000"/>
            </a:lnSpc>
            <a:spcAft>
              <a:spcPts val="1200"/>
            </a:spcAft>
            <a:buFont typeface="Arial" panose="020B0604020202020204" pitchFamily="34" charset="0"/>
            <a:buChar char="•"/>
          </a:pPr>
          <a:r>
            <a:rPr lang="en-GB" sz="1800" dirty="0"/>
            <a:t>Civil Engineering Contracting</a:t>
          </a:r>
        </a:p>
        <a:p>
          <a:pPr>
            <a:lnSpc>
              <a:spcPct val="100000"/>
            </a:lnSpc>
            <a:spcAft>
              <a:spcPts val="1200"/>
            </a:spcAft>
            <a:buFont typeface="Arial" panose="020B0604020202020204" pitchFamily="34" charset="0"/>
            <a:buChar char="•"/>
          </a:pPr>
          <a:r>
            <a:rPr lang="en-GB" sz="1800" dirty="0"/>
            <a:t>Design &amp; Build</a:t>
          </a:r>
        </a:p>
        <a:p>
          <a:pPr>
            <a:lnSpc>
              <a:spcPct val="100000"/>
            </a:lnSpc>
            <a:spcAft>
              <a:spcPts val="1200"/>
            </a:spcAft>
            <a:buFont typeface="Arial" panose="020B0604020202020204" pitchFamily="34" charset="0"/>
            <a:buChar char="•"/>
          </a:pPr>
          <a:r>
            <a:rPr lang="en-GB" sz="1800" dirty="0"/>
            <a:t>Infrastructure Projects </a:t>
          </a:r>
        </a:p>
      </dgm:t>
    </dgm:pt>
    <dgm:pt modelId="{8CF0CE68-8A90-437C-960D-698F57B7A30B}" type="parTrans" cxnId="{4F8AB517-DE1A-4F72-AB4A-ABE99F067717}">
      <dgm:prSet/>
      <dgm:spPr>
        <a:ln>
          <a:solidFill>
            <a:schemeClr val="accent1"/>
          </a:solidFill>
        </a:ln>
      </dgm:spPr>
      <dgm:t>
        <a:bodyPr/>
        <a:lstStyle/>
        <a:p>
          <a:endParaRPr lang="en-GB"/>
        </a:p>
      </dgm:t>
    </dgm:pt>
    <dgm:pt modelId="{009D2F76-24D9-456A-951F-48B67A63183A}" type="sibTrans" cxnId="{4F8AB517-DE1A-4F72-AB4A-ABE99F067717}">
      <dgm:prSet/>
      <dgm:spPr/>
      <dgm:t>
        <a:bodyPr/>
        <a:lstStyle/>
        <a:p>
          <a:endParaRPr lang="en-GB"/>
        </a:p>
      </dgm:t>
    </dgm:pt>
    <dgm:pt modelId="{9667AB3D-6A0A-4051-8C5E-910ECA4287BB}">
      <dgm:prSet custT="1"/>
      <dgm:spPr>
        <a:ln>
          <a:solidFill>
            <a:schemeClr val="accent1"/>
          </a:solidFill>
        </a:ln>
      </dgm:spPr>
      <dgm:t>
        <a:bodyPr/>
        <a:lstStyle/>
        <a:p>
          <a:pPr marL="0" marR="0" lvl="0" indent="0" defTabSz="914400" eaLnBrk="1" fontAlgn="auto" latinLnBrk="0" hangingPunct="1">
            <a:lnSpc>
              <a:spcPct val="100000"/>
            </a:lnSpc>
            <a:spcBef>
              <a:spcPts val="1800"/>
            </a:spcBef>
            <a:spcAft>
              <a:spcPts val="0"/>
            </a:spcAft>
            <a:buClrTx/>
            <a:buSzTx/>
            <a:buFontTx/>
            <a:buNone/>
            <a:tabLst/>
            <a:defRPr/>
          </a:pPr>
          <a:endParaRPr lang="en-GB" sz="1800" dirty="0"/>
        </a:p>
        <a:p>
          <a:pPr marL="0" marR="0" lvl="0" indent="0" defTabSz="914400" eaLnBrk="1" fontAlgn="auto" latinLnBrk="0" hangingPunct="1">
            <a:lnSpc>
              <a:spcPct val="100000"/>
            </a:lnSpc>
            <a:spcBef>
              <a:spcPts val="1800"/>
            </a:spcBef>
            <a:spcAft>
              <a:spcPts val="0"/>
            </a:spcAft>
            <a:buClrTx/>
            <a:buSzTx/>
            <a:buFontTx/>
            <a:buNone/>
            <a:tabLst/>
            <a:defRPr/>
          </a:pPr>
          <a:r>
            <a:rPr lang="en-GB" sz="1800" dirty="0"/>
            <a:t>Surfacing</a:t>
          </a:r>
        </a:p>
        <a:p>
          <a:pPr marL="0" marR="0" lvl="0" indent="0" defTabSz="914400" eaLnBrk="1" fontAlgn="auto" latinLnBrk="0" hangingPunct="1">
            <a:lnSpc>
              <a:spcPct val="100000"/>
            </a:lnSpc>
            <a:spcBef>
              <a:spcPts val="1800"/>
            </a:spcBef>
            <a:spcAft>
              <a:spcPts val="0"/>
            </a:spcAft>
            <a:buClrTx/>
            <a:buSzTx/>
            <a:buFontTx/>
            <a:buNone/>
            <a:tabLst/>
            <a:defRPr/>
          </a:pPr>
          <a:endParaRPr lang="en-GB" sz="1000" dirty="0"/>
        </a:p>
        <a:p>
          <a:pPr marL="0" marR="0" lvl="0" indent="0" defTabSz="914400" eaLnBrk="1" fontAlgn="auto" latinLnBrk="0" hangingPunct="1">
            <a:lnSpc>
              <a:spcPct val="100000"/>
            </a:lnSpc>
            <a:spcBef>
              <a:spcPts val="1800"/>
            </a:spcBef>
            <a:spcAft>
              <a:spcPts val="0"/>
            </a:spcAft>
            <a:buClrTx/>
            <a:buSzTx/>
            <a:buFontTx/>
            <a:buNone/>
            <a:tabLst/>
            <a:defRPr/>
          </a:pPr>
          <a:r>
            <a:rPr lang="en-GB" sz="1800" dirty="0"/>
            <a:t>External Business &amp; Regional civils </a:t>
          </a:r>
          <a:br>
            <a:rPr lang="en-GB" sz="1800" dirty="0"/>
          </a:br>
          <a:r>
            <a:rPr lang="en-GB" sz="1800" dirty="0"/>
            <a:t>(inc Exeter Depot)</a:t>
          </a:r>
        </a:p>
        <a:p>
          <a:pPr marL="0" lvl="0" defTabSz="889000">
            <a:lnSpc>
              <a:spcPct val="100000"/>
            </a:lnSpc>
            <a:spcBef>
              <a:spcPts val="1800"/>
            </a:spcBef>
            <a:spcAft>
              <a:spcPts val="0"/>
            </a:spcAft>
            <a:buNone/>
          </a:pPr>
          <a:endParaRPr lang="en-GB" sz="1000" dirty="0"/>
        </a:p>
        <a:p>
          <a:pPr marL="0" lvl="0" defTabSz="889000">
            <a:lnSpc>
              <a:spcPct val="100000"/>
            </a:lnSpc>
            <a:spcBef>
              <a:spcPts val="1800"/>
            </a:spcBef>
            <a:spcAft>
              <a:spcPts val="0"/>
            </a:spcAft>
            <a:buNone/>
          </a:pPr>
          <a:r>
            <a:rPr lang="en-GB" sz="1800" dirty="0"/>
            <a:t>Quarry &amp; Recycling</a:t>
          </a:r>
        </a:p>
        <a:p>
          <a:pPr marL="0" lvl="0" defTabSz="889000">
            <a:lnSpc>
              <a:spcPct val="100000"/>
            </a:lnSpc>
            <a:spcBef>
              <a:spcPts val="1800"/>
            </a:spcBef>
            <a:spcAft>
              <a:spcPts val="0"/>
            </a:spcAft>
            <a:buNone/>
          </a:pPr>
          <a:endParaRPr lang="en-GB" sz="1000" dirty="0"/>
        </a:p>
      </dgm:t>
    </dgm:pt>
    <dgm:pt modelId="{3B268F9B-DC82-4C4C-A3DD-D9C4AE419110}" type="parTrans" cxnId="{576D6A60-7227-465E-98F8-007D37E5EE0A}">
      <dgm:prSet/>
      <dgm:spPr>
        <a:solidFill>
          <a:schemeClr val="accent1"/>
        </a:solidFill>
        <a:ln>
          <a:solidFill>
            <a:schemeClr val="accent1"/>
          </a:solidFill>
        </a:ln>
      </dgm:spPr>
      <dgm:t>
        <a:bodyPr/>
        <a:lstStyle/>
        <a:p>
          <a:endParaRPr lang="en-GB"/>
        </a:p>
      </dgm:t>
    </dgm:pt>
    <dgm:pt modelId="{585E4AB4-303B-4CFC-9FD4-3065190A7FC1}" type="sibTrans" cxnId="{576D6A60-7227-465E-98F8-007D37E5EE0A}">
      <dgm:prSet/>
      <dgm:spPr/>
      <dgm:t>
        <a:bodyPr/>
        <a:lstStyle/>
        <a:p>
          <a:endParaRPr lang="en-GB"/>
        </a:p>
      </dgm:t>
    </dgm:pt>
    <dgm:pt modelId="{C7888CDB-9199-4C86-B11B-89965B809E6F}" type="pres">
      <dgm:prSet presAssocID="{F48A0AB1-6290-45EF-9E68-2437C4B28F86}" presName="hierChild1" presStyleCnt="0">
        <dgm:presLayoutVars>
          <dgm:orgChart val="1"/>
          <dgm:chPref val="1"/>
          <dgm:dir/>
          <dgm:animOne val="branch"/>
          <dgm:animLvl val="lvl"/>
          <dgm:resizeHandles/>
        </dgm:presLayoutVars>
      </dgm:prSet>
      <dgm:spPr/>
    </dgm:pt>
    <dgm:pt modelId="{161F5549-01EB-46D9-A821-415E2CDB04BD}" type="pres">
      <dgm:prSet presAssocID="{7BA76FE4-B4FE-41EC-B110-5BCE7D4F003C}" presName="hierRoot1" presStyleCnt="0">
        <dgm:presLayoutVars>
          <dgm:hierBranch/>
        </dgm:presLayoutVars>
      </dgm:prSet>
      <dgm:spPr/>
    </dgm:pt>
    <dgm:pt modelId="{9ECC9759-29C4-4F43-8843-34300BBC99DA}" type="pres">
      <dgm:prSet presAssocID="{7BA76FE4-B4FE-41EC-B110-5BCE7D4F003C}" presName="rootComposite1" presStyleCnt="0"/>
      <dgm:spPr/>
    </dgm:pt>
    <dgm:pt modelId="{DC68D0E3-AABE-4A93-BFCD-236A01872EBE}" type="pres">
      <dgm:prSet presAssocID="{7BA76FE4-B4FE-41EC-B110-5BCE7D4F003C}" presName="rootText1" presStyleLbl="node0" presStyleIdx="0" presStyleCnt="1" custLinFactNeighborY="-2183">
        <dgm:presLayoutVars>
          <dgm:chPref val="3"/>
        </dgm:presLayoutVars>
      </dgm:prSet>
      <dgm:spPr/>
    </dgm:pt>
    <dgm:pt modelId="{FEE39E35-0E32-4263-92C7-5AF3F8E37B28}" type="pres">
      <dgm:prSet presAssocID="{7BA76FE4-B4FE-41EC-B110-5BCE7D4F003C}" presName="rootConnector1" presStyleLbl="node1" presStyleIdx="0" presStyleCnt="0"/>
      <dgm:spPr/>
    </dgm:pt>
    <dgm:pt modelId="{130BFDDB-85FA-492D-A2E6-D8B5907751FF}" type="pres">
      <dgm:prSet presAssocID="{7BA76FE4-B4FE-41EC-B110-5BCE7D4F003C}" presName="hierChild2" presStyleCnt="0"/>
      <dgm:spPr/>
    </dgm:pt>
    <dgm:pt modelId="{250C7063-0732-49B5-A234-CAF5C8A8A51A}" type="pres">
      <dgm:prSet presAssocID="{E318F122-FC6B-4B7A-9D55-12B63188BF91}" presName="Name35" presStyleLbl="parChTrans1D2" presStyleIdx="0" presStyleCnt="3"/>
      <dgm:spPr/>
    </dgm:pt>
    <dgm:pt modelId="{474D8944-E8BE-457C-B638-482C69D24DF8}" type="pres">
      <dgm:prSet presAssocID="{4298D3D3-AF6D-4783-AC44-89B74E40EC32}" presName="hierRoot2" presStyleCnt="0">
        <dgm:presLayoutVars>
          <dgm:hierBranch val="init"/>
        </dgm:presLayoutVars>
      </dgm:prSet>
      <dgm:spPr/>
    </dgm:pt>
    <dgm:pt modelId="{8B3C2C27-A1F2-4D7D-9DD9-552982C9DD4E}" type="pres">
      <dgm:prSet presAssocID="{4298D3D3-AF6D-4783-AC44-89B74E40EC32}" presName="rootComposite" presStyleCnt="0"/>
      <dgm:spPr/>
    </dgm:pt>
    <dgm:pt modelId="{7F68E0A6-5859-4A87-BEC2-8881D3B80675}" type="pres">
      <dgm:prSet presAssocID="{4298D3D3-AF6D-4783-AC44-89B74E40EC32}" presName="rootText" presStyleLbl="node2" presStyleIdx="0" presStyleCnt="3" custLinFactNeighborY="4404">
        <dgm:presLayoutVars>
          <dgm:chPref val="3"/>
        </dgm:presLayoutVars>
      </dgm:prSet>
      <dgm:spPr/>
    </dgm:pt>
    <dgm:pt modelId="{7F6B23BF-D68E-4DC2-9CFE-59810F3909E6}" type="pres">
      <dgm:prSet presAssocID="{4298D3D3-AF6D-4783-AC44-89B74E40EC32}" presName="rootConnector" presStyleLbl="node2" presStyleIdx="0" presStyleCnt="3"/>
      <dgm:spPr/>
    </dgm:pt>
    <dgm:pt modelId="{5588036B-7FF0-4A41-85F8-A50A68FEEEF6}" type="pres">
      <dgm:prSet presAssocID="{4298D3D3-AF6D-4783-AC44-89B74E40EC32}" presName="hierChild4" presStyleCnt="0"/>
      <dgm:spPr/>
    </dgm:pt>
    <dgm:pt modelId="{777C1C69-95B4-4830-9314-5F314B7C535D}" type="pres">
      <dgm:prSet presAssocID="{158D67A8-F59A-4907-9148-AD000EDEFAFD}" presName="Name37" presStyleLbl="parChTrans1D3" presStyleIdx="0" presStyleCnt="3"/>
      <dgm:spPr/>
    </dgm:pt>
    <dgm:pt modelId="{FCBE95A1-C3E8-4239-B86D-D6BECC04EB00}" type="pres">
      <dgm:prSet presAssocID="{0D81A54F-77EA-4CD0-A064-C5518681D3B3}" presName="hierRoot2" presStyleCnt="0">
        <dgm:presLayoutVars>
          <dgm:hierBranch val="init"/>
        </dgm:presLayoutVars>
      </dgm:prSet>
      <dgm:spPr/>
    </dgm:pt>
    <dgm:pt modelId="{FD05401D-2410-4F48-BE47-B7A53CBD1AD5}" type="pres">
      <dgm:prSet presAssocID="{0D81A54F-77EA-4CD0-A064-C5518681D3B3}" presName="rootComposite" presStyleCnt="0"/>
      <dgm:spPr/>
    </dgm:pt>
    <dgm:pt modelId="{3EAC07DB-ACD0-4F7D-BF1D-C875101FE3CF}" type="pres">
      <dgm:prSet presAssocID="{0D81A54F-77EA-4CD0-A064-C5518681D3B3}" presName="rootText" presStyleLbl="node3" presStyleIdx="0" presStyleCnt="3" custScaleY="161160" custLinFactNeighborX="-5513" custLinFactNeighborY="-12634">
        <dgm:presLayoutVars>
          <dgm:chPref val="3"/>
        </dgm:presLayoutVars>
      </dgm:prSet>
      <dgm:spPr/>
    </dgm:pt>
    <dgm:pt modelId="{FBB294D2-596B-40AE-9720-23C054647F28}" type="pres">
      <dgm:prSet presAssocID="{0D81A54F-77EA-4CD0-A064-C5518681D3B3}" presName="rootConnector" presStyleLbl="node3" presStyleIdx="0" presStyleCnt="3"/>
      <dgm:spPr/>
    </dgm:pt>
    <dgm:pt modelId="{99B517D5-2E15-4AEA-9138-5430E381F435}" type="pres">
      <dgm:prSet presAssocID="{0D81A54F-77EA-4CD0-A064-C5518681D3B3}" presName="hierChild4" presStyleCnt="0"/>
      <dgm:spPr/>
    </dgm:pt>
    <dgm:pt modelId="{9AE1BDC1-D044-4F50-A7D7-7A5E4E6E5EFA}" type="pres">
      <dgm:prSet presAssocID="{0D81A54F-77EA-4CD0-A064-C5518681D3B3}" presName="hierChild5" presStyleCnt="0"/>
      <dgm:spPr/>
    </dgm:pt>
    <dgm:pt modelId="{69279F18-CA39-4287-BCDF-22F0E73915EB}" type="pres">
      <dgm:prSet presAssocID="{4298D3D3-AF6D-4783-AC44-89B74E40EC32}" presName="hierChild5" presStyleCnt="0"/>
      <dgm:spPr/>
    </dgm:pt>
    <dgm:pt modelId="{06095FD3-5430-4A18-B164-3F38E01254D6}" type="pres">
      <dgm:prSet presAssocID="{175195F0-38A6-44C4-908F-4112DBAF4BFD}" presName="Name35" presStyleLbl="parChTrans1D2" presStyleIdx="1" presStyleCnt="3"/>
      <dgm:spPr/>
    </dgm:pt>
    <dgm:pt modelId="{811979E6-40E2-4481-9B5B-65965876D955}" type="pres">
      <dgm:prSet presAssocID="{E0A8EFEC-CD3F-4203-AE8D-06D300C9EFA9}" presName="hierRoot2" presStyleCnt="0">
        <dgm:presLayoutVars>
          <dgm:hierBranch val="init"/>
        </dgm:presLayoutVars>
      </dgm:prSet>
      <dgm:spPr/>
    </dgm:pt>
    <dgm:pt modelId="{611F98DE-0F1E-4016-8AEE-A68044FFB9AE}" type="pres">
      <dgm:prSet presAssocID="{E0A8EFEC-CD3F-4203-AE8D-06D300C9EFA9}" presName="rootComposite" presStyleCnt="0"/>
      <dgm:spPr/>
    </dgm:pt>
    <dgm:pt modelId="{98BCAB3A-4A9D-4CE1-AAD6-E570F8882888}" type="pres">
      <dgm:prSet presAssocID="{E0A8EFEC-CD3F-4203-AE8D-06D300C9EFA9}" presName="rootText" presStyleLbl="node2" presStyleIdx="1" presStyleCnt="3" custLinFactNeighborY="6354">
        <dgm:presLayoutVars>
          <dgm:chPref val="3"/>
        </dgm:presLayoutVars>
      </dgm:prSet>
      <dgm:spPr/>
    </dgm:pt>
    <dgm:pt modelId="{AC280644-B87E-4C05-B8B1-E7CC85C3BD1E}" type="pres">
      <dgm:prSet presAssocID="{E0A8EFEC-CD3F-4203-AE8D-06D300C9EFA9}" presName="rootConnector" presStyleLbl="node2" presStyleIdx="1" presStyleCnt="3"/>
      <dgm:spPr/>
    </dgm:pt>
    <dgm:pt modelId="{D65CECF9-F0CA-4EDB-852B-C1296C6038EB}" type="pres">
      <dgm:prSet presAssocID="{E0A8EFEC-CD3F-4203-AE8D-06D300C9EFA9}" presName="hierChild4" presStyleCnt="0"/>
      <dgm:spPr/>
    </dgm:pt>
    <dgm:pt modelId="{77570B44-C95F-4BCF-A2B4-CFD0CEE1F838}" type="pres">
      <dgm:prSet presAssocID="{8CF0CE68-8A90-437C-960D-698F57B7A30B}" presName="Name37" presStyleLbl="parChTrans1D3" presStyleIdx="1" presStyleCnt="3"/>
      <dgm:spPr/>
    </dgm:pt>
    <dgm:pt modelId="{FA328004-C40A-4A0C-91ED-BEBDA83E8A77}" type="pres">
      <dgm:prSet presAssocID="{801FDA33-EEBD-46F9-BFC5-BC94A3D14986}" presName="hierRoot2" presStyleCnt="0">
        <dgm:presLayoutVars>
          <dgm:hierBranch val="init"/>
        </dgm:presLayoutVars>
      </dgm:prSet>
      <dgm:spPr/>
    </dgm:pt>
    <dgm:pt modelId="{ED4BB62D-D1D7-4882-A1C2-F8D39AED7A17}" type="pres">
      <dgm:prSet presAssocID="{801FDA33-EEBD-46F9-BFC5-BC94A3D14986}" presName="rootComposite" presStyleCnt="0"/>
      <dgm:spPr/>
    </dgm:pt>
    <dgm:pt modelId="{75D4E62C-AAD7-4AA2-A3CD-039AD3785AAE}" type="pres">
      <dgm:prSet presAssocID="{801FDA33-EEBD-46F9-BFC5-BC94A3D14986}" presName="rootText" presStyleLbl="node3" presStyleIdx="1" presStyleCnt="3" custScaleY="161160" custLinFactNeighborX="-5845" custLinFactNeighborY="-12875">
        <dgm:presLayoutVars>
          <dgm:chPref val="3"/>
        </dgm:presLayoutVars>
      </dgm:prSet>
      <dgm:spPr/>
    </dgm:pt>
    <dgm:pt modelId="{D351101F-28C8-4CA4-8CA1-CF80976BC403}" type="pres">
      <dgm:prSet presAssocID="{801FDA33-EEBD-46F9-BFC5-BC94A3D14986}" presName="rootConnector" presStyleLbl="node3" presStyleIdx="1" presStyleCnt="3"/>
      <dgm:spPr/>
    </dgm:pt>
    <dgm:pt modelId="{4B581590-B261-43B8-9561-82F18C4B4CAE}" type="pres">
      <dgm:prSet presAssocID="{801FDA33-EEBD-46F9-BFC5-BC94A3D14986}" presName="hierChild4" presStyleCnt="0"/>
      <dgm:spPr/>
    </dgm:pt>
    <dgm:pt modelId="{DC897E68-6259-4628-8A4C-91B650EDA068}" type="pres">
      <dgm:prSet presAssocID="{801FDA33-EEBD-46F9-BFC5-BC94A3D14986}" presName="hierChild5" presStyleCnt="0"/>
      <dgm:spPr/>
    </dgm:pt>
    <dgm:pt modelId="{C557FCDB-3ADE-4F8D-99C9-D33422EF23A6}" type="pres">
      <dgm:prSet presAssocID="{E0A8EFEC-CD3F-4203-AE8D-06D300C9EFA9}" presName="hierChild5" presStyleCnt="0"/>
      <dgm:spPr/>
    </dgm:pt>
    <dgm:pt modelId="{F2901042-8FD6-4F76-9716-691E9BC0DE18}" type="pres">
      <dgm:prSet presAssocID="{3A2DC338-387E-4F2A-87ED-4B5AD0CEB4DD}" presName="Name35" presStyleLbl="parChTrans1D2" presStyleIdx="2" presStyleCnt="3"/>
      <dgm:spPr/>
    </dgm:pt>
    <dgm:pt modelId="{D408BE02-A0B6-493D-8E99-947C73C4F7E9}" type="pres">
      <dgm:prSet presAssocID="{1068E3F6-A41B-4074-90E6-8733167C025A}" presName="hierRoot2" presStyleCnt="0">
        <dgm:presLayoutVars>
          <dgm:hierBranch val="init"/>
        </dgm:presLayoutVars>
      </dgm:prSet>
      <dgm:spPr/>
    </dgm:pt>
    <dgm:pt modelId="{AFCAFF5B-7A53-4A2C-B9E8-F60E06DB73A4}" type="pres">
      <dgm:prSet presAssocID="{1068E3F6-A41B-4074-90E6-8733167C025A}" presName="rootComposite" presStyleCnt="0"/>
      <dgm:spPr/>
    </dgm:pt>
    <dgm:pt modelId="{750093E9-03C4-413C-A9BC-D0FA10F8A055}" type="pres">
      <dgm:prSet presAssocID="{1068E3F6-A41B-4074-90E6-8733167C025A}" presName="rootText" presStyleLbl="node2" presStyleIdx="2" presStyleCnt="3" custLinFactNeighborY="4210">
        <dgm:presLayoutVars>
          <dgm:chPref val="3"/>
        </dgm:presLayoutVars>
      </dgm:prSet>
      <dgm:spPr/>
    </dgm:pt>
    <dgm:pt modelId="{CD676CE5-A3F1-426B-961F-8C4EBFAABE60}" type="pres">
      <dgm:prSet presAssocID="{1068E3F6-A41B-4074-90E6-8733167C025A}" presName="rootConnector" presStyleLbl="node2" presStyleIdx="2" presStyleCnt="3"/>
      <dgm:spPr/>
    </dgm:pt>
    <dgm:pt modelId="{7915049B-278A-4D91-A945-2C07979BF0D2}" type="pres">
      <dgm:prSet presAssocID="{1068E3F6-A41B-4074-90E6-8733167C025A}" presName="hierChild4" presStyleCnt="0"/>
      <dgm:spPr/>
    </dgm:pt>
    <dgm:pt modelId="{B7C8AE9D-CCCC-4E99-9EB5-B2BBAF0482D1}" type="pres">
      <dgm:prSet presAssocID="{3B268F9B-DC82-4C4C-A3DD-D9C4AE419110}" presName="Name37" presStyleLbl="parChTrans1D3" presStyleIdx="2" presStyleCnt="3"/>
      <dgm:spPr/>
    </dgm:pt>
    <dgm:pt modelId="{A5D5FF69-872A-475D-8BB8-DB4FE163F8AB}" type="pres">
      <dgm:prSet presAssocID="{9667AB3D-6A0A-4051-8C5E-910ECA4287BB}" presName="hierRoot2" presStyleCnt="0">
        <dgm:presLayoutVars>
          <dgm:hierBranch val="init"/>
        </dgm:presLayoutVars>
      </dgm:prSet>
      <dgm:spPr/>
    </dgm:pt>
    <dgm:pt modelId="{4EE39D10-7825-4A73-9A44-2B827473B1BA}" type="pres">
      <dgm:prSet presAssocID="{9667AB3D-6A0A-4051-8C5E-910ECA4287BB}" presName="rootComposite" presStyleCnt="0"/>
      <dgm:spPr/>
    </dgm:pt>
    <dgm:pt modelId="{A3E0F07B-7ECA-40F5-9AC4-9D3F2619ABC2}" type="pres">
      <dgm:prSet presAssocID="{9667AB3D-6A0A-4051-8C5E-910ECA4287BB}" presName="rootText" presStyleLbl="node3" presStyleIdx="2" presStyleCnt="3" custScaleY="161160" custLinFactNeighborX="-5513" custLinFactNeighborY="-8903">
        <dgm:presLayoutVars>
          <dgm:chPref val="3"/>
        </dgm:presLayoutVars>
      </dgm:prSet>
      <dgm:spPr/>
    </dgm:pt>
    <dgm:pt modelId="{41824827-765F-4265-8824-2F3D0351830B}" type="pres">
      <dgm:prSet presAssocID="{9667AB3D-6A0A-4051-8C5E-910ECA4287BB}" presName="rootConnector" presStyleLbl="node3" presStyleIdx="2" presStyleCnt="3"/>
      <dgm:spPr/>
    </dgm:pt>
    <dgm:pt modelId="{B4C45E2B-E2D1-4BAC-9005-8470C3D9309C}" type="pres">
      <dgm:prSet presAssocID="{9667AB3D-6A0A-4051-8C5E-910ECA4287BB}" presName="hierChild4" presStyleCnt="0"/>
      <dgm:spPr/>
    </dgm:pt>
    <dgm:pt modelId="{A5D62E9E-FDDB-4E59-B2D6-B6266DFCB0AC}" type="pres">
      <dgm:prSet presAssocID="{9667AB3D-6A0A-4051-8C5E-910ECA4287BB}" presName="hierChild5" presStyleCnt="0"/>
      <dgm:spPr/>
    </dgm:pt>
    <dgm:pt modelId="{6446C22F-DDBC-4EBD-B35B-C518D989B853}" type="pres">
      <dgm:prSet presAssocID="{1068E3F6-A41B-4074-90E6-8733167C025A}" presName="hierChild5" presStyleCnt="0"/>
      <dgm:spPr/>
    </dgm:pt>
    <dgm:pt modelId="{032ABFC8-0ADD-4462-8153-49C5A166FF95}" type="pres">
      <dgm:prSet presAssocID="{7BA76FE4-B4FE-41EC-B110-5BCE7D4F003C}" presName="hierChild3" presStyleCnt="0"/>
      <dgm:spPr/>
    </dgm:pt>
  </dgm:ptLst>
  <dgm:cxnLst>
    <dgm:cxn modelId="{BFA7A815-1F87-43AB-B281-20AB56D84309}" type="presOf" srcId="{7BA76FE4-B4FE-41EC-B110-5BCE7D4F003C}" destId="{DC68D0E3-AABE-4A93-BFCD-236A01872EBE}" srcOrd="0" destOrd="0" presId="urn:microsoft.com/office/officeart/2005/8/layout/orgChart1"/>
    <dgm:cxn modelId="{4F8AB517-DE1A-4F72-AB4A-ABE99F067717}" srcId="{E0A8EFEC-CD3F-4203-AE8D-06D300C9EFA9}" destId="{801FDA33-EEBD-46F9-BFC5-BC94A3D14986}" srcOrd="0" destOrd="0" parTransId="{8CF0CE68-8A90-437C-960D-698F57B7A30B}" sibTransId="{009D2F76-24D9-456A-951F-48B67A63183A}"/>
    <dgm:cxn modelId="{38905319-F1DF-403A-BE1E-E6027C90CC2F}" type="presOf" srcId="{175195F0-38A6-44C4-908F-4112DBAF4BFD}" destId="{06095FD3-5430-4A18-B164-3F38E01254D6}" srcOrd="0" destOrd="0" presId="urn:microsoft.com/office/officeart/2005/8/layout/orgChart1"/>
    <dgm:cxn modelId="{45777824-A000-4667-B517-0D3D3AA70610}" type="presOf" srcId="{4298D3D3-AF6D-4783-AC44-89B74E40EC32}" destId="{7F68E0A6-5859-4A87-BEC2-8881D3B80675}" srcOrd="0" destOrd="0" presId="urn:microsoft.com/office/officeart/2005/8/layout/orgChart1"/>
    <dgm:cxn modelId="{A1968F26-CE1E-45B0-9B65-4C2F9B5B07F5}" type="presOf" srcId="{E0A8EFEC-CD3F-4203-AE8D-06D300C9EFA9}" destId="{AC280644-B87E-4C05-B8B1-E7CC85C3BD1E}" srcOrd="1" destOrd="0" presId="urn:microsoft.com/office/officeart/2005/8/layout/orgChart1"/>
    <dgm:cxn modelId="{02030D27-0CAD-463D-BBBB-C4204B270851}" srcId="{F48A0AB1-6290-45EF-9E68-2437C4B28F86}" destId="{7BA76FE4-B4FE-41EC-B110-5BCE7D4F003C}" srcOrd="0" destOrd="0" parTransId="{341C9F41-6C7F-4808-AADD-85E42106CFB5}" sibTransId="{97B2B0B6-A224-433A-9349-ED8DD6EA9113}"/>
    <dgm:cxn modelId="{A55BD62D-67BD-4F25-96DC-EA1F5938200B}" srcId="{7BA76FE4-B4FE-41EC-B110-5BCE7D4F003C}" destId="{E0A8EFEC-CD3F-4203-AE8D-06D300C9EFA9}" srcOrd="1" destOrd="0" parTransId="{175195F0-38A6-44C4-908F-4112DBAF4BFD}" sibTransId="{50150D1D-34F1-4723-981B-8ABB0496EC55}"/>
    <dgm:cxn modelId="{576D6A60-7227-465E-98F8-007D37E5EE0A}" srcId="{1068E3F6-A41B-4074-90E6-8733167C025A}" destId="{9667AB3D-6A0A-4051-8C5E-910ECA4287BB}" srcOrd="0" destOrd="0" parTransId="{3B268F9B-DC82-4C4C-A3DD-D9C4AE419110}" sibTransId="{585E4AB4-303B-4CFC-9FD4-3065190A7FC1}"/>
    <dgm:cxn modelId="{2EEE0C44-9BC5-4559-87F1-614AF826063B}" srcId="{4298D3D3-AF6D-4783-AC44-89B74E40EC32}" destId="{0D81A54F-77EA-4CD0-A064-C5518681D3B3}" srcOrd="0" destOrd="0" parTransId="{158D67A8-F59A-4907-9148-AD000EDEFAFD}" sibTransId="{420D4CA3-DB73-4E9A-A749-C5EAAE8D7E41}"/>
    <dgm:cxn modelId="{6CD12A48-8E79-4519-A687-E1159596C4B5}" type="presOf" srcId="{0D81A54F-77EA-4CD0-A064-C5518681D3B3}" destId="{FBB294D2-596B-40AE-9720-23C054647F28}" srcOrd="1" destOrd="0" presId="urn:microsoft.com/office/officeart/2005/8/layout/orgChart1"/>
    <dgm:cxn modelId="{56DD6868-F4F0-4C6D-B640-003D51CEC94E}" type="presOf" srcId="{0D81A54F-77EA-4CD0-A064-C5518681D3B3}" destId="{3EAC07DB-ACD0-4F7D-BF1D-C875101FE3CF}" srcOrd="0" destOrd="0" presId="urn:microsoft.com/office/officeart/2005/8/layout/orgChart1"/>
    <dgm:cxn modelId="{9A28C248-74EB-477C-B709-6975C43E3C4E}" type="presOf" srcId="{8CF0CE68-8A90-437C-960D-698F57B7A30B}" destId="{77570B44-C95F-4BCF-A2B4-CFD0CEE1F838}" srcOrd="0" destOrd="0" presId="urn:microsoft.com/office/officeart/2005/8/layout/orgChart1"/>
    <dgm:cxn modelId="{8DA6C269-F27D-454D-ACDE-1E7161A0FF3E}" type="presOf" srcId="{7BA76FE4-B4FE-41EC-B110-5BCE7D4F003C}" destId="{FEE39E35-0E32-4263-92C7-5AF3F8E37B28}" srcOrd="1" destOrd="0" presId="urn:microsoft.com/office/officeart/2005/8/layout/orgChart1"/>
    <dgm:cxn modelId="{3F77464A-4A02-42D9-9E65-C598A2E995FF}" srcId="{7BA76FE4-B4FE-41EC-B110-5BCE7D4F003C}" destId="{4298D3D3-AF6D-4783-AC44-89B74E40EC32}" srcOrd="0" destOrd="0" parTransId="{E318F122-FC6B-4B7A-9D55-12B63188BF91}" sibTransId="{5F0FDCB2-AC87-491B-87A5-7B34BE2C61FF}"/>
    <dgm:cxn modelId="{D818E481-713E-4D05-83EA-6854D0623FA8}" type="presOf" srcId="{F48A0AB1-6290-45EF-9E68-2437C4B28F86}" destId="{C7888CDB-9199-4C86-B11B-89965B809E6F}" srcOrd="0" destOrd="0" presId="urn:microsoft.com/office/officeart/2005/8/layout/orgChart1"/>
    <dgm:cxn modelId="{5CD66DA4-CE71-4C58-BCF9-396CCF26C71C}" type="presOf" srcId="{3B268F9B-DC82-4C4C-A3DD-D9C4AE419110}" destId="{B7C8AE9D-CCCC-4E99-9EB5-B2BBAF0482D1}" srcOrd="0" destOrd="0" presId="urn:microsoft.com/office/officeart/2005/8/layout/orgChart1"/>
    <dgm:cxn modelId="{C76C89A4-F62F-44A1-8E50-93BC76F53E67}" srcId="{7BA76FE4-B4FE-41EC-B110-5BCE7D4F003C}" destId="{1068E3F6-A41B-4074-90E6-8733167C025A}" srcOrd="2" destOrd="0" parTransId="{3A2DC338-387E-4F2A-87ED-4B5AD0CEB4DD}" sibTransId="{E3C3CB49-DCDA-40B9-AD6E-FFF4D261A30B}"/>
    <dgm:cxn modelId="{6E6CD2A6-FF2F-4AD4-AD9D-3C84FD59BFD1}" type="presOf" srcId="{E0A8EFEC-CD3F-4203-AE8D-06D300C9EFA9}" destId="{98BCAB3A-4A9D-4CE1-AAD6-E570F8882888}" srcOrd="0" destOrd="0" presId="urn:microsoft.com/office/officeart/2005/8/layout/orgChart1"/>
    <dgm:cxn modelId="{DD6309AB-A32C-40BC-81CB-76D076C5BAF7}" type="presOf" srcId="{1068E3F6-A41B-4074-90E6-8733167C025A}" destId="{CD676CE5-A3F1-426B-961F-8C4EBFAABE60}" srcOrd="1" destOrd="0" presId="urn:microsoft.com/office/officeart/2005/8/layout/orgChart1"/>
    <dgm:cxn modelId="{2265A8B3-E440-47A7-BD0A-CCC5D3565616}" type="presOf" srcId="{E318F122-FC6B-4B7A-9D55-12B63188BF91}" destId="{250C7063-0732-49B5-A234-CAF5C8A8A51A}" srcOrd="0" destOrd="0" presId="urn:microsoft.com/office/officeart/2005/8/layout/orgChart1"/>
    <dgm:cxn modelId="{7BE439BB-9010-4B79-A03B-567622C5B7FF}" type="presOf" srcId="{9667AB3D-6A0A-4051-8C5E-910ECA4287BB}" destId="{A3E0F07B-7ECA-40F5-9AC4-9D3F2619ABC2}" srcOrd="0" destOrd="0" presId="urn:microsoft.com/office/officeart/2005/8/layout/orgChart1"/>
    <dgm:cxn modelId="{16A3A7BD-0F95-4992-8085-F200F242FC31}" type="presOf" srcId="{1068E3F6-A41B-4074-90E6-8733167C025A}" destId="{750093E9-03C4-413C-A9BC-D0FA10F8A055}" srcOrd="0" destOrd="0" presId="urn:microsoft.com/office/officeart/2005/8/layout/orgChart1"/>
    <dgm:cxn modelId="{28308BBE-BB3F-4B2D-8FDC-A312E89D0ED3}" type="presOf" srcId="{3A2DC338-387E-4F2A-87ED-4B5AD0CEB4DD}" destId="{F2901042-8FD6-4F76-9716-691E9BC0DE18}" srcOrd="0" destOrd="0" presId="urn:microsoft.com/office/officeart/2005/8/layout/orgChart1"/>
    <dgm:cxn modelId="{977F9DC9-3D8D-4EEC-901B-AC0FC7D8F754}" type="presOf" srcId="{158D67A8-F59A-4907-9148-AD000EDEFAFD}" destId="{777C1C69-95B4-4830-9314-5F314B7C535D}" srcOrd="0" destOrd="0" presId="urn:microsoft.com/office/officeart/2005/8/layout/orgChart1"/>
    <dgm:cxn modelId="{E0404BD7-8795-4A0F-BBCC-694742D5B56D}" type="presOf" srcId="{9667AB3D-6A0A-4051-8C5E-910ECA4287BB}" destId="{41824827-765F-4265-8824-2F3D0351830B}" srcOrd="1" destOrd="0" presId="urn:microsoft.com/office/officeart/2005/8/layout/orgChart1"/>
    <dgm:cxn modelId="{D36656DA-CF23-40C5-A9F4-BAF9885EA8FE}" type="presOf" srcId="{801FDA33-EEBD-46F9-BFC5-BC94A3D14986}" destId="{D351101F-28C8-4CA4-8CA1-CF80976BC403}" srcOrd="1" destOrd="0" presId="urn:microsoft.com/office/officeart/2005/8/layout/orgChart1"/>
    <dgm:cxn modelId="{61E0FDEB-ECFE-4EA1-82FB-9006BAE80023}" type="presOf" srcId="{4298D3D3-AF6D-4783-AC44-89B74E40EC32}" destId="{7F6B23BF-D68E-4DC2-9CFE-59810F3909E6}" srcOrd="1" destOrd="0" presId="urn:microsoft.com/office/officeart/2005/8/layout/orgChart1"/>
    <dgm:cxn modelId="{C31D4DEE-5C40-441D-8589-6DE16B30A820}" type="presOf" srcId="{801FDA33-EEBD-46F9-BFC5-BC94A3D14986}" destId="{75D4E62C-AAD7-4AA2-A3CD-039AD3785AAE}" srcOrd="0" destOrd="0" presId="urn:microsoft.com/office/officeart/2005/8/layout/orgChart1"/>
    <dgm:cxn modelId="{0A98AEA5-42C8-4557-945B-912E84A78623}" type="presParOf" srcId="{C7888CDB-9199-4C86-B11B-89965B809E6F}" destId="{161F5549-01EB-46D9-A821-415E2CDB04BD}" srcOrd="0" destOrd="0" presId="urn:microsoft.com/office/officeart/2005/8/layout/orgChart1"/>
    <dgm:cxn modelId="{2794077A-620B-4E0B-899C-012E17F6C030}" type="presParOf" srcId="{161F5549-01EB-46D9-A821-415E2CDB04BD}" destId="{9ECC9759-29C4-4F43-8843-34300BBC99DA}" srcOrd="0" destOrd="0" presId="urn:microsoft.com/office/officeart/2005/8/layout/orgChart1"/>
    <dgm:cxn modelId="{BEC7203F-96B3-4171-8FFA-A4F085B8752C}" type="presParOf" srcId="{9ECC9759-29C4-4F43-8843-34300BBC99DA}" destId="{DC68D0E3-AABE-4A93-BFCD-236A01872EBE}" srcOrd="0" destOrd="0" presId="urn:microsoft.com/office/officeart/2005/8/layout/orgChart1"/>
    <dgm:cxn modelId="{0FC33FE4-EB5A-43CB-A208-02730B2ECEEF}" type="presParOf" srcId="{9ECC9759-29C4-4F43-8843-34300BBC99DA}" destId="{FEE39E35-0E32-4263-92C7-5AF3F8E37B28}" srcOrd="1" destOrd="0" presId="urn:microsoft.com/office/officeart/2005/8/layout/orgChart1"/>
    <dgm:cxn modelId="{CAC6081F-61EA-4B00-9993-EEF33E39AC86}" type="presParOf" srcId="{161F5549-01EB-46D9-A821-415E2CDB04BD}" destId="{130BFDDB-85FA-492D-A2E6-D8B5907751FF}" srcOrd="1" destOrd="0" presId="urn:microsoft.com/office/officeart/2005/8/layout/orgChart1"/>
    <dgm:cxn modelId="{77890377-C323-4FA1-8849-0A3A6C944DC0}" type="presParOf" srcId="{130BFDDB-85FA-492D-A2E6-D8B5907751FF}" destId="{250C7063-0732-49B5-A234-CAF5C8A8A51A}" srcOrd="0" destOrd="0" presId="urn:microsoft.com/office/officeart/2005/8/layout/orgChart1"/>
    <dgm:cxn modelId="{F9CEC608-6D95-4101-9205-B72B24D168EA}" type="presParOf" srcId="{130BFDDB-85FA-492D-A2E6-D8B5907751FF}" destId="{474D8944-E8BE-457C-B638-482C69D24DF8}" srcOrd="1" destOrd="0" presId="urn:microsoft.com/office/officeart/2005/8/layout/orgChart1"/>
    <dgm:cxn modelId="{62C1EC5A-0A10-469C-A8B7-A6C43E5CBBFE}" type="presParOf" srcId="{474D8944-E8BE-457C-B638-482C69D24DF8}" destId="{8B3C2C27-A1F2-4D7D-9DD9-552982C9DD4E}" srcOrd="0" destOrd="0" presId="urn:microsoft.com/office/officeart/2005/8/layout/orgChart1"/>
    <dgm:cxn modelId="{81F58A83-5E9E-4DCD-886B-08B65AD78060}" type="presParOf" srcId="{8B3C2C27-A1F2-4D7D-9DD9-552982C9DD4E}" destId="{7F68E0A6-5859-4A87-BEC2-8881D3B80675}" srcOrd="0" destOrd="0" presId="urn:microsoft.com/office/officeart/2005/8/layout/orgChart1"/>
    <dgm:cxn modelId="{C3FC909A-3B02-4B55-ACF8-DAF25BA9E0D8}" type="presParOf" srcId="{8B3C2C27-A1F2-4D7D-9DD9-552982C9DD4E}" destId="{7F6B23BF-D68E-4DC2-9CFE-59810F3909E6}" srcOrd="1" destOrd="0" presId="urn:microsoft.com/office/officeart/2005/8/layout/orgChart1"/>
    <dgm:cxn modelId="{3D760FFA-6D8C-4C72-9DD4-FB0CB86406BD}" type="presParOf" srcId="{474D8944-E8BE-457C-B638-482C69D24DF8}" destId="{5588036B-7FF0-4A41-85F8-A50A68FEEEF6}" srcOrd="1" destOrd="0" presId="urn:microsoft.com/office/officeart/2005/8/layout/orgChart1"/>
    <dgm:cxn modelId="{5A4112DD-E301-44E6-815F-7109EB4078D0}" type="presParOf" srcId="{5588036B-7FF0-4A41-85F8-A50A68FEEEF6}" destId="{777C1C69-95B4-4830-9314-5F314B7C535D}" srcOrd="0" destOrd="0" presId="urn:microsoft.com/office/officeart/2005/8/layout/orgChart1"/>
    <dgm:cxn modelId="{1ABD34EA-FF55-4F8C-AD96-C1460C77D422}" type="presParOf" srcId="{5588036B-7FF0-4A41-85F8-A50A68FEEEF6}" destId="{FCBE95A1-C3E8-4239-B86D-D6BECC04EB00}" srcOrd="1" destOrd="0" presId="urn:microsoft.com/office/officeart/2005/8/layout/orgChart1"/>
    <dgm:cxn modelId="{27D821EE-8C75-4A9B-B700-989B3D8C1888}" type="presParOf" srcId="{FCBE95A1-C3E8-4239-B86D-D6BECC04EB00}" destId="{FD05401D-2410-4F48-BE47-B7A53CBD1AD5}" srcOrd="0" destOrd="0" presId="urn:microsoft.com/office/officeart/2005/8/layout/orgChart1"/>
    <dgm:cxn modelId="{ECEE9ACD-A1B3-4174-9A45-A3415FEF1863}" type="presParOf" srcId="{FD05401D-2410-4F48-BE47-B7A53CBD1AD5}" destId="{3EAC07DB-ACD0-4F7D-BF1D-C875101FE3CF}" srcOrd="0" destOrd="0" presId="urn:microsoft.com/office/officeart/2005/8/layout/orgChart1"/>
    <dgm:cxn modelId="{58A43E07-55EA-4823-9D1D-6E7D75649455}" type="presParOf" srcId="{FD05401D-2410-4F48-BE47-B7A53CBD1AD5}" destId="{FBB294D2-596B-40AE-9720-23C054647F28}" srcOrd="1" destOrd="0" presId="urn:microsoft.com/office/officeart/2005/8/layout/orgChart1"/>
    <dgm:cxn modelId="{5AA69EED-A5BB-4F2F-B52B-E7B295E5E24E}" type="presParOf" srcId="{FCBE95A1-C3E8-4239-B86D-D6BECC04EB00}" destId="{99B517D5-2E15-4AEA-9138-5430E381F435}" srcOrd="1" destOrd="0" presId="urn:microsoft.com/office/officeart/2005/8/layout/orgChart1"/>
    <dgm:cxn modelId="{BC87840C-94FA-44E4-9762-23AD71C6D1FD}" type="presParOf" srcId="{FCBE95A1-C3E8-4239-B86D-D6BECC04EB00}" destId="{9AE1BDC1-D044-4F50-A7D7-7A5E4E6E5EFA}" srcOrd="2" destOrd="0" presId="urn:microsoft.com/office/officeart/2005/8/layout/orgChart1"/>
    <dgm:cxn modelId="{6D84CB78-DF4F-4461-A3EC-DFF4126A28F9}" type="presParOf" srcId="{474D8944-E8BE-457C-B638-482C69D24DF8}" destId="{69279F18-CA39-4287-BCDF-22F0E73915EB}" srcOrd="2" destOrd="0" presId="urn:microsoft.com/office/officeart/2005/8/layout/orgChart1"/>
    <dgm:cxn modelId="{DC08464A-4645-4043-AB87-4A6610740C44}" type="presParOf" srcId="{130BFDDB-85FA-492D-A2E6-D8B5907751FF}" destId="{06095FD3-5430-4A18-B164-3F38E01254D6}" srcOrd="2" destOrd="0" presId="urn:microsoft.com/office/officeart/2005/8/layout/orgChart1"/>
    <dgm:cxn modelId="{FC7C1BB9-C7E2-49ED-9C49-526A4437F516}" type="presParOf" srcId="{130BFDDB-85FA-492D-A2E6-D8B5907751FF}" destId="{811979E6-40E2-4481-9B5B-65965876D955}" srcOrd="3" destOrd="0" presId="urn:microsoft.com/office/officeart/2005/8/layout/orgChart1"/>
    <dgm:cxn modelId="{4A21615D-3EE4-45FF-A25A-81F54935228A}" type="presParOf" srcId="{811979E6-40E2-4481-9B5B-65965876D955}" destId="{611F98DE-0F1E-4016-8AEE-A68044FFB9AE}" srcOrd="0" destOrd="0" presId="urn:microsoft.com/office/officeart/2005/8/layout/orgChart1"/>
    <dgm:cxn modelId="{3BE294EB-5CFE-4FE4-A77C-34FC935157B3}" type="presParOf" srcId="{611F98DE-0F1E-4016-8AEE-A68044FFB9AE}" destId="{98BCAB3A-4A9D-4CE1-AAD6-E570F8882888}" srcOrd="0" destOrd="0" presId="urn:microsoft.com/office/officeart/2005/8/layout/orgChart1"/>
    <dgm:cxn modelId="{90B6CB05-A42F-402D-A5E2-306B2361B959}" type="presParOf" srcId="{611F98DE-0F1E-4016-8AEE-A68044FFB9AE}" destId="{AC280644-B87E-4C05-B8B1-E7CC85C3BD1E}" srcOrd="1" destOrd="0" presId="urn:microsoft.com/office/officeart/2005/8/layout/orgChart1"/>
    <dgm:cxn modelId="{0364C501-39F9-4EA9-AFCA-24AE8F468E7E}" type="presParOf" srcId="{811979E6-40E2-4481-9B5B-65965876D955}" destId="{D65CECF9-F0CA-4EDB-852B-C1296C6038EB}" srcOrd="1" destOrd="0" presId="urn:microsoft.com/office/officeart/2005/8/layout/orgChart1"/>
    <dgm:cxn modelId="{B8B59527-F659-4D87-B677-B7D6DAD9E31F}" type="presParOf" srcId="{D65CECF9-F0CA-4EDB-852B-C1296C6038EB}" destId="{77570B44-C95F-4BCF-A2B4-CFD0CEE1F838}" srcOrd="0" destOrd="0" presId="urn:microsoft.com/office/officeart/2005/8/layout/orgChart1"/>
    <dgm:cxn modelId="{638063DC-99B7-4041-981E-73D370303897}" type="presParOf" srcId="{D65CECF9-F0CA-4EDB-852B-C1296C6038EB}" destId="{FA328004-C40A-4A0C-91ED-BEBDA83E8A77}" srcOrd="1" destOrd="0" presId="urn:microsoft.com/office/officeart/2005/8/layout/orgChart1"/>
    <dgm:cxn modelId="{ECC7E5F1-07FA-4C95-B9EE-184CA082C35A}" type="presParOf" srcId="{FA328004-C40A-4A0C-91ED-BEBDA83E8A77}" destId="{ED4BB62D-D1D7-4882-A1C2-F8D39AED7A17}" srcOrd="0" destOrd="0" presId="urn:microsoft.com/office/officeart/2005/8/layout/orgChart1"/>
    <dgm:cxn modelId="{E3A174D2-A375-4646-9410-27527B20DC0A}" type="presParOf" srcId="{ED4BB62D-D1D7-4882-A1C2-F8D39AED7A17}" destId="{75D4E62C-AAD7-4AA2-A3CD-039AD3785AAE}" srcOrd="0" destOrd="0" presId="urn:microsoft.com/office/officeart/2005/8/layout/orgChart1"/>
    <dgm:cxn modelId="{4108B4D1-7DA4-4B38-88B7-B906324880DB}" type="presParOf" srcId="{ED4BB62D-D1D7-4882-A1C2-F8D39AED7A17}" destId="{D351101F-28C8-4CA4-8CA1-CF80976BC403}" srcOrd="1" destOrd="0" presId="urn:microsoft.com/office/officeart/2005/8/layout/orgChart1"/>
    <dgm:cxn modelId="{B3F7663D-0B94-42C3-93A7-651219E538CF}" type="presParOf" srcId="{FA328004-C40A-4A0C-91ED-BEBDA83E8A77}" destId="{4B581590-B261-43B8-9561-82F18C4B4CAE}" srcOrd="1" destOrd="0" presId="urn:microsoft.com/office/officeart/2005/8/layout/orgChart1"/>
    <dgm:cxn modelId="{15E34799-9726-44F4-B48C-4D13E8FC7ABE}" type="presParOf" srcId="{FA328004-C40A-4A0C-91ED-BEBDA83E8A77}" destId="{DC897E68-6259-4628-8A4C-91B650EDA068}" srcOrd="2" destOrd="0" presId="urn:microsoft.com/office/officeart/2005/8/layout/orgChart1"/>
    <dgm:cxn modelId="{4143AAD6-F7C9-4C30-8574-852DCC6CC45C}" type="presParOf" srcId="{811979E6-40E2-4481-9B5B-65965876D955}" destId="{C557FCDB-3ADE-4F8D-99C9-D33422EF23A6}" srcOrd="2" destOrd="0" presId="urn:microsoft.com/office/officeart/2005/8/layout/orgChart1"/>
    <dgm:cxn modelId="{DC86570F-5B83-4F4D-B35D-EDA31A8ECEF3}" type="presParOf" srcId="{130BFDDB-85FA-492D-A2E6-D8B5907751FF}" destId="{F2901042-8FD6-4F76-9716-691E9BC0DE18}" srcOrd="4" destOrd="0" presId="urn:microsoft.com/office/officeart/2005/8/layout/orgChart1"/>
    <dgm:cxn modelId="{0FD700B0-AA17-49F4-82B1-AA77E9F97183}" type="presParOf" srcId="{130BFDDB-85FA-492D-A2E6-D8B5907751FF}" destId="{D408BE02-A0B6-493D-8E99-947C73C4F7E9}" srcOrd="5" destOrd="0" presId="urn:microsoft.com/office/officeart/2005/8/layout/orgChart1"/>
    <dgm:cxn modelId="{F6F0A79E-3D4F-4F75-B2C1-379185FC189F}" type="presParOf" srcId="{D408BE02-A0B6-493D-8E99-947C73C4F7E9}" destId="{AFCAFF5B-7A53-4A2C-B9E8-F60E06DB73A4}" srcOrd="0" destOrd="0" presId="urn:microsoft.com/office/officeart/2005/8/layout/orgChart1"/>
    <dgm:cxn modelId="{8DDB3F47-07C4-4DBB-9D95-6F733F72FF9E}" type="presParOf" srcId="{AFCAFF5B-7A53-4A2C-B9E8-F60E06DB73A4}" destId="{750093E9-03C4-413C-A9BC-D0FA10F8A055}" srcOrd="0" destOrd="0" presId="urn:microsoft.com/office/officeart/2005/8/layout/orgChart1"/>
    <dgm:cxn modelId="{873EF290-4AC2-4F4E-86CF-0C930BA6AAC8}" type="presParOf" srcId="{AFCAFF5B-7A53-4A2C-B9E8-F60E06DB73A4}" destId="{CD676CE5-A3F1-426B-961F-8C4EBFAABE60}" srcOrd="1" destOrd="0" presId="urn:microsoft.com/office/officeart/2005/8/layout/orgChart1"/>
    <dgm:cxn modelId="{257347C7-B18C-4C69-86BC-7A8C540DEDEC}" type="presParOf" srcId="{D408BE02-A0B6-493D-8E99-947C73C4F7E9}" destId="{7915049B-278A-4D91-A945-2C07979BF0D2}" srcOrd="1" destOrd="0" presId="urn:microsoft.com/office/officeart/2005/8/layout/orgChart1"/>
    <dgm:cxn modelId="{7CF69339-1CCC-4D3A-ABF7-99AA08541BC6}" type="presParOf" srcId="{7915049B-278A-4D91-A945-2C07979BF0D2}" destId="{B7C8AE9D-CCCC-4E99-9EB5-B2BBAF0482D1}" srcOrd="0" destOrd="0" presId="urn:microsoft.com/office/officeart/2005/8/layout/orgChart1"/>
    <dgm:cxn modelId="{5180ECB7-0F20-4A29-9E77-C262E38AA587}" type="presParOf" srcId="{7915049B-278A-4D91-A945-2C07979BF0D2}" destId="{A5D5FF69-872A-475D-8BB8-DB4FE163F8AB}" srcOrd="1" destOrd="0" presId="urn:microsoft.com/office/officeart/2005/8/layout/orgChart1"/>
    <dgm:cxn modelId="{4F1365AA-54B3-4137-9287-5F747588710F}" type="presParOf" srcId="{A5D5FF69-872A-475D-8BB8-DB4FE163F8AB}" destId="{4EE39D10-7825-4A73-9A44-2B827473B1BA}" srcOrd="0" destOrd="0" presId="urn:microsoft.com/office/officeart/2005/8/layout/orgChart1"/>
    <dgm:cxn modelId="{4B57FEBB-2A0A-4C7C-A7EE-E9F06DE59144}" type="presParOf" srcId="{4EE39D10-7825-4A73-9A44-2B827473B1BA}" destId="{A3E0F07B-7ECA-40F5-9AC4-9D3F2619ABC2}" srcOrd="0" destOrd="0" presId="urn:microsoft.com/office/officeart/2005/8/layout/orgChart1"/>
    <dgm:cxn modelId="{6ECE9CBA-ADEB-4243-B437-4AE8DF216642}" type="presParOf" srcId="{4EE39D10-7825-4A73-9A44-2B827473B1BA}" destId="{41824827-765F-4265-8824-2F3D0351830B}" srcOrd="1" destOrd="0" presId="urn:microsoft.com/office/officeart/2005/8/layout/orgChart1"/>
    <dgm:cxn modelId="{72E0F02F-29A0-4518-A71E-BEABD28CF808}" type="presParOf" srcId="{A5D5FF69-872A-475D-8BB8-DB4FE163F8AB}" destId="{B4C45E2B-E2D1-4BAC-9005-8470C3D9309C}" srcOrd="1" destOrd="0" presId="urn:microsoft.com/office/officeart/2005/8/layout/orgChart1"/>
    <dgm:cxn modelId="{7EB4DD72-40E5-4C4E-8BFA-D72848DF64B8}" type="presParOf" srcId="{A5D5FF69-872A-475D-8BB8-DB4FE163F8AB}" destId="{A5D62E9E-FDDB-4E59-B2D6-B6266DFCB0AC}" srcOrd="2" destOrd="0" presId="urn:microsoft.com/office/officeart/2005/8/layout/orgChart1"/>
    <dgm:cxn modelId="{97785FAB-E3B5-4FE8-8631-523A332D7C37}" type="presParOf" srcId="{D408BE02-A0B6-493D-8E99-947C73C4F7E9}" destId="{6446C22F-DDBC-4EBD-B35B-C518D989B853}" srcOrd="2" destOrd="0" presId="urn:microsoft.com/office/officeart/2005/8/layout/orgChart1"/>
    <dgm:cxn modelId="{1694A187-EF27-4007-8C5A-6BC7C932864E}" type="presParOf" srcId="{161F5549-01EB-46D9-A821-415E2CDB04BD}" destId="{032ABFC8-0ADD-4462-8153-49C5A166FF95}"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F69C0D-3DF8-4203-B5F8-7E4E28666545}"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CF05E566-131E-4F87-ABF2-FD401ADF1B19}">
      <dgm:prSet phldrT="[Text]" custT="1"/>
      <dgm:spPr/>
      <dgm:t>
        <a:bodyPr/>
        <a:lstStyle/>
        <a:p>
          <a:r>
            <a:rPr lang="en-GB" sz="1600" dirty="0"/>
            <a:t>Value</a:t>
          </a:r>
        </a:p>
        <a:p>
          <a:r>
            <a:rPr lang="en-GB" sz="1600" dirty="0"/>
            <a:t>Model</a:t>
          </a:r>
          <a:r>
            <a:rPr lang="en-GB" sz="2500" dirty="0"/>
            <a:t> </a:t>
          </a:r>
        </a:p>
      </dgm:t>
    </dgm:pt>
    <dgm:pt modelId="{973BC35A-2DFC-48ED-86FE-53D2A98EBD23}" type="parTrans" cxnId="{05DCABB0-3DB6-4948-83F7-DC8E708DDF8B}">
      <dgm:prSet/>
      <dgm:spPr/>
      <dgm:t>
        <a:bodyPr/>
        <a:lstStyle/>
        <a:p>
          <a:endParaRPr lang="en-GB"/>
        </a:p>
      </dgm:t>
    </dgm:pt>
    <dgm:pt modelId="{7BF676B1-EBFD-445A-AB0A-386613F7504F}" type="sibTrans" cxnId="{05DCABB0-3DB6-4948-83F7-DC8E708DDF8B}">
      <dgm:prSet custT="1"/>
      <dgm:spPr>
        <a:ln>
          <a:noFill/>
        </a:ln>
      </dgm:spPr>
      <dgm:t>
        <a:bodyPr/>
        <a:lstStyle/>
        <a:p>
          <a:r>
            <a:rPr lang="en-GB" sz="1600" dirty="0"/>
            <a:t>Business Strategy </a:t>
          </a:r>
          <a:endParaRPr lang="en-GB" sz="1600" b="1" dirty="0"/>
        </a:p>
      </dgm:t>
    </dgm:pt>
    <dgm:pt modelId="{A8E8098C-E9F3-4243-A2FB-EE93C174677F}">
      <dgm:prSet phldrT="[Text]" custT="1"/>
      <dgm:spPr>
        <a:solidFill>
          <a:schemeClr val="bg2">
            <a:lumMod val="5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t>Business Sustainability &amp; Continuous Improvement </a:t>
          </a:r>
        </a:p>
        <a:p>
          <a:pPr marL="0" marR="0" lvl="0" indent="0" defTabSz="914400" eaLnBrk="1" fontAlgn="auto" latinLnBrk="0" hangingPunct="1">
            <a:lnSpc>
              <a:spcPct val="100000"/>
            </a:lnSpc>
            <a:spcBef>
              <a:spcPts val="0"/>
            </a:spcBef>
            <a:spcAft>
              <a:spcPts val="0"/>
            </a:spcAft>
            <a:buClrTx/>
            <a:buSzTx/>
            <a:buFontTx/>
            <a:buNone/>
            <a:tabLst/>
            <a:defRPr/>
          </a:pPr>
          <a:endParaRPr lang="en-GB" sz="1100" dirty="0"/>
        </a:p>
      </dgm:t>
    </dgm:pt>
    <dgm:pt modelId="{7FC1F6F4-265F-4D7B-92FB-82F15E86C5BD}" type="parTrans" cxnId="{2E8E6387-88D0-4108-9B5E-4FB091F603D5}">
      <dgm:prSet/>
      <dgm:spPr/>
      <dgm:t>
        <a:bodyPr/>
        <a:lstStyle/>
        <a:p>
          <a:endParaRPr lang="en-GB"/>
        </a:p>
      </dgm:t>
    </dgm:pt>
    <dgm:pt modelId="{30E20231-2EF8-4981-8092-8998522EC994}" type="sibTrans" cxnId="{2E8E6387-88D0-4108-9B5E-4FB091F603D5}">
      <dgm:prSet custT="1"/>
      <dgm:spPr/>
      <dgm:t>
        <a:bodyPr/>
        <a:lstStyle/>
        <a:p>
          <a:r>
            <a:rPr lang="en-GB" sz="1600" dirty="0"/>
            <a:t>Imperatives </a:t>
          </a:r>
        </a:p>
      </dgm:t>
    </dgm:pt>
    <dgm:pt modelId="{DF16A369-6034-4A43-971E-12DA53C2275F}">
      <dgm:prSet phldrT="[Text]" custT="1"/>
      <dgm:spPr/>
      <dgm:t>
        <a:bodyPr/>
        <a:lstStyle/>
        <a:p>
          <a:r>
            <a:rPr lang="en-GB" sz="1600" dirty="0"/>
            <a:t>Growth</a:t>
          </a:r>
        </a:p>
      </dgm:t>
    </dgm:pt>
    <dgm:pt modelId="{E43F5A58-7D37-4948-826E-65244EF42ED0}" type="parTrans" cxnId="{E61C5DF5-32DC-4063-A5BD-FE3D600E77CB}">
      <dgm:prSet/>
      <dgm:spPr/>
      <dgm:t>
        <a:bodyPr/>
        <a:lstStyle/>
        <a:p>
          <a:endParaRPr lang="en-GB"/>
        </a:p>
      </dgm:t>
    </dgm:pt>
    <dgm:pt modelId="{DBEB0764-C833-4950-91E1-F67372616F24}" type="sibTrans" cxnId="{E61C5DF5-32DC-4063-A5BD-FE3D600E77CB}">
      <dgm:prSet custT="1"/>
      <dgm:spPr/>
      <dgm:t>
        <a:bodyPr/>
        <a:lstStyle/>
        <a:p>
          <a:r>
            <a:rPr lang="en-GB" sz="1600" dirty="0"/>
            <a:t>Values</a:t>
          </a:r>
        </a:p>
      </dgm:t>
    </dgm:pt>
    <dgm:pt modelId="{EC45FADD-BA0F-4994-B35F-79C8841B09C4}">
      <dgm:prSet phldrT="[Text]" custT="1"/>
      <dgm:spPr/>
      <dgm:t>
        <a:bodyPr/>
        <a:lstStyle/>
        <a:p>
          <a:r>
            <a:rPr lang="en-GB" sz="1400" dirty="0"/>
            <a:t>Governance</a:t>
          </a:r>
        </a:p>
      </dgm:t>
    </dgm:pt>
    <dgm:pt modelId="{79722B81-FB06-479A-A193-DE2B3EB579E1}" type="parTrans" cxnId="{4515AC48-C5B6-4417-8F37-BA6B259B7DD7}">
      <dgm:prSet/>
      <dgm:spPr/>
      <dgm:t>
        <a:bodyPr/>
        <a:lstStyle/>
        <a:p>
          <a:endParaRPr lang="en-GB"/>
        </a:p>
      </dgm:t>
    </dgm:pt>
    <dgm:pt modelId="{86179C73-F1D8-42E0-977C-1093ED274BB9}" type="sibTrans" cxnId="{4515AC48-C5B6-4417-8F37-BA6B259B7DD7}">
      <dgm:prSet custT="1"/>
      <dgm:spPr/>
      <dgm:t>
        <a:bodyPr/>
        <a:lstStyle/>
        <a:p>
          <a:r>
            <a:rPr lang="en-GB" sz="1600" dirty="0"/>
            <a:t>Plans &amp; Objectives</a:t>
          </a:r>
        </a:p>
      </dgm:t>
    </dgm:pt>
    <dgm:pt modelId="{1B3B05A6-AF60-41C7-AFBF-FE279E36D500}" type="pres">
      <dgm:prSet presAssocID="{84F69C0D-3DF8-4203-B5F8-7E4E28666545}" presName="Name0" presStyleCnt="0">
        <dgm:presLayoutVars>
          <dgm:chMax/>
          <dgm:chPref/>
          <dgm:dir/>
          <dgm:animLvl val="lvl"/>
        </dgm:presLayoutVars>
      </dgm:prSet>
      <dgm:spPr/>
    </dgm:pt>
    <dgm:pt modelId="{B6F1609E-F1C2-4379-9564-6D18C84823A7}" type="pres">
      <dgm:prSet presAssocID="{CF05E566-131E-4F87-ABF2-FD401ADF1B19}" presName="composite" presStyleCnt="0"/>
      <dgm:spPr/>
    </dgm:pt>
    <dgm:pt modelId="{876EEB80-010B-4D67-B412-DAB9E5FD99A1}" type="pres">
      <dgm:prSet presAssocID="{CF05E566-131E-4F87-ABF2-FD401ADF1B19}" presName="Parent1" presStyleLbl="node1" presStyleIdx="0" presStyleCnt="8">
        <dgm:presLayoutVars>
          <dgm:chMax val="1"/>
          <dgm:chPref val="1"/>
          <dgm:bulletEnabled val="1"/>
        </dgm:presLayoutVars>
      </dgm:prSet>
      <dgm:spPr/>
    </dgm:pt>
    <dgm:pt modelId="{EF3D821D-77A5-4F4E-9F75-3C4A71EE13E3}" type="pres">
      <dgm:prSet presAssocID="{CF05E566-131E-4F87-ABF2-FD401ADF1B19}" presName="Childtext1" presStyleLbl="revTx" presStyleIdx="0" presStyleCnt="4">
        <dgm:presLayoutVars>
          <dgm:chMax val="0"/>
          <dgm:chPref val="0"/>
          <dgm:bulletEnabled val="1"/>
        </dgm:presLayoutVars>
      </dgm:prSet>
      <dgm:spPr/>
    </dgm:pt>
    <dgm:pt modelId="{FDC54D79-6427-4C97-8A9B-CD8ECB2B2595}" type="pres">
      <dgm:prSet presAssocID="{CF05E566-131E-4F87-ABF2-FD401ADF1B19}" presName="BalanceSpacing" presStyleCnt="0"/>
      <dgm:spPr/>
    </dgm:pt>
    <dgm:pt modelId="{B173EC6C-CFC8-43ED-B49F-37FE7502F545}" type="pres">
      <dgm:prSet presAssocID="{CF05E566-131E-4F87-ABF2-FD401ADF1B19}" presName="BalanceSpacing1" presStyleCnt="0"/>
      <dgm:spPr/>
    </dgm:pt>
    <dgm:pt modelId="{EEE209A7-CE20-44B5-AFE0-7E5DD5230C51}" type="pres">
      <dgm:prSet presAssocID="{7BF676B1-EBFD-445A-AB0A-386613F7504F}" presName="Accent1Text" presStyleLbl="node1" presStyleIdx="1" presStyleCnt="8"/>
      <dgm:spPr/>
    </dgm:pt>
    <dgm:pt modelId="{57AE1955-1101-4790-A1B5-631F61B42594}" type="pres">
      <dgm:prSet presAssocID="{7BF676B1-EBFD-445A-AB0A-386613F7504F}" presName="spaceBetweenRectangles" presStyleCnt="0"/>
      <dgm:spPr/>
    </dgm:pt>
    <dgm:pt modelId="{69BE9B3E-B4EB-4599-9B4B-560B8C8A304A}" type="pres">
      <dgm:prSet presAssocID="{A8E8098C-E9F3-4243-A2FB-EE93C174677F}" presName="composite" presStyleCnt="0"/>
      <dgm:spPr/>
    </dgm:pt>
    <dgm:pt modelId="{73A4D80D-047F-40FA-95A7-051ACFC32E90}" type="pres">
      <dgm:prSet presAssocID="{A8E8098C-E9F3-4243-A2FB-EE93C174677F}" presName="Parent1" presStyleLbl="node1" presStyleIdx="2" presStyleCnt="8">
        <dgm:presLayoutVars>
          <dgm:chMax val="1"/>
          <dgm:chPref val="1"/>
          <dgm:bulletEnabled val="1"/>
        </dgm:presLayoutVars>
      </dgm:prSet>
      <dgm:spPr/>
    </dgm:pt>
    <dgm:pt modelId="{2787610B-A080-477E-8BBF-6AC823FECCE2}" type="pres">
      <dgm:prSet presAssocID="{A8E8098C-E9F3-4243-A2FB-EE93C174677F}" presName="Childtext1" presStyleLbl="revTx" presStyleIdx="1" presStyleCnt="4">
        <dgm:presLayoutVars>
          <dgm:chMax val="0"/>
          <dgm:chPref val="0"/>
          <dgm:bulletEnabled val="1"/>
        </dgm:presLayoutVars>
      </dgm:prSet>
      <dgm:spPr/>
    </dgm:pt>
    <dgm:pt modelId="{BB2ED049-3AFC-4D5C-8D26-D914FBB4DEF9}" type="pres">
      <dgm:prSet presAssocID="{A8E8098C-E9F3-4243-A2FB-EE93C174677F}" presName="BalanceSpacing" presStyleCnt="0"/>
      <dgm:spPr/>
    </dgm:pt>
    <dgm:pt modelId="{56EA9B0C-7D46-4C52-8749-A0B8C70B86E8}" type="pres">
      <dgm:prSet presAssocID="{A8E8098C-E9F3-4243-A2FB-EE93C174677F}" presName="BalanceSpacing1" presStyleCnt="0"/>
      <dgm:spPr/>
    </dgm:pt>
    <dgm:pt modelId="{395D369B-F89C-4028-ABD5-72119CC702F5}" type="pres">
      <dgm:prSet presAssocID="{30E20231-2EF8-4981-8092-8998522EC994}" presName="Accent1Text" presStyleLbl="node1" presStyleIdx="3" presStyleCnt="8"/>
      <dgm:spPr/>
    </dgm:pt>
    <dgm:pt modelId="{1118E7C4-03CD-4483-868A-857A4424085B}" type="pres">
      <dgm:prSet presAssocID="{30E20231-2EF8-4981-8092-8998522EC994}" presName="spaceBetweenRectangles" presStyleCnt="0"/>
      <dgm:spPr/>
    </dgm:pt>
    <dgm:pt modelId="{113003D6-ED51-48FA-90A9-BA04D97CCA07}" type="pres">
      <dgm:prSet presAssocID="{DF16A369-6034-4A43-971E-12DA53C2275F}" presName="composite" presStyleCnt="0"/>
      <dgm:spPr/>
    </dgm:pt>
    <dgm:pt modelId="{D747996B-7935-48A2-AB76-3682C3D88D14}" type="pres">
      <dgm:prSet presAssocID="{DF16A369-6034-4A43-971E-12DA53C2275F}" presName="Parent1" presStyleLbl="node1" presStyleIdx="4" presStyleCnt="8" custLinFactX="-64193" custLinFactNeighborX="-100000" custLinFactNeighborY="-83726">
        <dgm:presLayoutVars>
          <dgm:chMax val="1"/>
          <dgm:chPref val="1"/>
          <dgm:bulletEnabled val="1"/>
        </dgm:presLayoutVars>
      </dgm:prSet>
      <dgm:spPr/>
    </dgm:pt>
    <dgm:pt modelId="{B3700C94-C795-4CDF-B9B3-8284ABF10C37}" type="pres">
      <dgm:prSet presAssocID="{DF16A369-6034-4A43-971E-12DA53C2275F}" presName="Childtext1" presStyleLbl="revTx" presStyleIdx="2" presStyleCnt="4">
        <dgm:presLayoutVars>
          <dgm:chMax val="0"/>
          <dgm:chPref val="0"/>
          <dgm:bulletEnabled val="1"/>
        </dgm:presLayoutVars>
      </dgm:prSet>
      <dgm:spPr/>
    </dgm:pt>
    <dgm:pt modelId="{A8D5806E-2A57-4105-A867-60D820AF1769}" type="pres">
      <dgm:prSet presAssocID="{DF16A369-6034-4A43-971E-12DA53C2275F}" presName="BalanceSpacing" presStyleCnt="0"/>
      <dgm:spPr/>
    </dgm:pt>
    <dgm:pt modelId="{9CD6B347-6664-4DFA-8534-3D666B5FD67A}" type="pres">
      <dgm:prSet presAssocID="{DF16A369-6034-4A43-971E-12DA53C2275F}" presName="BalanceSpacing1" presStyleCnt="0"/>
      <dgm:spPr/>
    </dgm:pt>
    <dgm:pt modelId="{553A8288-40C9-48CD-95C8-07B2BBBDBEA9}" type="pres">
      <dgm:prSet presAssocID="{DBEB0764-C833-4950-91E1-F67372616F24}" presName="Accent1Text" presStyleLbl="node1" presStyleIdx="5" presStyleCnt="8"/>
      <dgm:spPr/>
    </dgm:pt>
    <dgm:pt modelId="{869A56D8-906C-4528-8996-4701F3DCD52A}" type="pres">
      <dgm:prSet presAssocID="{DBEB0764-C833-4950-91E1-F67372616F24}" presName="spaceBetweenRectangles" presStyleCnt="0"/>
      <dgm:spPr/>
    </dgm:pt>
    <dgm:pt modelId="{A2E3E00C-7334-405D-A460-B12C9FC870DD}" type="pres">
      <dgm:prSet presAssocID="{EC45FADD-BA0F-4994-B35F-79C8841B09C4}" presName="composite" presStyleCnt="0"/>
      <dgm:spPr/>
    </dgm:pt>
    <dgm:pt modelId="{2121D4A2-BD31-4050-B48B-3889F4D60969}" type="pres">
      <dgm:prSet presAssocID="{EC45FADD-BA0F-4994-B35F-79C8841B09C4}" presName="Parent1" presStyleLbl="node1" presStyleIdx="6" presStyleCnt="8">
        <dgm:presLayoutVars>
          <dgm:chMax val="1"/>
          <dgm:chPref val="1"/>
          <dgm:bulletEnabled val="1"/>
        </dgm:presLayoutVars>
      </dgm:prSet>
      <dgm:spPr/>
    </dgm:pt>
    <dgm:pt modelId="{E29A47AB-520F-47C7-BA30-955807A6D94B}" type="pres">
      <dgm:prSet presAssocID="{EC45FADD-BA0F-4994-B35F-79C8841B09C4}" presName="Childtext1" presStyleLbl="revTx" presStyleIdx="3" presStyleCnt="4">
        <dgm:presLayoutVars>
          <dgm:chMax val="0"/>
          <dgm:chPref val="0"/>
          <dgm:bulletEnabled val="1"/>
        </dgm:presLayoutVars>
      </dgm:prSet>
      <dgm:spPr/>
    </dgm:pt>
    <dgm:pt modelId="{027196F7-A3EA-4F4F-9DAC-108944B53352}" type="pres">
      <dgm:prSet presAssocID="{EC45FADD-BA0F-4994-B35F-79C8841B09C4}" presName="BalanceSpacing" presStyleCnt="0"/>
      <dgm:spPr/>
    </dgm:pt>
    <dgm:pt modelId="{8C606A2A-904C-4C7D-A7F8-56AF5A2D6136}" type="pres">
      <dgm:prSet presAssocID="{EC45FADD-BA0F-4994-B35F-79C8841B09C4}" presName="BalanceSpacing1" presStyleCnt="0"/>
      <dgm:spPr/>
    </dgm:pt>
    <dgm:pt modelId="{2331ED17-4941-4BFE-950F-4636EC36E0F3}" type="pres">
      <dgm:prSet presAssocID="{86179C73-F1D8-42E0-977C-1093ED274BB9}" presName="Accent1Text" presStyleLbl="node1" presStyleIdx="7" presStyleCnt="8" custLinFactNeighborX="-56441" custLinFactNeighborY="-83604"/>
      <dgm:spPr/>
    </dgm:pt>
  </dgm:ptLst>
  <dgm:cxnLst>
    <dgm:cxn modelId="{35526304-8DA4-47FA-829F-BF086DF48C05}" type="presOf" srcId="{7BF676B1-EBFD-445A-AB0A-386613F7504F}" destId="{EEE209A7-CE20-44B5-AFE0-7E5DD5230C51}" srcOrd="0" destOrd="0" presId="urn:microsoft.com/office/officeart/2008/layout/AlternatingHexagons"/>
    <dgm:cxn modelId="{405D3A2B-BBC4-4B34-B35A-9F30237569E2}" type="presOf" srcId="{30E20231-2EF8-4981-8092-8998522EC994}" destId="{395D369B-F89C-4028-ABD5-72119CC702F5}" srcOrd="0" destOrd="0" presId="urn:microsoft.com/office/officeart/2008/layout/AlternatingHexagons"/>
    <dgm:cxn modelId="{66544368-9339-4B34-90CC-28061C2E9145}" type="presOf" srcId="{DF16A369-6034-4A43-971E-12DA53C2275F}" destId="{D747996B-7935-48A2-AB76-3682C3D88D14}" srcOrd="0" destOrd="0" presId="urn:microsoft.com/office/officeart/2008/layout/AlternatingHexagons"/>
    <dgm:cxn modelId="{4515AC48-C5B6-4417-8F37-BA6B259B7DD7}" srcId="{84F69C0D-3DF8-4203-B5F8-7E4E28666545}" destId="{EC45FADD-BA0F-4994-B35F-79C8841B09C4}" srcOrd="3" destOrd="0" parTransId="{79722B81-FB06-479A-A193-DE2B3EB579E1}" sibTransId="{86179C73-F1D8-42E0-977C-1093ED274BB9}"/>
    <dgm:cxn modelId="{B09B5B74-598F-49CF-817E-7D1B8C3785C6}" type="presOf" srcId="{86179C73-F1D8-42E0-977C-1093ED274BB9}" destId="{2331ED17-4941-4BFE-950F-4636EC36E0F3}" srcOrd="0" destOrd="0" presId="urn:microsoft.com/office/officeart/2008/layout/AlternatingHexagons"/>
    <dgm:cxn modelId="{2E8E6387-88D0-4108-9B5E-4FB091F603D5}" srcId="{84F69C0D-3DF8-4203-B5F8-7E4E28666545}" destId="{A8E8098C-E9F3-4243-A2FB-EE93C174677F}" srcOrd="1" destOrd="0" parTransId="{7FC1F6F4-265F-4D7B-92FB-82F15E86C5BD}" sibTransId="{30E20231-2EF8-4981-8092-8998522EC994}"/>
    <dgm:cxn modelId="{328FE18C-250A-4F09-A008-F2F5324EC5A4}" type="presOf" srcId="{CF05E566-131E-4F87-ABF2-FD401ADF1B19}" destId="{876EEB80-010B-4D67-B412-DAB9E5FD99A1}" srcOrd="0" destOrd="0" presId="urn:microsoft.com/office/officeart/2008/layout/AlternatingHexagons"/>
    <dgm:cxn modelId="{46F9D1A1-0607-467B-A4D9-5DCC08327FE7}" type="presOf" srcId="{DBEB0764-C833-4950-91E1-F67372616F24}" destId="{553A8288-40C9-48CD-95C8-07B2BBBDBEA9}" srcOrd="0" destOrd="0" presId="urn:microsoft.com/office/officeart/2008/layout/AlternatingHexagons"/>
    <dgm:cxn modelId="{05DCABB0-3DB6-4948-83F7-DC8E708DDF8B}" srcId="{84F69C0D-3DF8-4203-B5F8-7E4E28666545}" destId="{CF05E566-131E-4F87-ABF2-FD401ADF1B19}" srcOrd="0" destOrd="0" parTransId="{973BC35A-2DFC-48ED-86FE-53D2A98EBD23}" sibTransId="{7BF676B1-EBFD-445A-AB0A-386613F7504F}"/>
    <dgm:cxn modelId="{F403BECB-F3C2-43BF-B2F5-B9FD1140232E}" type="presOf" srcId="{EC45FADD-BA0F-4994-B35F-79C8841B09C4}" destId="{2121D4A2-BD31-4050-B48B-3889F4D60969}" srcOrd="0" destOrd="0" presId="urn:microsoft.com/office/officeart/2008/layout/AlternatingHexagons"/>
    <dgm:cxn modelId="{D0D4DAE7-C6A9-4E7F-AEEF-1161728A9418}" type="presOf" srcId="{84F69C0D-3DF8-4203-B5F8-7E4E28666545}" destId="{1B3B05A6-AF60-41C7-AFBF-FE279E36D500}" srcOrd="0" destOrd="0" presId="urn:microsoft.com/office/officeart/2008/layout/AlternatingHexagons"/>
    <dgm:cxn modelId="{98FEBBEB-7445-4791-B4A3-A9DB2A434779}" type="presOf" srcId="{A8E8098C-E9F3-4243-A2FB-EE93C174677F}" destId="{73A4D80D-047F-40FA-95A7-051ACFC32E90}" srcOrd="0" destOrd="0" presId="urn:microsoft.com/office/officeart/2008/layout/AlternatingHexagons"/>
    <dgm:cxn modelId="{E61C5DF5-32DC-4063-A5BD-FE3D600E77CB}" srcId="{84F69C0D-3DF8-4203-B5F8-7E4E28666545}" destId="{DF16A369-6034-4A43-971E-12DA53C2275F}" srcOrd="2" destOrd="0" parTransId="{E43F5A58-7D37-4948-826E-65244EF42ED0}" sibTransId="{DBEB0764-C833-4950-91E1-F67372616F24}"/>
    <dgm:cxn modelId="{4E66834E-FD0F-488B-A58C-3BEAEE425DA6}" type="presParOf" srcId="{1B3B05A6-AF60-41C7-AFBF-FE279E36D500}" destId="{B6F1609E-F1C2-4379-9564-6D18C84823A7}" srcOrd="0" destOrd="0" presId="urn:microsoft.com/office/officeart/2008/layout/AlternatingHexagons"/>
    <dgm:cxn modelId="{F5F81505-C917-41B8-B6DC-1CC0F859B538}" type="presParOf" srcId="{B6F1609E-F1C2-4379-9564-6D18C84823A7}" destId="{876EEB80-010B-4D67-B412-DAB9E5FD99A1}" srcOrd="0" destOrd="0" presId="urn:microsoft.com/office/officeart/2008/layout/AlternatingHexagons"/>
    <dgm:cxn modelId="{F2E6FF38-9A19-4D88-A126-D5F2E49B0FD3}" type="presParOf" srcId="{B6F1609E-F1C2-4379-9564-6D18C84823A7}" destId="{EF3D821D-77A5-4F4E-9F75-3C4A71EE13E3}" srcOrd="1" destOrd="0" presId="urn:microsoft.com/office/officeart/2008/layout/AlternatingHexagons"/>
    <dgm:cxn modelId="{463449AF-4E10-4B81-8221-D2C8E3150F69}" type="presParOf" srcId="{B6F1609E-F1C2-4379-9564-6D18C84823A7}" destId="{FDC54D79-6427-4C97-8A9B-CD8ECB2B2595}" srcOrd="2" destOrd="0" presId="urn:microsoft.com/office/officeart/2008/layout/AlternatingHexagons"/>
    <dgm:cxn modelId="{5626F51B-E26F-4965-AA6A-1C820EC13B19}" type="presParOf" srcId="{B6F1609E-F1C2-4379-9564-6D18C84823A7}" destId="{B173EC6C-CFC8-43ED-B49F-37FE7502F545}" srcOrd="3" destOrd="0" presId="urn:microsoft.com/office/officeart/2008/layout/AlternatingHexagons"/>
    <dgm:cxn modelId="{37AFEBC7-C9B5-485A-A2C7-33DAFC3C68FF}" type="presParOf" srcId="{B6F1609E-F1C2-4379-9564-6D18C84823A7}" destId="{EEE209A7-CE20-44B5-AFE0-7E5DD5230C51}" srcOrd="4" destOrd="0" presId="urn:microsoft.com/office/officeart/2008/layout/AlternatingHexagons"/>
    <dgm:cxn modelId="{C08A7A3C-064F-4A59-98BF-658F8C988E34}" type="presParOf" srcId="{1B3B05A6-AF60-41C7-AFBF-FE279E36D500}" destId="{57AE1955-1101-4790-A1B5-631F61B42594}" srcOrd="1" destOrd="0" presId="urn:microsoft.com/office/officeart/2008/layout/AlternatingHexagons"/>
    <dgm:cxn modelId="{F8E4F880-B6D7-47DE-8A8C-4EE8536F825B}" type="presParOf" srcId="{1B3B05A6-AF60-41C7-AFBF-FE279E36D500}" destId="{69BE9B3E-B4EB-4599-9B4B-560B8C8A304A}" srcOrd="2" destOrd="0" presId="urn:microsoft.com/office/officeart/2008/layout/AlternatingHexagons"/>
    <dgm:cxn modelId="{4B0A58BF-CBFD-4EB7-BD01-A6E0B77D399A}" type="presParOf" srcId="{69BE9B3E-B4EB-4599-9B4B-560B8C8A304A}" destId="{73A4D80D-047F-40FA-95A7-051ACFC32E90}" srcOrd="0" destOrd="0" presId="urn:microsoft.com/office/officeart/2008/layout/AlternatingHexagons"/>
    <dgm:cxn modelId="{55126C56-3AF2-4D8D-B44F-DBF2FC204C58}" type="presParOf" srcId="{69BE9B3E-B4EB-4599-9B4B-560B8C8A304A}" destId="{2787610B-A080-477E-8BBF-6AC823FECCE2}" srcOrd="1" destOrd="0" presId="urn:microsoft.com/office/officeart/2008/layout/AlternatingHexagons"/>
    <dgm:cxn modelId="{6371318C-0D49-4408-AC0A-1CA7C419FE68}" type="presParOf" srcId="{69BE9B3E-B4EB-4599-9B4B-560B8C8A304A}" destId="{BB2ED049-3AFC-4D5C-8D26-D914FBB4DEF9}" srcOrd="2" destOrd="0" presId="urn:microsoft.com/office/officeart/2008/layout/AlternatingHexagons"/>
    <dgm:cxn modelId="{41B2C3D2-746A-4CDD-B2CA-DC98C28D3FEC}" type="presParOf" srcId="{69BE9B3E-B4EB-4599-9B4B-560B8C8A304A}" destId="{56EA9B0C-7D46-4C52-8749-A0B8C70B86E8}" srcOrd="3" destOrd="0" presId="urn:microsoft.com/office/officeart/2008/layout/AlternatingHexagons"/>
    <dgm:cxn modelId="{B1DF51A9-C527-4B7B-AF1C-032112A1ABF2}" type="presParOf" srcId="{69BE9B3E-B4EB-4599-9B4B-560B8C8A304A}" destId="{395D369B-F89C-4028-ABD5-72119CC702F5}" srcOrd="4" destOrd="0" presId="urn:microsoft.com/office/officeart/2008/layout/AlternatingHexagons"/>
    <dgm:cxn modelId="{2E9B32DF-05B8-494A-B274-59DEF13F8CB0}" type="presParOf" srcId="{1B3B05A6-AF60-41C7-AFBF-FE279E36D500}" destId="{1118E7C4-03CD-4483-868A-857A4424085B}" srcOrd="3" destOrd="0" presId="urn:microsoft.com/office/officeart/2008/layout/AlternatingHexagons"/>
    <dgm:cxn modelId="{FC2C2FF0-2C64-430D-8FB2-15EBBF619CB1}" type="presParOf" srcId="{1B3B05A6-AF60-41C7-AFBF-FE279E36D500}" destId="{113003D6-ED51-48FA-90A9-BA04D97CCA07}" srcOrd="4" destOrd="0" presId="urn:microsoft.com/office/officeart/2008/layout/AlternatingHexagons"/>
    <dgm:cxn modelId="{7935B442-0AA4-4B69-AA4F-41E12A396DC3}" type="presParOf" srcId="{113003D6-ED51-48FA-90A9-BA04D97CCA07}" destId="{D747996B-7935-48A2-AB76-3682C3D88D14}" srcOrd="0" destOrd="0" presId="urn:microsoft.com/office/officeart/2008/layout/AlternatingHexagons"/>
    <dgm:cxn modelId="{6CF6BB22-FCCE-4A90-A198-30613F4F857E}" type="presParOf" srcId="{113003D6-ED51-48FA-90A9-BA04D97CCA07}" destId="{B3700C94-C795-4CDF-B9B3-8284ABF10C37}" srcOrd="1" destOrd="0" presId="urn:microsoft.com/office/officeart/2008/layout/AlternatingHexagons"/>
    <dgm:cxn modelId="{5F32E061-E260-48BC-BC41-9582F5CE9FCF}" type="presParOf" srcId="{113003D6-ED51-48FA-90A9-BA04D97CCA07}" destId="{A8D5806E-2A57-4105-A867-60D820AF1769}" srcOrd="2" destOrd="0" presId="urn:microsoft.com/office/officeart/2008/layout/AlternatingHexagons"/>
    <dgm:cxn modelId="{D382B8E6-4A0A-4CDB-9777-64CF82D16F2A}" type="presParOf" srcId="{113003D6-ED51-48FA-90A9-BA04D97CCA07}" destId="{9CD6B347-6664-4DFA-8534-3D666B5FD67A}" srcOrd="3" destOrd="0" presId="urn:microsoft.com/office/officeart/2008/layout/AlternatingHexagons"/>
    <dgm:cxn modelId="{48AD0FD2-F30F-42BC-9416-56542F00A580}" type="presParOf" srcId="{113003D6-ED51-48FA-90A9-BA04D97CCA07}" destId="{553A8288-40C9-48CD-95C8-07B2BBBDBEA9}" srcOrd="4" destOrd="0" presId="urn:microsoft.com/office/officeart/2008/layout/AlternatingHexagons"/>
    <dgm:cxn modelId="{ECC5D410-81F2-4DD9-A4EB-54BA20A96C42}" type="presParOf" srcId="{1B3B05A6-AF60-41C7-AFBF-FE279E36D500}" destId="{869A56D8-906C-4528-8996-4701F3DCD52A}" srcOrd="5" destOrd="0" presId="urn:microsoft.com/office/officeart/2008/layout/AlternatingHexagons"/>
    <dgm:cxn modelId="{D50FEA0D-FD7E-49D7-ABA8-BC9231F89871}" type="presParOf" srcId="{1B3B05A6-AF60-41C7-AFBF-FE279E36D500}" destId="{A2E3E00C-7334-405D-A460-B12C9FC870DD}" srcOrd="6" destOrd="0" presId="urn:microsoft.com/office/officeart/2008/layout/AlternatingHexagons"/>
    <dgm:cxn modelId="{13837874-7539-4C24-9866-C4E14A97FCF7}" type="presParOf" srcId="{A2E3E00C-7334-405D-A460-B12C9FC870DD}" destId="{2121D4A2-BD31-4050-B48B-3889F4D60969}" srcOrd="0" destOrd="0" presId="urn:microsoft.com/office/officeart/2008/layout/AlternatingHexagons"/>
    <dgm:cxn modelId="{4C5A3809-FF9F-4FD2-AF91-0C1F2A1364E4}" type="presParOf" srcId="{A2E3E00C-7334-405D-A460-B12C9FC870DD}" destId="{E29A47AB-520F-47C7-BA30-955807A6D94B}" srcOrd="1" destOrd="0" presId="urn:microsoft.com/office/officeart/2008/layout/AlternatingHexagons"/>
    <dgm:cxn modelId="{A52C3F56-5BD5-474F-BAFC-28A195DA8475}" type="presParOf" srcId="{A2E3E00C-7334-405D-A460-B12C9FC870DD}" destId="{027196F7-A3EA-4F4F-9DAC-108944B53352}" srcOrd="2" destOrd="0" presId="urn:microsoft.com/office/officeart/2008/layout/AlternatingHexagons"/>
    <dgm:cxn modelId="{5F0575D3-F3C3-4CB7-B7A9-9EB22F1C8EF7}" type="presParOf" srcId="{A2E3E00C-7334-405D-A460-B12C9FC870DD}" destId="{8C606A2A-904C-4C7D-A7F8-56AF5A2D6136}" srcOrd="3" destOrd="0" presId="urn:microsoft.com/office/officeart/2008/layout/AlternatingHexagons"/>
    <dgm:cxn modelId="{6A67C6E4-7A3F-47DD-BA8C-10534D0E50A8}" type="presParOf" srcId="{A2E3E00C-7334-405D-A460-B12C9FC870DD}" destId="{2331ED17-4941-4BFE-950F-4636EC36E0F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C60904-2773-4164-910A-41D2412C584E}"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GB"/>
        </a:p>
      </dgm:t>
    </dgm:pt>
    <dgm:pt modelId="{A434A881-1A95-4D8F-BF9A-8A4E3533711D}">
      <dgm:prSet phldrT="[Text]"/>
      <dgm:spPr/>
      <dgm:t>
        <a:bodyPr/>
        <a:lstStyle/>
        <a:p>
          <a:r>
            <a:rPr lang="en-GB" b="0" dirty="0"/>
            <a:t>Safety First</a:t>
          </a:r>
        </a:p>
      </dgm:t>
    </dgm:pt>
    <dgm:pt modelId="{76BAA0F5-6522-419F-96C5-9596554BB8C2}" type="parTrans" cxnId="{CC57E03D-CB16-4D0E-A12D-3114FD312149}">
      <dgm:prSet/>
      <dgm:spPr/>
      <dgm:t>
        <a:bodyPr/>
        <a:lstStyle/>
        <a:p>
          <a:endParaRPr lang="en-GB"/>
        </a:p>
      </dgm:t>
    </dgm:pt>
    <dgm:pt modelId="{AAD01F53-933E-4D7E-89CD-7E3653AAD893}" type="sibTrans" cxnId="{CC57E03D-CB16-4D0E-A12D-3114FD312149}">
      <dgm:prSet/>
      <dgm:spPr/>
      <dgm:t>
        <a:bodyPr/>
        <a:lstStyle/>
        <a:p>
          <a:endParaRPr lang="en-GB"/>
        </a:p>
      </dgm:t>
    </dgm:pt>
    <dgm:pt modelId="{86E848BB-78A6-4802-91F4-27D062E6F559}">
      <dgm:prSet phldrT="[Text]" custT="1"/>
      <dgm:spPr/>
      <dgm:t>
        <a:bodyPr/>
        <a:lstStyle/>
        <a:p>
          <a:pPr algn="ctr">
            <a:buFontTx/>
            <a:buNone/>
          </a:pPr>
          <a:r>
            <a:rPr lang="en-GB" sz="2200" dirty="0"/>
            <a:t>Collaborative</a:t>
          </a:r>
        </a:p>
      </dgm:t>
    </dgm:pt>
    <dgm:pt modelId="{4CF29BEB-F08E-4A3D-9A07-3F4D11272375}" type="parTrans" cxnId="{2C2F9342-5F8C-4B39-A119-ED92CE90F57E}">
      <dgm:prSet/>
      <dgm:spPr/>
      <dgm:t>
        <a:bodyPr/>
        <a:lstStyle/>
        <a:p>
          <a:endParaRPr lang="en-GB"/>
        </a:p>
      </dgm:t>
    </dgm:pt>
    <dgm:pt modelId="{F9B7DBC0-A5B4-40A4-933B-CF5F9ABA529C}" type="sibTrans" cxnId="{2C2F9342-5F8C-4B39-A119-ED92CE90F57E}">
      <dgm:prSet/>
      <dgm:spPr/>
      <dgm:t>
        <a:bodyPr/>
        <a:lstStyle/>
        <a:p>
          <a:endParaRPr lang="en-GB"/>
        </a:p>
      </dgm:t>
    </dgm:pt>
    <dgm:pt modelId="{DE40E7B2-DD29-4260-9F88-2548AD8C0DBF}">
      <dgm:prSet phldrT="[Text]" custT="1"/>
      <dgm:spPr/>
      <dgm:t>
        <a:bodyPr/>
        <a:lstStyle/>
        <a:p>
          <a:r>
            <a:rPr lang="en-GB" sz="2100" dirty="0"/>
            <a:t>Investment in People</a:t>
          </a:r>
        </a:p>
      </dgm:t>
    </dgm:pt>
    <dgm:pt modelId="{77EB28AF-B17B-4A34-A567-29B16A02C5CB}" type="parTrans" cxnId="{30B14F8A-AE4E-450E-8607-97480E00EB7B}">
      <dgm:prSet/>
      <dgm:spPr/>
      <dgm:t>
        <a:bodyPr/>
        <a:lstStyle/>
        <a:p>
          <a:endParaRPr lang="en-GB"/>
        </a:p>
      </dgm:t>
    </dgm:pt>
    <dgm:pt modelId="{98E968D0-3258-4668-9245-2942AF0F6535}" type="sibTrans" cxnId="{30B14F8A-AE4E-450E-8607-97480E00EB7B}">
      <dgm:prSet/>
      <dgm:spPr/>
      <dgm:t>
        <a:bodyPr/>
        <a:lstStyle/>
        <a:p>
          <a:endParaRPr lang="en-GB"/>
        </a:p>
      </dgm:t>
    </dgm:pt>
    <dgm:pt modelId="{1E814AB3-064E-46D9-B9DD-00C7CEF87B9D}">
      <dgm:prSet phldrT="[Text]" custT="1"/>
      <dgm:spPr/>
      <dgm:t>
        <a:bodyPr/>
        <a:lstStyle/>
        <a:p>
          <a:pPr>
            <a:buFontTx/>
            <a:buNone/>
          </a:pPr>
          <a:r>
            <a:rPr lang="en-GB" sz="2200" dirty="0"/>
            <a:t>Trusted</a:t>
          </a:r>
        </a:p>
      </dgm:t>
    </dgm:pt>
    <dgm:pt modelId="{848C8FCB-02A0-4FBD-8A45-F845405D45BF}" type="parTrans" cxnId="{FF42321A-40BD-4F16-897D-2ECD94AE12D7}">
      <dgm:prSet/>
      <dgm:spPr/>
      <dgm:t>
        <a:bodyPr/>
        <a:lstStyle/>
        <a:p>
          <a:endParaRPr lang="en-GB"/>
        </a:p>
      </dgm:t>
    </dgm:pt>
    <dgm:pt modelId="{5130B000-F141-4BFC-BFA5-2CC8C2310948}" type="sibTrans" cxnId="{FF42321A-40BD-4F16-897D-2ECD94AE12D7}">
      <dgm:prSet/>
      <dgm:spPr/>
      <dgm:t>
        <a:bodyPr/>
        <a:lstStyle/>
        <a:p>
          <a:endParaRPr lang="en-GB"/>
        </a:p>
      </dgm:t>
    </dgm:pt>
    <dgm:pt modelId="{9C66F2E7-7D97-40F2-8F6B-8E019B6E6C2A}">
      <dgm:prSet phldrT="[Text]"/>
      <dgm:spPr/>
      <dgm:t>
        <a:bodyPr/>
        <a:lstStyle/>
        <a:p>
          <a:r>
            <a:rPr lang="en-GB" dirty="0"/>
            <a:t>Profitable </a:t>
          </a:r>
        </a:p>
      </dgm:t>
    </dgm:pt>
    <dgm:pt modelId="{07E4D0BE-7CE1-4765-85DC-C0AF57BD46B6}" type="parTrans" cxnId="{28083848-7822-40E8-A5CB-81890759BFE5}">
      <dgm:prSet/>
      <dgm:spPr/>
      <dgm:t>
        <a:bodyPr/>
        <a:lstStyle/>
        <a:p>
          <a:endParaRPr lang="en-GB"/>
        </a:p>
      </dgm:t>
    </dgm:pt>
    <dgm:pt modelId="{F19DA199-0DB8-4E89-96B7-8A555DD374E1}" type="sibTrans" cxnId="{28083848-7822-40E8-A5CB-81890759BFE5}">
      <dgm:prSet/>
      <dgm:spPr/>
      <dgm:t>
        <a:bodyPr/>
        <a:lstStyle/>
        <a:p>
          <a:endParaRPr lang="en-GB"/>
        </a:p>
      </dgm:t>
    </dgm:pt>
    <dgm:pt modelId="{0A7332C6-7B3D-4827-AF84-AEEF3F7E1D01}">
      <dgm:prSet phldrT="[Text]" custT="1"/>
      <dgm:spPr/>
      <dgm:t>
        <a:bodyPr/>
        <a:lstStyle/>
        <a:p>
          <a:pPr>
            <a:buFontTx/>
            <a:buNone/>
          </a:pPr>
          <a:r>
            <a:rPr lang="en-GB" sz="2200" dirty="0"/>
            <a:t>Positive</a:t>
          </a:r>
        </a:p>
      </dgm:t>
    </dgm:pt>
    <dgm:pt modelId="{E11E3834-C25B-494C-AB16-A1098D4619D4}" type="parTrans" cxnId="{17C52241-0480-495E-9084-6E4AA02AA760}">
      <dgm:prSet/>
      <dgm:spPr/>
      <dgm:t>
        <a:bodyPr/>
        <a:lstStyle/>
        <a:p>
          <a:endParaRPr lang="en-GB"/>
        </a:p>
      </dgm:t>
    </dgm:pt>
    <dgm:pt modelId="{D2BDB655-48F9-4F50-B375-6E142B460498}" type="sibTrans" cxnId="{17C52241-0480-495E-9084-6E4AA02AA760}">
      <dgm:prSet/>
      <dgm:spPr/>
      <dgm:t>
        <a:bodyPr/>
        <a:lstStyle/>
        <a:p>
          <a:endParaRPr lang="en-GB"/>
        </a:p>
      </dgm:t>
    </dgm:pt>
    <dgm:pt modelId="{A64F8F37-980F-4B2C-B303-6F83E685890A}">
      <dgm:prSet phldrT="[Text]"/>
      <dgm:spPr/>
      <dgm:t>
        <a:bodyPr/>
        <a:lstStyle/>
        <a:p>
          <a:r>
            <a:rPr lang="en-GB" dirty="0"/>
            <a:t>Customer Satisfaction</a:t>
          </a:r>
        </a:p>
      </dgm:t>
    </dgm:pt>
    <dgm:pt modelId="{A7AB6688-8A65-40BB-9189-9C9A1695FAD4}" type="parTrans" cxnId="{75A05F6A-BDCC-445B-A249-69453D13E096}">
      <dgm:prSet/>
      <dgm:spPr/>
      <dgm:t>
        <a:bodyPr/>
        <a:lstStyle/>
        <a:p>
          <a:endParaRPr lang="en-GB"/>
        </a:p>
      </dgm:t>
    </dgm:pt>
    <dgm:pt modelId="{6DF67C26-2B41-4B17-8DE1-427F801203F0}" type="sibTrans" cxnId="{75A05F6A-BDCC-445B-A249-69453D13E096}">
      <dgm:prSet/>
      <dgm:spPr/>
      <dgm:t>
        <a:bodyPr/>
        <a:lstStyle/>
        <a:p>
          <a:endParaRPr lang="en-GB"/>
        </a:p>
      </dgm:t>
    </dgm:pt>
    <dgm:pt modelId="{CC06A3AD-113E-42BB-A2D0-419DC5E7F066}">
      <dgm:prSet phldrT="[Text]" custT="1"/>
      <dgm:spPr/>
      <dgm:t>
        <a:bodyPr/>
        <a:lstStyle/>
        <a:p>
          <a:pPr algn="ctr">
            <a:buFontTx/>
            <a:buNone/>
          </a:pPr>
          <a:r>
            <a:rPr lang="en-GB" sz="2200" dirty="0"/>
            <a:t>Innovative</a:t>
          </a:r>
        </a:p>
      </dgm:t>
    </dgm:pt>
    <dgm:pt modelId="{2BCF788F-73F0-4225-B610-823A49B89DD1}" type="parTrans" cxnId="{5F395769-BBC9-4F58-8F0D-A27141176DDC}">
      <dgm:prSet/>
      <dgm:spPr/>
      <dgm:t>
        <a:bodyPr/>
        <a:lstStyle/>
        <a:p>
          <a:endParaRPr lang="en-GB"/>
        </a:p>
      </dgm:t>
    </dgm:pt>
    <dgm:pt modelId="{C334E89A-43F3-4295-A8DF-1D7A078DD1E1}" type="sibTrans" cxnId="{5F395769-BBC9-4F58-8F0D-A27141176DDC}">
      <dgm:prSet/>
      <dgm:spPr/>
      <dgm:t>
        <a:bodyPr/>
        <a:lstStyle/>
        <a:p>
          <a:endParaRPr lang="en-GB"/>
        </a:p>
      </dgm:t>
    </dgm:pt>
    <dgm:pt modelId="{D500F663-29E1-4521-B126-293656A1D892}">
      <dgm:prSet phldrT="[Text]" custT="1"/>
      <dgm:spPr/>
      <dgm:t>
        <a:bodyPr/>
        <a:lstStyle/>
        <a:p>
          <a:pPr>
            <a:buFontTx/>
            <a:buNone/>
          </a:pPr>
          <a:endParaRPr lang="en-GB" sz="2200" dirty="0"/>
        </a:p>
      </dgm:t>
    </dgm:pt>
    <dgm:pt modelId="{330A1595-F3A0-4C77-9445-AB60B7901776}" type="parTrans" cxnId="{64CBAF9B-EEAA-445F-A317-D18075849C29}">
      <dgm:prSet/>
      <dgm:spPr/>
      <dgm:t>
        <a:bodyPr/>
        <a:lstStyle/>
        <a:p>
          <a:endParaRPr lang="en-GB"/>
        </a:p>
      </dgm:t>
    </dgm:pt>
    <dgm:pt modelId="{763E7971-3FA0-4DE6-B594-737202A8C826}" type="sibTrans" cxnId="{64CBAF9B-EEAA-445F-A317-D18075849C29}">
      <dgm:prSet/>
      <dgm:spPr/>
      <dgm:t>
        <a:bodyPr/>
        <a:lstStyle/>
        <a:p>
          <a:endParaRPr lang="en-GB"/>
        </a:p>
      </dgm:t>
    </dgm:pt>
    <dgm:pt modelId="{240F96DC-9B89-4DAE-90AC-0DC9726D815E}">
      <dgm:prSet phldrT="[Text]" custT="1"/>
      <dgm:spPr/>
      <dgm:t>
        <a:bodyPr/>
        <a:lstStyle/>
        <a:p>
          <a:pPr algn="l">
            <a:buFontTx/>
            <a:buNone/>
          </a:pPr>
          <a:endParaRPr lang="en-GB" sz="2200" dirty="0"/>
        </a:p>
      </dgm:t>
    </dgm:pt>
    <dgm:pt modelId="{36F55A56-3548-430A-8663-7B8D1A3B3E16}" type="parTrans" cxnId="{24010BE4-4F4A-4401-AFEA-38BFEF79EA11}">
      <dgm:prSet/>
      <dgm:spPr/>
      <dgm:t>
        <a:bodyPr/>
        <a:lstStyle/>
        <a:p>
          <a:endParaRPr lang="en-GB"/>
        </a:p>
      </dgm:t>
    </dgm:pt>
    <dgm:pt modelId="{2E7B1C6F-5E1B-4653-AE8B-AC53C2CA99ED}" type="sibTrans" cxnId="{24010BE4-4F4A-4401-AFEA-38BFEF79EA11}">
      <dgm:prSet/>
      <dgm:spPr/>
      <dgm:t>
        <a:bodyPr/>
        <a:lstStyle/>
        <a:p>
          <a:endParaRPr lang="en-GB"/>
        </a:p>
      </dgm:t>
    </dgm:pt>
    <dgm:pt modelId="{E4054FB0-0F95-428E-9A4C-E46745263255}">
      <dgm:prSet phldrT="[Text]" custT="1"/>
      <dgm:spPr/>
      <dgm:t>
        <a:bodyPr/>
        <a:lstStyle/>
        <a:p>
          <a:pPr algn="ctr">
            <a:buFontTx/>
            <a:buNone/>
          </a:pPr>
          <a:endParaRPr lang="en-GB" sz="2200" dirty="0"/>
        </a:p>
      </dgm:t>
    </dgm:pt>
    <dgm:pt modelId="{32320DCC-840F-4423-BD3C-4B1C972EB196}" type="parTrans" cxnId="{69FD1009-A74F-491F-8350-195B8040FF8B}">
      <dgm:prSet/>
      <dgm:spPr/>
      <dgm:t>
        <a:bodyPr/>
        <a:lstStyle/>
        <a:p>
          <a:endParaRPr lang="en-GB"/>
        </a:p>
      </dgm:t>
    </dgm:pt>
    <dgm:pt modelId="{A2700388-5A1F-46D5-A1DF-5260496D1232}" type="sibTrans" cxnId="{69FD1009-A74F-491F-8350-195B8040FF8B}">
      <dgm:prSet/>
      <dgm:spPr/>
      <dgm:t>
        <a:bodyPr/>
        <a:lstStyle/>
        <a:p>
          <a:endParaRPr lang="en-GB"/>
        </a:p>
      </dgm:t>
    </dgm:pt>
    <dgm:pt modelId="{0905E2E9-2C71-4B1E-9F12-2D2B00ADB8B9}">
      <dgm:prSet phldrT="[Text]" custT="1"/>
      <dgm:spPr/>
      <dgm:t>
        <a:bodyPr/>
        <a:lstStyle/>
        <a:p>
          <a:pPr>
            <a:buFontTx/>
            <a:buNone/>
          </a:pPr>
          <a:endParaRPr lang="en-GB" sz="2200" dirty="0"/>
        </a:p>
      </dgm:t>
    </dgm:pt>
    <dgm:pt modelId="{2ED944DF-2687-4A10-82A9-E56A448C4D8F}" type="parTrans" cxnId="{1A4E5D1B-311C-4FF1-B50F-93277E347E65}">
      <dgm:prSet/>
      <dgm:spPr/>
      <dgm:t>
        <a:bodyPr/>
        <a:lstStyle/>
        <a:p>
          <a:endParaRPr lang="en-GB"/>
        </a:p>
      </dgm:t>
    </dgm:pt>
    <dgm:pt modelId="{7CABBB60-E7B4-475D-800D-F84EDE28D8D8}" type="sibTrans" cxnId="{1A4E5D1B-311C-4FF1-B50F-93277E347E65}">
      <dgm:prSet/>
      <dgm:spPr/>
      <dgm:t>
        <a:bodyPr/>
        <a:lstStyle/>
        <a:p>
          <a:endParaRPr lang="en-GB"/>
        </a:p>
      </dgm:t>
    </dgm:pt>
    <dgm:pt modelId="{1F4FF64E-AD8C-4B27-BBB3-4B80AEF44DE1}" type="pres">
      <dgm:prSet presAssocID="{17C60904-2773-4164-910A-41D2412C584E}" presName="cycleMatrixDiagram" presStyleCnt="0">
        <dgm:presLayoutVars>
          <dgm:chMax val="1"/>
          <dgm:dir/>
          <dgm:animLvl val="lvl"/>
          <dgm:resizeHandles val="exact"/>
        </dgm:presLayoutVars>
      </dgm:prSet>
      <dgm:spPr/>
    </dgm:pt>
    <dgm:pt modelId="{A7A63768-58AF-4983-97AC-499483017B11}" type="pres">
      <dgm:prSet presAssocID="{17C60904-2773-4164-910A-41D2412C584E}" presName="children" presStyleCnt="0"/>
      <dgm:spPr/>
    </dgm:pt>
    <dgm:pt modelId="{308AA53D-737D-4823-9F70-5487C037903B}" type="pres">
      <dgm:prSet presAssocID="{17C60904-2773-4164-910A-41D2412C584E}" presName="child1group" presStyleCnt="0"/>
      <dgm:spPr/>
    </dgm:pt>
    <dgm:pt modelId="{9F98E78A-30E9-4BFE-AB03-1B603A94E1D4}" type="pres">
      <dgm:prSet presAssocID="{17C60904-2773-4164-910A-41D2412C584E}" presName="child1" presStyleLbl="bgAcc1" presStyleIdx="0" presStyleCnt="4"/>
      <dgm:spPr/>
    </dgm:pt>
    <dgm:pt modelId="{034C77D7-1241-4D07-B171-2D5DC482D034}" type="pres">
      <dgm:prSet presAssocID="{17C60904-2773-4164-910A-41D2412C584E}" presName="child1Text" presStyleLbl="bgAcc1" presStyleIdx="0" presStyleCnt="4">
        <dgm:presLayoutVars>
          <dgm:bulletEnabled val="1"/>
        </dgm:presLayoutVars>
      </dgm:prSet>
      <dgm:spPr/>
    </dgm:pt>
    <dgm:pt modelId="{1BD5D6C2-1435-4649-B209-EFA5527C9AB5}" type="pres">
      <dgm:prSet presAssocID="{17C60904-2773-4164-910A-41D2412C584E}" presName="child2group" presStyleCnt="0"/>
      <dgm:spPr/>
    </dgm:pt>
    <dgm:pt modelId="{A8E3E520-C5F0-441A-9970-B77B4C118979}" type="pres">
      <dgm:prSet presAssocID="{17C60904-2773-4164-910A-41D2412C584E}" presName="child2" presStyleLbl="bgAcc1" presStyleIdx="1" presStyleCnt="4"/>
      <dgm:spPr/>
    </dgm:pt>
    <dgm:pt modelId="{7BBED618-85CF-4635-9587-435605304433}" type="pres">
      <dgm:prSet presAssocID="{17C60904-2773-4164-910A-41D2412C584E}" presName="child2Text" presStyleLbl="bgAcc1" presStyleIdx="1" presStyleCnt="4">
        <dgm:presLayoutVars>
          <dgm:bulletEnabled val="1"/>
        </dgm:presLayoutVars>
      </dgm:prSet>
      <dgm:spPr/>
    </dgm:pt>
    <dgm:pt modelId="{7E1E8338-D850-49FF-930B-6BEBCF8B273B}" type="pres">
      <dgm:prSet presAssocID="{17C60904-2773-4164-910A-41D2412C584E}" presName="child3group" presStyleCnt="0"/>
      <dgm:spPr/>
    </dgm:pt>
    <dgm:pt modelId="{E37C06EB-61A0-4D29-853F-BB7067E90FDC}" type="pres">
      <dgm:prSet presAssocID="{17C60904-2773-4164-910A-41D2412C584E}" presName="child3" presStyleLbl="bgAcc1" presStyleIdx="2" presStyleCnt="4"/>
      <dgm:spPr/>
    </dgm:pt>
    <dgm:pt modelId="{737CDA26-5605-46B8-9B92-E5E50F640448}" type="pres">
      <dgm:prSet presAssocID="{17C60904-2773-4164-910A-41D2412C584E}" presName="child3Text" presStyleLbl="bgAcc1" presStyleIdx="2" presStyleCnt="4">
        <dgm:presLayoutVars>
          <dgm:bulletEnabled val="1"/>
        </dgm:presLayoutVars>
      </dgm:prSet>
      <dgm:spPr/>
    </dgm:pt>
    <dgm:pt modelId="{A456433C-2E39-4414-9B3B-28B59D38CF4D}" type="pres">
      <dgm:prSet presAssocID="{17C60904-2773-4164-910A-41D2412C584E}" presName="child4group" presStyleCnt="0"/>
      <dgm:spPr/>
    </dgm:pt>
    <dgm:pt modelId="{40270090-8B22-451F-AD71-21D5B00EC1FA}" type="pres">
      <dgm:prSet presAssocID="{17C60904-2773-4164-910A-41D2412C584E}" presName="child4" presStyleLbl="bgAcc1" presStyleIdx="3" presStyleCnt="4"/>
      <dgm:spPr/>
    </dgm:pt>
    <dgm:pt modelId="{E47BE566-1359-41D6-9CEC-B0C416143F41}" type="pres">
      <dgm:prSet presAssocID="{17C60904-2773-4164-910A-41D2412C584E}" presName="child4Text" presStyleLbl="bgAcc1" presStyleIdx="3" presStyleCnt="4">
        <dgm:presLayoutVars>
          <dgm:bulletEnabled val="1"/>
        </dgm:presLayoutVars>
      </dgm:prSet>
      <dgm:spPr/>
    </dgm:pt>
    <dgm:pt modelId="{09B3467B-1584-4D18-AE39-0DFBB0784778}" type="pres">
      <dgm:prSet presAssocID="{17C60904-2773-4164-910A-41D2412C584E}" presName="childPlaceholder" presStyleCnt="0"/>
      <dgm:spPr/>
    </dgm:pt>
    <dgm:pt modelId="{C938862D-C9C0-4BD2-A9AD-812E8C5A65F7}" type="pres">
      <dgm:prSet presAssocID="{17C60904-2773-4164-910A-41D2412C584E}" presName="circle" presStyleCnt="0"/>
      <dgm:spPr/>
    </dgm:pt>
    <dgm:pt modelId="{EC1E0A97-1531-4326-9869-BD76E262411D}" type="pres">
      <dgm:prSet presAssocID="{17C60904-2773-4164-910A-41D2412C584E}" presName="quadrant1" presStyleLbl="node1" presStyleIdx="0" presStyleCnt="4">
        <dgm:presLayoutVars>
          <dgm:chMax val="1"/>
          <dgm:bulletEnabled val="1"/>
        </dgm:presLayoutVars>
      </dgm:prSet>
      <dgm:spPr/>
    </dgm:pt>
    <dgm:pt modelId="{B279DBB9-5C4D-4820-A95D-3B346CD2EEFA}" type="pres">
      <dgm:prSet presAssocID="{17C60904-2773-4164-910A-41D2412C584E}" presName="quadrant2" presStyleLbl="node1" presStyleIdx="1" presStyleCnt="4">
        <dgm:presLayoutVars>
          <dgm:chMax val="1"/>
          <dgm:bulletEnabled val="1"/>
        </dgm:presLayoutVars>
      </dgm:prSet>
      <dgm:spPr/>
    </dgm:pt>
    <dgm:pt modelId="{97E7764A-E1D0-4746-9C52-A23EF334AC4D}" type="pres">
      <dgm:prSet presAssocID="{17C60904-2773-4164-910A-41D2412C584E}" presName="quadrant3" presStyleLbl="node1" presStyleIdx="2" presStyleCnt="4">
        <dgm:presLayoutVars>
          <dgm:chMax val="1"/>
          <dgm:bulletEnabled val="1"/>
        </dgm:presLayoutVars>
      </dgm:prSet>
      <dgm:spPr/>
    </dgm:pt>
    <dgm:pt modelId="{8C71B446-7169-435C-B364-8F72E050A741}" type="pres">
      <dgm:prSet presAssocID="{17C60904-2773-4164-910A-41D2412C584E}" presName="quadrant4" presStyleLbl="node1" presStyleIdx="3" presStyleCnt="4">
        <dgm:presLayoutVars>
          <dgm:chMax val="1"/>
          <dgm:bulletEnabled val="1"/>
        </dgm:presLayoutVars>
      </dgm:prSet>
      <dgm:spPr/>
    </dgm:pt>
    <dgm:pt modelId="{B81B6C5F-C763-41AB-90F7-B7F18D79DDD6}" type="pres">
      <dgm:prSet presAssocID="{17C60904-2773-4164-910A-41D2412C584E}" presName="quadrantPlaceholder" presStyleCnt="0"/>
      <dgm:spPr/>
    </dgm:pt>
    <dgm:pt modelId="{C184DCCC-3F05-4971-860F-1F9A87DE77A4}" type="pres">
      <dgm:prSet presAssocID="{17C60904-2773-4164-910A-41D2412C584E}" presName="center1" presStyleLbl="fgShp" presStyleIdx="0" presStyleCnt="2"/>
      <dgm:spPr/>
    </dgm:pt>
    <dgm:pt modelId="{80A0FFC0-A49F-4A29-ABA2-4C714A6489C3}" type="pres">
      <dgm:prSet presAssocID="{17C60904-2773-4164-910A-41D2412C584E}" presName="center2" presStyleLbl="fgShp" presStyleIdx="1" presStyleCnt="2"/>
      <dgm:spPr/>
    </dgm:pt>
  </dgm:ptLst>
  <dgm:cxnLst>
    <dgm:cxn modelId="{110CB903-E283-4486-8196-A3C40DC12F43}" type="presOf" srcId="{86E848BB-78A6-4802-91F4-27D062E6F559}" destId="{034C77D7-1241-4D07-B171-2D5DC482D034}" srcOrd="1" destOrd="1" presId="urn:microsoft.com/office/officeart/2005/8/layout/cycle4"/>
    <dgm:cxn modelId="{60C82907-5CCD-45E9-8684-0139B5C9A0A0}" type="presOf" srcId="{86E848BB-78A6-4802-91F4-27D062E6F559}" destId="{9F98E78A-30E9-4BFE-AB03-1B603A94E1D4}" srcOrd="0" destOrd="1" presId="urn:microsoft.com/office/officeart/2005/8/layout/cycle4"/>
    <dgm:cxn modelId="{69FD1009-A74F-491F-8350-195B8040FF8B}" srcId="{A434A881-1A95-4D8F-BF9A-8A4E3533711D}" destId="{E4054FB0-0F95-428E-9A4C-E46745263255}" srcOrd="0" destOrd="0" parTransId="{32320DCC-840F-4423-BD3C-4B1C972EB196}" sibTransId="{A2700388-5A1F-46D5-A1DF-5260496D1232}"/>
    <dgm:cxn modelId="{C86C1315-24C8-4D12-AFA2-F1A4EB6556A9}" type="presOf" srcId="{1E814AB3-064E-46D9-B9DD-00C7CEF87B9D}" destId="{7BBED618-85CF-4635-9587-435605304433}" srcOrd="1" destOrd="1" presId="urn:microsoft.com/office/officeart/2005/8/layout/cycle4"/>
    <dgm:cxn modelId="{FF42321A-40BD-4F16-897D-2ECD94AE12D7}" srcId="{DE40E7B2-DD29-4260-9F88-2548AD8C0DBF}" destId="{1E814AB3-064E-46D9-B9DD-00C7CEF87B9D}" srcOrd="1" destOrd="0" parTransId="{848C8FCB-02A0-4FBD-8A45-F845405D45BF}" sibTransId="{5130B000-F141-4BFC-BFA5-2CC8C2310948}"/>
    <dgm:cxn modelId="{1A4E5D1B-311C-4FF1-B50F-93277E347E65}" srcId="{DE40E7B2-DD29-4260-9F88-2548AD8C0DBF}" destId="{0905E2E9-2C71-4B1E-9F12-2D2B00ADB8B9}" srcOrd="0" destOrd="0" parTransId="{2ED944DF-2687-4A10-82A9-E56A448C4D8F}" sibTransId="{7CABBB60-E7B4-475D-800D-F84EDE28D8D8}"/>
    <dgm:cxn modelId="{ECE33725-20DD-44A2-9CE9-41ECAE55224A}" type="presOf" srcId="{0A7332C6-7B3D-4827-AF84-AEEF3F7E1D01}" destId="{737CDA26-5605-46B8-9B92-E5E50F640448}" srcOrd="1" destOrd="1" presId="urn:microsoft.com/office/officeart/2005/8/layout/cycle4"/>
    <dgm:cxn modelId="{0E37322C-AA0D-41EC-B28A-FDECB4436FB6}" type="presOf" srcId="{E4054FB0-0F95-428E-9A4C-E46745263255}" destId="{9F98E78A-30E9-4BFE-AB03-1B603A94E1D4}" srcOrd="0" destOrd="0" presId="urn:microsoft.com/office/officeart/2005/8/layout/cycle4"/>
    <dgm:cxn modelId="{67BCF038-A608-49B8-B4A2-A3658F9D2933}" type="presOf" srcId="{CC06A3AD-113E-42BB-A2D0-419DC5E7F066}" destId="{E47BE566-1359-41D6-9CEC-B0C416143F41}" srcOrd="1" destOrd="1" presId="urn:microsoft.com/office/officeart/2005/8/layout/cycle4"/>
    <dgm:cxn modelId="{CC57E03D-CB16-4D0E-A12D-3114FD312149}" srcId="{17C60904-2773-4164-910A-41D2412C584E}" destId="{A434A881-1A95-4D8F-BF9A-8A4E3533711D}" srcOrd="0" destOrd="0" parTransId="{76BAA0F5-6522-419F-96C5-9596554BB8C2}" sibTransId="{AAD01F53-933E-4D7E-89CD-7E3653AAD893}"/>
    <dgm:cxn modelId="{17C52241-0480-495E-9084-6E4AA02AA760}" srcId="{9C66F2E7-7D97-40F2-8F6B-8E019B6E6C2A}" destId="{0A7332C6-7B3D-4827-AF84-AEEF3F7E1D01}" srcOrd="1" destOrd="0" parTransId="{E11E3834-C25B-494C-AB16-A1098D4619D4}" sibTransId="{D2BDB655-48F9-4F50-B375-6E142B460498}"/>
    <dgm:cxn modelId="{2C2F9342-5F8C-4B39-A119-ED92CE90F57E}" srcId="{A434A881-1A95-4D8F-BF9A-8A4E3533711D}" destId="{86E848BB-78A6-4802-91F4-27D062E6F559}" srcOrd="1" destOrd="0" parTransId="{4CF29BEB-F08E-4A3D-9A07-3F4D11272375}" sibTransId="{F9B7DBC0-A5B4-40A4-933B-CF5F9ABA529C}"/>
    <dgm:cxn modelId="{28083848-7822-40E8-A5CB-81890759BFE5}" srcId="{17C60904-2773-4164-910A-41D2412C584E}" destId="{9C66F2E7-7D97-40F2-8F6B-8E019B6E6C2A}" srcOrd="2" destOrd="0" parTransId="{07E4D0BE-7CE1-4765-85DC-C0AF57BD46B6}" sibTransId="{F19DA199-0DB8-4E89-96B7-8A555DD374E1}"/>
    <dgm:cxn modelId="{26C67349-4A4B-4C5A-B512-5B69FF0A6A4D}" type="presOf" srcId="{240F96DC-9B89-4DAE-90AC-0DC9726D815E}" destId="{40270090-8B22-451F-AD71-21D5B00EC1FA}" srcOrd="0" destOrd="0" presId="urn:microsoft.com/office/officeart/2005/8/layout/cycle4"/>
    <dgm:cxn modelId="{5F395769-BBC9-4F58-8F0D-A27141176DDC}" srcId="{A64F8F37-980F-4B2C-B303-6F83E685890A}" destId="{CC06A3AD-113E-42BB-A2D0-419DC5E7F066}" srcOrd="1" destOrd="0" parTransId="{2BCF788F-73F0-4225-B610-823A49B89DD1}" sibTransId="{C334E89A-43F3-4295-A8DF-1D7A078DD1E1}"/>
    <dgm:cxn modelId="{75A05F6A-BDCC-445B-A249-69453D13E096}" srcId="{17C60904-2773-4164-910A-41D2412C584E}" destId="{A64F8F37-980F-4B2C-B303-6F83E685890A}" srcOrd="3" destOrd="0" parTransId="{A7AB6688-8A65-40BB-9189-9C9A1695FAD4}" sibTransId="{6DF67C26-2B41-4B17-8DE1-427F801203F0}"/>
    <dgm:cxn modelId="{1A94B452-507F-465E-8E03-A7A0A53CA8F8}" type="presOf" srcId="{D500F663-29E1-4521-B126-293656A1D892}" destId="{E37C06EB-61A0-4D29-853F-BB7067E90FDC}" srcOrd="0" destOrd="0" presId="urn:microsoft.com/office/officeart/2005/8/layout/cycle4"/>
    <dgm:cxn modelId="{A7FA4853-EF4F-4D82-8636-D415F2E66A3E}" type="presOf" srcId="{17C60904-2773-4164-910A-41D2412C584E}" destId="{1F4FF64E-AD8C-4B27-BBB3-4B80AEF44DE1}" srcOrd="0" destOrd="0" presId="urn:microsoft.com/office/officeart/2005/8/layout/cycle4"/>
    <dgm:cxn modelId="{A90C4958-4A4C-49F6-AA7C-302C864D75A3}" type="presOf" srcId="{DE40E7B2-DD29-4260-9F88-2548AD8C0DBF}" destId="{B279DBB9-5C4D-4820-A95D-3B346CD2EEFA}" srcOrd="0" destOrd="0" presId="urn:microsoft.com/office/officeart/2005/8/layout/cycle4"/>
    <dgm:cxn modelId="{30B14F8A-AE4E-450E-8607-97480E00EB7B}" srcId="{17C60904-2773-4164-910A-41D2412C584E}" destId="{DE40E7B2-DD29-4260-9F88-2548AD8C0DBF}" srcOrd="1" destOrd="0" parTransId="{77EB28AF-B17B-4A34-A567-29B16A02C5CB}" sibTransId="{98E968D0-3258-4668-9245-2942AF0F6535}"/>
    <dgm:cxn modelId="{860AEA8E-3E0D-462A-A528-FBB2726C2A04}" type="presOf" srcId="{240F96DC-9B89-4DAE-90AC-0DC9726D815E}" destId="{E47BE566-1359-41D6-9CEC-B0C416143F41}" srcOrd="1" destOrd="0" presId="urn:microsoft.com/office/officeart/2005/8/layout/cycle4"/>
    <dgm:cxn modelId="{88DB3B93-4650-43C6-931F-A236D14420BB}" type="presOf" srcId="{0905E2E9-2C71-4B1E-9F12-2D2B00ADB8B9}" destId="{7BBED618-85CF-4635-9587-435605304433}" srcOrd="1" destOrd="0" presId="urn:microsoft.com/office/officeart/2005/8/layout/cycle4"/>
    <dgm:cxn modelId="{6F599A99-62AA-4164-B83D-ADDCE7B8743B}" type="presOf" srcId="{D500F663-29E1-4521-B126-293656A1D892}" destId="{737CDA26-5605-46B8-9B92-E5E50F640448}" srcOrd="1" destOrd="0" presId="urn:microsoft.com/office/officeart/2005/8/layout/cycle4"/>
    <dgm:cxn modelId="{64CBAF9B-EEAA-445F-A317-D18075849C29}" srcId="{9C66F2E7-7D97-40F2-8F6B-8E019B6E6C2A}" destId="{D500F663-29E1-4521-B126-293656A1D892}" srcOrd="0" destOrd="0" parTransId="{330A1595-F3A0-4C77-9445-AB60B7901776}" sibTransId="{763E7971-3FA0-4DE6-B594-737202A8C826}"/>
    <dgm:cxn modelId="{08AE2D9D-2B7F-42D8-B11A-EB409843E1E7}" type="presOf" srcId="{E4054FB0-0F95-428E-9A4C-E46745263255}" destId="{034C77D7-1241-4D07-B171-2D5DC482D034}" srcOrd="1" destOrd="0" presId="urn:microsoft.com/office/officeart/2005/8/layout/cycle4"/>
    <dgm:cxn modelId="{D1DD91AA-F1B3-4A57-9B6E-8FDE9B6413FE}" type="presOf" srcId="{0905E2E9-2C71-4B1E-9F12-2D2B00ADB8B9}" destId="{A8E3E520-C5F0-441A-9970-B77B4C118979}" srcOrd="0" destOrd="0" presId="urn:microsoft.com/office/officeart/2005/8/layout/cycle4"/>
    <dgm:cxn modelId="{E2D91DAE-DB88-4B8C-8BB3-7D4ADCCF83E8}" type="presOf" srcId="{A64F8F37-980F-4B2C-B303-6F83E685890A}" destId="{8C71B446-7169-435C-B364-8F72E050A741}" srcOrd="0" destOrd="0" presId="urn:microsoft.com/office/officeart/2005/8/layout/cycle4"/>
    <dgm:cxn modelId="{101AB0CD-4A8B-4F3D-A08D-A6FA8942E40C}" type="presOf" srcId="{A434A881-1A95-4D8F-BF9A-8A4E3533711D}" destId="{EC1E0A97-1531-4326-9869-BD76E262411D}" srcOrd="0" destOrd="0" presId="urn:microsoft.com/office/officeart/2005/8/layout/cycle4"/>
    <dgm:cxn modelId="{DD7D64CF-46B7-4261-88C6-61D206ED6E59}" type="presOf" srcId="{1E814AB3-064E-46D9-B9DD-00C7CEF87B9D}" destId="{A8E3E520-C5F0-441A-9970-B77B4C118979}" srcOrd="0" destOrd="1" presId="urn:microsoft.com/office/officeart/2005/8/layout/cycle4"/>
    <dgm:cxn modelId="{24010BE4-4F4A-4401-AFEA-38BFEF79EA11}" srcId="{A64F8F37-980F-4B2C-B303-6F83E685890A}" destId="{240F96DC-9B89-4DAE-90AC-0DC9726D815E}" srcOrd="0" destOrd="0" parTransId="{36F55A56-3548-430A-8663-7B8D1A3B3E16}" sibTransId="{2E7B1C6F-5E1B-4653-AE8B-AC53C2CA99ED}"/>
    <dgm:cxn modelId="{C876B4E4-E08E-48D9-8C8C-5EBC3DCE8C61}" type="presOf" srcId="{CC06A3AD-113E-42BB-A2D0-419DC5E7F066}" destId="{40270090-8B22-451F-AD71-21D5B00EC1FA}" srcOrd="0" destOrd="1" presId="urn:microsoft.com/office/officeart/2005/8/layout/cycle4"/>
    <dgm:cxn modelId="{BA4FC0E8-6C7D-4C93-94B1-149CA103D104}" type="presOf" srcId="{9C66F2E7-7D97-40F2-8F6B-8E019B6E6C2A}" destId="{97E7764A-E1D0-4746-9C52-A23EF334AC4D}" srcOrd="0" destOrd="0" presId="urn:microsoft.com/office/officeart/2005/8/layout/cycle4"/>
    <dgm:cxn modelId="{BD243EF2-79F8-4068-A633-7A1DCB885B04}" type="presOf" srcId="{0A7332C6-7B3D-4827-AF84-AEEF3F7E1D01}" destId="{E37C06EB-61A0-4D29-853F-BB7067E90FDC}" srcOrd="0" destOrd="1" presId="urn:microsoft.com/office/officeart/2005/8/layout/cycle4"/>
    <dgm:cxn modelId="{AA982EDC-150B-429C-85CC-B15AD21B836E}" type="presParOf" srcId="{1F4FF64E-AD8C-4B27-BBB3-4B80AEF44DE1}" destId="{A7A63768-58AF-4983-97AC-499483017B11}" srcOrd="0" destOrd="0" presId="urn:microsoft.com/office/officeart/2005/8/layout/cycle4"/>
    <dgm:cxn modelId="{2138A7CE-0616-4F72-96FC-DB3A42BB7C29}" type="presParOf" srcId="{A7A63768-58AF-4983-97AC-499483017B11}" destId="{308AA53D-737D-4823-9F70-5487C037903B}" srcOrd="0" destOrd="0" presId="urn:microsoft.com/office/officeart/2005/8/layout/cycle4"/>
    <dgm:cxn modelId="{A18EF5B0-CCED-42D2-AD74-2E166E55FBC2}" type="presParOf" srcId="{308AA53D-737D-4823-9F70-5487C037903B}" destId="{9F98E78A-30E9-4BFE-AB03-1B603A94E1D4}" srcOrd="0" destOrd="0" presId="urn:microsoft.com/office/officeart/2005/8/layout/cycle4"/>
    <dgm:cxn modelId="{D6D4E8D8-65D6-4788-B6FA-50D2E0AD05CC}" type="presParOf" srcId="{308AA53D-737D-4823-9F70-5487C037903B}" destId="{034C77D7-1241-4D07-B171-2D5DC482D034}" srcOrd="1" destOrd="0" presId="urn:microsoft.com/office/officeart/2005/8/layout/cycle4"/>
    <dgm:cxn modelId="{3D3AD283-0C73-4183-ABA6-95C16D4B998D}" type="presParOf" srcId="{A7A63768-58AF-4983-97AC-499483017B11}" destId="{1BD5D6C2-1435-4649-B209-EFA5527C9AB5}" srcOrd="1" destOrd="0" presId="urn:microsoft.com/office/officeart/2005/8/layout/cycle4"/>
    <dgm:cxn modelId="{D6E31F48-216B-42F3-A5E4-D92BCDE6061F}" type="presParOf" srcId="{1BD5D6C2-1435-4649-B209-EFA5527C9AB5}" destId="{A8E3E520-C5F0-441A-9970-B77B4C118979}" srcOrd="0" destOrd="0" presId="urn:microsoft.com/office/officeart/2005/8/layout/cycle4"/>
    <dgm:cxn modelId="{D2D53D76-6DDB-4E47-8A0D-BE998DB4496A}" type="presParOf" srcId="{1BD5D6C2-1435-4649-B209-EFA5527C9AB5}" destId="{7BBED618-85CF-4635-9587-435605304433}" srcOrd="1" destOrd="0" presId="urn:microsoft.com/office/officeart/2005/8/layout/cycle4"/>
    <dgm:cxn modelId="{2CE8389F-FD15-4E6A-B855-2441114B0F15}" type="presParOf" srcId="{A7A63768-58AF-4983-97AC-499483017B11}" destId="{7E1E8338-D850-49FF-930B-6BEBCF8B273B}" srcOrd="2" destOrd="0" presId="urn:microsoft.com/office/officeart/2005/8/layout/cycle4"/>
    <dgm:cxn modelId="{E7D750EC-0DD4-4610-A79D-5E0D052B2EE9}" type="presParOf" srcId="{7E1E8338-D850-49FF-930B-6BEBCF8B273B}" destId="{E37C06EB-61A0-4D29-853F-BB7067E90FDC}" srcOrd="0" destOrd="0" presId="urn:microsoft.com/office/officeart/2005/8/layout/cycle4"/>
    <dgm:cxn modelId="{405C2C3B-64E6-497C-BF73-23EE934F66FB}" type="presParOf" srcId="{7E1E8338-D850-49FF-930B-6BEBCF8B273B}" destId="{737CDA26-5605-46B8-9B92-E5E50F640448}" srcOrd="1" destOrd="0" presId="urn:microsoft.com/office/officeart/2005/8/layout/cycle4"/>
    <dgm:cxn modelId="{1056AAAF-AE26-4432-8E22-1F0018D35F5B}" type="presParOf" srcId="{A7A63768-58AF-4983-97AC-499483017B11}" destId="{A456433C-2E39-4414-9B3B-28B59D38CF4D}" srcOrd="3" destOrd="0" presId="urn:microsoft.com/office/officeart/2005/8/layout/cycle4"/>
    <dgm:cxn modelId="{DB7AE6FB-252E-498B-91E8-E188DAC414EE}" type="presParOf" srcId="{A456433C-2E39-4414-9B3B-28B59D38CF4D}" destId="{40270090-8B22-451F-AD71-21D5B00EC1FA}" srcOrd="0" destOrd="0" presId="urn:microsoft.com/office/officeart/2005/8/layout/cycle4"/>
    <dgm:cxn modelId="{CFDD053B-1FD5-48A5-B5A7-524C340C6C67}" type="presParOf" srcId="{A456433C-2E39-4414-9B3B-28B59D38CF4D}" destId="{E47BE566-1359-41D6-9CEC-B0C416143F41}" srcOrd="1" destOrd="0" presId="urn:microsoft.com/office/officeart/2005/8/layout/cycle4"/>
    <dgm:cxn modelId="{473002E7-F09F-4B00-8B8A-DE35633D7E16}" type="presParOf" srcId="{A7A63768-58AF-4983-97AC-499483017B11}" destId="{09B3467B-1584-4D18-AE39-0DFBB0784778}" srcOrd="4" destOrd="0" presId="urn:microsoft.com/office/officeart/2005/8/layout/cycle4"/>
    <dgm:cxn modelId="{EDBBE91D-43AE-41A4-8509-9B157E5DFFEF}" type="presParOf" srcId="{1F4FF64E-AD8C-4B27-BBB3-4B80AEF44DE1}" destId="{C938862D-C9C0-4BD2-A9AD-812E8C5A65F7}" srcOrd="1" destOrd="0" presId="urn:microsoft.com/office/officeart/2005/8/layout/cycle4"/>
    <dgm:cxn modelId="{E143CE7D-E52D-45A1-8270-47D8405BA43F}" type="presParOf" srcId="{C938862D-C9C0-4BD2-A9AD-812E8C5A65F7}" destId="{EC1E0A97-1531-4326-9869-BD76E262411D}" srcOrd="0" destOrd="0" presId="urn:microsoft.com/office/officeart/2005/8/layout/cycle4"/>
    <dgm:cxn modelId="{D378EA4D-86BF-4529-A3E0-9E34FA635B46}" type="presParOf" srcId="{C938862D-C9C0-4BD2-A9AD-812E8C5A65F7}" destId="{B279DBB9-5C4D-4820-A95D-3B346CD2EEFA}" srcOrd="1" destOrd="0" presId="urn:microsoft.com/office/officeart/2005/8/layout/cycle4"/>
    <dgm:cxn modelId="{41BF7D06-7A22-4532-8229-D2AAE89A36DE}" type="presParOf" srcId="{C938862D-C9C0-4BD2-A9AD-812E8C5A65F7}" destId="{97E7764A-E1D0-4746-9C52-A23EF334AC4D}" srcOrd="2" destOrd="0" presId="urn:microsoft.com/office/officeart/2005/8/layout/cycle4"/>
    <dgm:cxn modelId="{B7DBA799-63CE-4B6D-8E1B-7E82274096EC}" type="presParOf" srcId="{C938862D-C9C0-4BD2-A9AD-812E8C5A65F7}" destId="{8C71B446-7169-435C-B364-8F72E050A741}" srcOrd="3" destOrd="0" presId="urn:microsoft.com/office/officeart/2005/8/layout/cycle4"/>
    <dgm:cxn modelId="{94840D48-332E-440A-8D88-9136EDC3177E}" type="presParOf" srcId="{C938862D-C9C0-4BD2-A9AD-812E8C5A65F7}" destId="{B81B6C5F-C763-41AB-90F7-B7F18D79DDD6}" srcOrd="4" destOrd="0" presId="urn:microsoft.com/office/officeart/2005/8/layout/cycle4"/>
    <dgm:cxn modelId="{46FA65BB-CBE2-445F-BC23-0BC068418961}" type="presParOf" srcId="{1F4FF64E-AD8C-4B27-BBB3-4B80AEF44DE1}" destId="{C184DCCC-3F05-4971-860F-1F9A87DE77A4}" srcOrd="2" destOrd="0" presId="urn:microsoft.com/office/officeart/2005/8/layout/cycle4"/>
    <dgm:cxn modelId="{A1FE9F60-0068-4E11-8432-A6D88E7AB397}" type="presParOf" srcId="{1F4FF64E-AD8C-4B27-BBB3-4B80AEF44DE1}" destId="{80A0FFC0-A49F-4A29-ABA2-4C714A6489C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24498-61CF-48F4-8763-3C845DB29579}">
      <dsp:nvSpPr>
        <dsp:cNvPr id="0" name=""/>
        <dsp:cNvSpPr/>
      </dsp:nvSpPr>
      <dsp:spPr>
        <a:xfrm>
          <a:off x="3033849" y="1844867"/>
          <a:ext cx="2170633" cy="243361"/>
        </a:xfrm>
        <a:custGeom>
          <a:avLst/>
          <a:gdLst/>
          <a:ahLst/>
          <a:cxnLst/>
          <a:rect l="0" t="0" r="0" b="0"/>
          <a:pathLst>
            <a:path>
              <a:moveTo>
                <a:pt x="0" y="0"/>
              </a:moveTo>
              <a:lnTo>
                <a:pt x="0" y="56228"/>
              </a:lnTo>
              <a:lnTo>
                <a:pt x="2170633" y="56228"/>
              </a:lnTo>
              <a:lnTo>
                <a:pt x="2170633" y="243361"/>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73EB67FC-719E-4237-B7A9-49D15A2847E1}">
      <dsp:nvSpPr>
        <dsp:cNvPr id="0" name=""/>
        <dsp:cNvSpPr/>
      </dsp:nvSpPr>
      <dsp:spPr>
        <a:xfrm>
          <a:off x="2988129" y="1844867"/>
          <a:ext cx="91440" cy="243361"/>
        </a:xfrm>
        <a:custGeom>
          <a:avLst/>
          <a:gdLst/>
          <a:ahLst/>
          <a:cxnLst/>
          <a:rect l="0" t="0" r="0" b="0"/>
          <a:pathLst>
            <a:path>
              <a:moveTo>
                <a:pt x="45720" y="0"/>
              </a:moveTo>
              <a:lnTo>
                <a:pt x="45720" y="56228"/>
              </a:lnTo>
              <a:lnTo>
                <a:pt x="59870" y="56228"/>
              </a:lnTo>
              <a:lnTo>
                <a:pt x="59870" y="243361"/>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33D32EF6-04A3-4773-8B45-74AD0F81DFE3}">
      <dsp:nvSpPr>
        <dsp:cNvPr id="0" name=""/>
        <dsp:cNvSpPr/>
      </dsp:nvSpPr>
      <dsp:spPr>
        <a:xfrm>
          <a:off x="891517" y="1844867"/>
          <a:ext cx="2142331" cy="243361"/>
        </a:xfrm>
        <a:custGeom>
          <a:avLst/>
          <a:gdLst/>
          <a:ahLst/>
          <a:cxnLst/>
          <a:rect l="0" t="0" r="0" b="0"/>
          <a:pathLst>
            <a:path>
              <a:moveTo>
                <a:pt x="2142331" y="0"/>
              </a:moveTo>
              <a:lnTo>
                <a:pt x="2142331" y="56228"/>
              </a:lnTo>
              <a:lnTo>
                <a:pt x="0" y="56228"/>
              </a:lnTo>
              <a:lnTo>
                <a:pt x="0" y="243361"/>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4740ACBB-0CB2-4AC3-BAD3-5C09FAF60025}">
      <dsp:nvSpPr>
        <dsp:cNvPr id="0" name=""/>
        <dsp:cNvSpPr/>
      </dsp:nvSpPr>
      <dsp:spPr>
        <a:xfrm>
          <a:off x="2142740" y="953758"/>
          <a:ext cx="1782216" cy="89110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163"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Dominic Bostock </a:t>
          </a:r>
        </a:p>
        <a:p>
          <a:pPr marL="0" lvl="0" indent="0" algn="ctr" defTabSz="533400">
            <a:lnSpc>
              <a:spcPct val="90000"/>
            </a:lnSpc>
            <a:spcBef>
              <a:spcPct val="0"/>
            </a:spcBef>
            <a:spcAft>
              <a:spcPct val="35000"/>
            </a:spcAft>
            <a:buNone/>
          </a:pPr>
          <a:r>
            <a:rPr lang="en-GB" sz="1200" kern="1200" dirty="0"/>
            <a:t>Managing Director </a:t>
          </a:r>
        </a:p>
      </dsp:txBody>
      <dsp:txXfrm>
        <a:off x="2142740" y="953758"/>
        <a:ext cx="1782216" cy="891108"/>
      </dsp:txXfrm>
    </dsp:sp>
    <dsp:sp modelId="{23BB814B-1718-4622-895F-BB28FE8FC559}">
      <dsp:nvSpPr>
        <dsp:cNvPr id="0" name=""/>
        <dsp:cNvSpPr/>
      </dsp:nvSpPr>
      <dsp:spPr>
        <a:xfrm>
          <a:off x="2246002" y="1042869"/>
          <a:ext cx="534665" cy="71288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9B4635-0957-47B6-8BCF-C57EBBB3EDC2}">
      <dsp:nvSpPr>
        <dsp:cNvPr id="0" name=""/>
        <dsp:cNvSpPr/>
      </dsp:nvSpPr>
      <dsp:spPr>
        <a:xfrm>
          <a:off x="409" y="2088228"/>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163"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Andy James</a:t>
          </a:r>
        </a:p>
        <a:p>
          <a:pPr marL="0" lvl="0" indent="0" algn="ctr" defTabSz="533400">
            <a:lnSpc>
              <a:spcPct val="90000"/>
            </a:lnSpc>
            <a:spcBef>
              <a:spcPct val="0"/>
            </a:spcBef>
            <a:spcAft>
              <a:spcPct val="35000"/>
            </a:spcAft>
            <a:buNone/>
          </a:pPr>
          <a:r>
            <a:rPr lang="en-GB" sz="1200" kern="1200" dirty="0"/>
            <a:t>Business Director Term Service Contracts</a:t>
          </a:r>
        </a:p>
      </dsp:txBody>
      <dsp:txXfrm>
        <a:off x="409" y="2088228"/>
        <a:ext cx="1782216" cy="891108"/>
      </dsp:txXfrm>
    </dsp:sp>
    <dsp:sp modelId="{25C4C3DF-C93A-4924-A55C-034C6E575B26}">
      <dsp:nvSpPr>
        <dsp:cNvPr id="0" name=""/>
        <dsp:cNvSpPr/>
      </dsp:nvSpPr>
      <dsp:spPr>
        <a:xfrm>
          <a:off x="100667" y="2174905"/>
          <a:ext cx="534665" cy="71288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E083EF-C915-4BEF-B6DB-701303309440}">
      <dsp:nvSpPr>
        <dsp:cNvPr id="0" name=""/>
        <dsp:cNvSpPr/>
      </dsp:nvSpPr>
      <dsp:spPr>
        <a:xfrm>
          <a:off x="2156891" y="2088228"/>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163"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Steve Worthington </a:t>
          </a:r>
        </a:p>
        <a:p>
          <a:pPr marL="0" lvl="0" indent="0" algn="ctr" defTabSz="533400">
            <a:lnSpc>
              <a:spcPct val="90000"/>
            </a:lnSpc>
            <a:spcBef>
              <a:spcPct val="0"/>
            </a:spcBef>
            <a:spcAft>
              <a:spcPct val="35000"/>
            </a:spcAft>
            <a:buNone/>
          </a:pPr>
          <a:r>
            <a:rPr lang="en-GB" sz="1200" kern="1200" dirty="0"/>
            <a:t>Business Director  Infrastructure  </a:t>
          </a:r>
        </a:p>
      </dsp:txBody>
      <dsp:txXfrm>
        <a:off x="2156891" y="2088228"/>
        <a:ext cx="1782216" cy="891108"/>
      </dsp:txXfrm>
    </dsp:sp>
    <dsp:sp modelId="{57A97CF0-C6F0-4307-9355-93613299306E}">
      <dsp:nvSpPr>
        <dsp:cNvPr id="0" name=""/>
        <dsp:cNvSpPr/>
      </dsp:nvSpPr>
      <dsp:spPr>
        <a:xfrm>
          <a:off x="2214708" y="2152848"/>
          <a:ext cx="578208" cy="765768"/>
        </a:xfrm>
        <a:prstGeom prst="rect">
          <a:avLst/>
        </a:prstGeom>
        <a:blipFill rotWithShape="1">
          <a:blip xmlns:r="http://schemas.openxmlformats.org/officeDocument/2006/relationships" r:embed="rId1">
            <a:grayscl/>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36B896-BA5D-4DF9-97B2-A932DB0204EB}">
      <dsp:nvSpPr>
        <dsp:cNvPr id="0" name=""/>
        <dsp:cNvSpPr/>
      </dsp:nvSpPr>
      <dsp:spPr>
        <a:xfrm>
          <a:off x="4313373" y="2088228"/>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163"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Ian Bounsall</a:t>
          </a:r>
        </a:p>
        <a:p>
          <a:pPr marL="0" lvl="0" indent="0" algn="ctr" defTabSz="533400">
            <a:lnSpc>
              <a:spcPct val="90000"/>
            </a:lnSpc>
            <a:spcBef>
              <a:spcPct val="0"/>
            </a:spcBef>
            <a:spcAft>
              <a:spcPct val="35000"/>
            </a:spcAft>
            <a:buNone/>
          </a:pPr>
          <a:r>
            <a:rPr lang="en-GB" sz="1200" kern="1200" dirty="0"/>
            <a:t>Business Director Regional Business  </a:t>
          </a:r>
        </a:p>
      </dsp:txBody>
      <dsp:txXfrm>
        <a:off x="4313373" y="2088228"/>
        <a:ext cx="1782216" cy="891108"/>
      </dsp:txXfrm>
    </dsp:sp>
    <dsp:sp modelId="{F109ACD0-17FE-454B-BB0C-4E36619630B5}">
      <dsp:nvSpPr>
        <dsp:cNvPr id="0" name=""/>
        <dsp:cNvSpPr/>
      </dsp:nvSpPr>
      <dsp:spPr>
        <a:xfrm>
          <a:off x="4402484" y="2160241"/>
          <a:ext cx="534665" cy="71288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2BDF0-13B5-4ED3-8F94-17ABD4490BE6}">
      <dsp:nvSpPr>
        <dsp:cNvPr id="0" name=""/>
        <dsp:cNvSpPr/>
      </dsp:nvSpPr>
      <dsp:spPr>
        <a:xfrm>
          <a:off x="75385" y="711"/>
          <a:ext cx="1726759" cy="863379"/>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621"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Steve Oakley</a:t>
          </a:r>
        </a:p>
        <a:p>
          <a:pPr marL="0" lvl="0" indent="0" algn="ctr" defTabSz="533400">
            <a:lnSpc>
              <a:spcPct val="90000"/>
            </a:lnSpc>
            <a:spcBef>
              <a:spcPct val="0"/>
            </a:spcBef>
            <a:spcAft>
              <a:spcPct val="35000"/>
            </a:spcAft>
            <a:buNone/>
          </a:pPr>
          <a:r>
            <a:rPr lang="en-GB" sz="1200" kern="1200" dirty="0"/>
            <a:t>Planning, Systems &amp; Process Manager</a:t>
          </a:r>
        </a:p>
      </dsp:txBody>
      <dsp:txXfrm>
        <a:off x="75385" y="711"/>
        <a:ext cx="1726759" cy="863379"/>
      </dsp:txXfrm>
    </dsp:sp>
    <dsp:sp modelId="{E6F314D1-E8D3-45A9-B731-0C67040B1402}">
      <dsp:nvSpPr>
        <dsp:cNvPr id="0" name=""/>
        <dsp:cNvSpPr/>
      </dsp:nvSpPr>
      <dsp:spPr>
        <a:xfrm>
          <a:off x="153590" y="86695"/>
          <a:ext cx="518027" cy="69070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2BDF0-13B5-4ED3-8F94-17ABD4490BE6}">
      <dsp:nvSpPr>
        <dsp:cNvPr id="0" name=""/>
        <dsp:cNvSpPr/>
      </dsp:nvSpPr>
      <dsp:spPr>
        <a:xfrm>
          <a:off x="75385" y="711"/>
          <a:ext cx="1726759" cy="863379"/>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621"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dirty="0"/>
            <a:t>Vacancy</a:t>
          </a:r>
        </a:p>
        <a:p>
          <a:pPr marL="0" lvl="0" indent="0" algn="ctr" defTabSz="577850">
            <a:lnSpc>
              <a:spcPct val="90000"/>
            </a:lnSpc>
            <a:spcBef>
              <a:spcPct val="0"/>
            </a:spcBef>
            <a:spcAft>
              <a:spcPct val="35000"/>
            </a:spcAft>
            <a:buNone/>
          </a:pPr>
          <a:r>
            <a:rPr lang="en-GB" sz="1300" kern="1200" dirty="0"/>
            <a:t>Commercial Director </a:t>
          </a:r>
        </a:p>
      </dsp:txBody>
      <dsp:txXfrm>
        <a:off x="75385" y="711"/>
        <a:ext cx="1726759" cy="863379"/>
      </dsp:txXfrm>
    </dsp:sp>
    <dsp:sp modelId="{E6F314D1-E8D3-45A9-B731-0C67040B1402}">
      <dsp:nvSpPr>
        <dsp:cNvPr id="0" name=""/>
        <dsp:cNvSpPr/>
      </dsp:nvSpPr>
      <dsp:spPr>
        <a:xfrm>
          <a:off x="153590" y="86695"/>
          <a:ext cx="518027" cy="69070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2BDF0-13B5-4ED3-8F94-17ABD4490BE6}">
      <dsp:nvSpPr>
        <dsp:cNvPr id="0" name=""/>
        <dsp:cNvSpPr/>
      </dsp:nvSpPr>
      <dsp:spPr>
        <a:xfrm>
          <a:off x="75385" y="711"/>
          <a:ext cx="1726759" cy="863379"/>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621"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Mark Shopland </a:t>
          </a:r>
        </a:p>
        <a:p>
          <a:pPr marL="0" lvl="0" indent="0" algn="ctr" defTabSz="533400">
            <a:lnSpc>
              <a:spcPct val="90000"/>
            </a:lnSpc>
            <a:spcBef>
              <a:spcPct val="0"/>
            </a:spcBef>
            <a:spcAft>
              <a:spcPct val="35000"/>
            </a:spcAft>
            <a:buNone/>
          </a:pPr>
          <a:r>
            <a:rPr lang="en-GB" sz="1200" kern="1200" dirty="0"/>
            <a:t>H&amp;S</a:t>
          </a:r>
          <a:r>
            <a:rPr lang="en-GB" sz="1100" kern="1200" dirty="0"/>
            <a:t> </a:t>
          </a:r>
          <a:r>
            <a:rPr lang="en-GB" sz="1200" kern="1200" dirty="0"/>
            <a:t>Manager</a:t>
          </a:r>
        </a:p>
      </dsp:txBody>
      <dsp:txXfrm>
        <a:off x="75385" y="711"/>
        <a:ext cx="1726759" cy="863379"/>
      </dsp:txXfrm>
    </dsp:sp>
    <dsp:sp modelId="{E6F314D1-E8D3-45A9-B731-0C67040B1402}">
      <dsp:nvSpPr>
        <dsp:cNvPr id="0" name=""/>
        <dsp:cNvSpPr/>
      </dsp:nvSpPr>
      <dsp:spPr>
        <a:xfrm>
          <a:off x="153590" y="86695"/>
          <a:ext cx="518027" cy="690703"/>
        </a:xfrm>
        <a:prstGeom prst="rect">
          <a:avLst/>
        </a:prstGeom>
        <a:solidFill>
          <a:schemeClr val="tx1">
            <a:lumMod val="50000"/>
            <a:lumOff val="5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2BDF0-13B5-4ED3-8F94-17ABD4490BE6}">
      <dsp:nvSpPr>
        <dsp:cNvPr id="0" name=""/>
        <dsp:cNvSpPr/>
      </dsp:nvSpPr>
      <dsp:spPr>
        <a:xfrm>
          <a:off x="75385" y="711"/>
          <a:ext cx="1726759" cy="863379"/>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621"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dirty="0"/>
            <a:t>Teleri Kemp</a:t>
          </a:r>
        </a:p>
        <a:p>
          <a:pPr marL="0" lvl="0" indent="0" algn="ctr" defTabSz="577850">
            <a:lnSpc>
              <a:spcPct val="90000"/>
            </a:lnSpc>
            <a:spcBef>
              <a:spcPct val="0"/>
            </a:spcBef>
            <a:spcAft>
              <a:spcPct val="35000"/>
            </a:spcAft>
            <a:buNone/>
          </a:pPr>
          <a:r>
            <a:rPr lang="en-GB" sz="1300" kern="1200" dirty="0"/>
            <a:t>HR Business Partner </a:t>
          </a:r>
        </a:p>
      </dsp:txBody>
      <dsp:txXfrm>
        <a:off x="75385" y="711"/>
        <a:ext cx="1726759" cy="863379"/>
      </dsp:txXfrm>
    </dsp:sp>
    <dsp:sp modelId="{E6F314D1-E8D3-45A9-B731-0C67040B1402}">
      <dsp:nvSpPr>
        <dsp:cNvPr id="0" name=""/>
        <dsp:cNvSpPr/>
      </dsp:nvSpPr>
      <dsp:spPr>
        <a:xfrm>
          <a:off x="153590" y="86695"/>
          <a:ext cx="518027" cy="69070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8AE9D-CCCC-4E99-9EB5-B2BBAF0482D1}">
      <dsp:nvSpPr>
        <dsp:cNvPr id="0" name=""/>
        <dsp:cNvSpPr/>
      </dsp:nvSpPr>
      <dsp:spPr>
        <a:xfrm>
          <a:off x="5900175" y="2833095"/>
          <a:ext cx="218136" cy="1258496"/>
        </a:xfrm>
        <a:custGeom>
          <a:avLst/>
          <a:gdLst/>
          <a:ahLst/>
          <a:cxnLst/>
          <a:rect l="0" t="0" r="0" b="0"/>
          <a:pathLst>
            <a:path>
              <a:moveTo>
                <a:pt x="0" y="0"/>
              </a:moveTo>
              <a:lnTo>
                <a:pt x="0" y="1258496"/>
              </a:lnTo>
              <a:lnTo>
                <a:pt x="218136" y="1258496"/>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F2901042-8FD6-4F76-9716-691E9BC0DE18}">
      <dsp:nvSpPr>
        <dsp:cNvPr id="0" name=""/>
        <dsp:cNvSpPr/>
      </dsp:nvSpPr>
      <dsp:spPr>
        <a:xfrm>
          <a:off x="4037728" y="1149658"/>
          <a:ext cx="2782172" cy="533779"/>
        </a:xfrm>
        <a:custGeom>
          <a:avLst/>
          <a:gdLst/>
          <a:ahLst/>
          <a:cxnLst/>
          <a:rect l="0" t="0" r="0" b="0"/>
          <a:pathLst>
            <a:path>
              <a:moveTo>
                <a:pt x="0" y="0"/>
              </a:moveTo>
              <a:lnTo>
                <a:pt x="0" y="292351"/>
              </a:lnTo>
              <a:lnTo>
                <a:pt x="2782172" y="292351"/>
              </a:lnTo>
              <a:lnTo>
                <a:pt x="2782172" y="533779"/>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77570B44-C95F-4BCF-A2B4-CFD0CEE1F838}">
      <dsp:nvSpPr>
        <dsp:cNvPr id="0" name=""/>
        <dsp:cNvSpPr/>
      </dsp:nvSpPr>
      <dsp:spPr>
        <a:xfrm>
          <a:off x="3118002" y="2857744"/>
          <a:ext cx="210502" cy="1188183"/>
        </a:xfrm>
        <a:custGeom>
          <a:avLst/>
          <a:gdLst/>
          <a:ahLst/>
          <a:cxnLst/>
          <a:rect l="0" t="0" r="0" b="0"/>
          <a:pathLst>
            <a:path>
              <a:moveTo>
                <a:pt x="0" y="0"/>
              </a:moveTo>
              <a:lnTo>
                <a:pt x="0" y="1188183"/>
              </a:lnTo>
              <a:lnTo>
                <a:pt x="210502" y="1188183"/>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06095FD3-5430-4A18-B164-3F38E01254D6}">
      <dsp:nvSpPr>
        <dsp:cNvPr id="0" name=""/>
        <dsp:cNvSpPr/>
      </dsp:nvSpPr>
      <dsp:spPr>
        <a:xfrm>
          <a:off x="3992008" y="1149658"/>
          <a:ext cx="91440" cy="558428"/>
        </a:xfrm>
        <a:custGeom>
          <a:avLst/>
          <a:gdLst/>
          <a:ahLst/>
          <a:cxnLst/>
          <a:rect l="0" t="0" r="0" b="0"/>
          <a:pathLst>
            <a:path>
              <a:moveTo>
                <a:pt x="45720" y="0"/>
              </a:moveTo>
              <a:lnTo>
                <a:pt x="45720" y="55842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777C1C69-95B4-4830-9314-5F314B7C535D}">
      <dsp:nvSpPr>
        <dsp:cNvPr id="0" name=""/>
        <dsp:cNvSpPr/>
      </dsp:nvSpPr>
      <dsp:spPr>
        <a:xfrm>
          <a:off x="335829" y="2835326"/>
          <a:ext cx="218136" cy="1213372"/>
        </a:xfrm>
        <a:custGeom>
          <a:avLst/>
          <a:gdLst/>
          <a:ahLst/>
          <a:cxnLst/>
          <a:rect l="0" t="0" r="0" b="0"/>
          <a:pathLst>
            <a:path>
              <a:moveTo>
                <a:pt x="0" y="0"/>
              </a:moveTo>
              <a:lnTo>
                <a:pt x="0" y="1213372"/>
              </a:lnTo>
              <a:lnTo>
                <a:pt x="218136" y="1213372"/>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250C7063-0732-49B5-A234-CAF5C8A8A51A}">
      <dsp:nvSpPr>
        <dsp:cNvPr id="0" name=""/>
        <dsp:cNvSpPr/>
      </dsp:nvSpPr>
      <dsp:spPr>
        <a:xfrm>
          <a:off x="1255556" y="1149658"/>
          <a:ext cx="2782172" cy="536009"/>
        </a:xfrm>
        <a:custGeom>
          <a:avLst/>
          <a:gdLst/>
          <a:ahLst/>
          <a:cxnLst/>
          <a:rect l="0" t="0" r="0" b="0"/>
          <a:pathLst>
            <a:path>
              <a:moveTo>
                <a:pt x="2782172" y="0"/>
              </a:moveTo>
              <a:lnTo>
                <a:pt x="2782172" y="294581"/>
              </a:lnTo>
              <a:lnTo>
                <a:pt x="0" y="294581"/>
              </a:lnTo>
              <a:lnTo>
                <a:pt x="0" y="536009"/>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DC68D0E3-AABE-4A93-BFCD-236A01872EBE}">
      <dsp:nvSpPr>
        <dsp:cNvPr id="0" name=""/>
        <dsp:cNvSpPr/>
      </dsp:nvSpPr>
      <dsp:spPr>
        <a:xfrm>
          <a:off x="2888070" y="0"/>
          <a:ext cx="2299316" cy="1149658"/>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rPr>
            <a:t>Cormac</a:t>
          </a:r>
        </a:p>
      </dsp:txBody>
      <dsp:txXfrm>
        <a:off x="2888070" y="0"/>
        <a:ext cx="2299316" cy="1149658"/>
      </dsp:txXfrm>
    </dsp:sp>
    <dsp:sp modelId="{7F68E0A6-5859-4A87-BEC2-8881D3B80675}">
      <dsp:nvSpPr>
        <dsp:cNvPr id="0" name=""/>
        <dsp:cNvSpPr/>
      </dsp:nvSpPr>
      <dsp:spPr>
        <a:xfrm>
          <a:off x="105897" y="1685667"/>
          <a:ext cx="2299316" cy="1149658"/>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rPr>
            <a:t>Term Service Business</a:t>
          </a:r>
        </a:p>
        <a:p>
          <a:pPr marL="0" lvl="0" indent="0" algn="ctr" defTabSz="800100">
            <a:lnSpc>
              <a:spcPct val="90000"/>
            </a:lnSpc>
            <a:spcBef>
              <a:spcPct val="0"/>
            </a:spcBef>
            <a:spcAft>
              <a:spcPct val="35000"/>
            </a:spcAft>
            <a:buNone/>
          </a:pPr>
          <a:r>
            <a:rPr lang="en-GB" sz="1800" kern="1200" dirty="0">
              <a:solidFill>
                <a:schemeClr val="bg1"/>
              </a:solidFill>
            </a:rPr>
            <a:t>Andy James</a:t>
          </a:r>
        </a:p>
        <a:p>
          <a:pPr marL="0" lvl="0" indent="0" algn="ctr" defTabSz="800100">
            <a:lnSpc>
              <a:spcPct val="90000"/>
            </a:lnSpc>
            <a:spcBef>
              <a:spcPct val="0"/>
            </a:spcBef>
            <a:spcAft>
              <a:spcPct val="35000"/>
            </a:spcAft>
            <a:buNone/>
          </a:pPr>
          <a:r>
            <a:rPr lang="en-GB" sz="1800" b="1" kern="1200" dirty="0">
              <a:solidFill>
                <a:srgbClr val="785700"/>
              </a:solidFill>
            </a:rPr>
            <a:t>Community Focus </a:t>
          </a:r>
        </a:p>
      </dsp:txBody>
      <dsp:txXfrm>
        <a:off x="105897" y="1685667"/>
        <a:ext cx="2299316" cy="1149658"/>
      </dsp:txXfrm>
    </dsp:sp>
    <dsp:sp modelId="{3EAC07DB-ACD0-4F7D-BF1D-C875101FE3CF}">
      <dsp:nvSpPr>
        <dsp:cNvPr id="0" name=""/>
        <dsp:cNvSpPr/>
      </dsp:nvSpPr>
      <dsp:spPr>
        <a:xfrm>
          <a:off x="553965" y="3122303"/>
          <a:ext cx="2299316" cy="1852789"/>
        </a:xfrm>
        <a:prstGeom prst="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kern="1200" dirty="0"/>
            <a:t>Highways Contract  </a:t>
          </a:r>
        </a:p>
        <a:p>
          <a:pPr marL="0" lvl="0" indent="0" algn="ctr" defTabSz="800100">
            <a:lnSpc>
              <a:spcPct val="90000"/>
            </a:lnSpc>
            <a:spcBef>
              <a:spcPct val="0"/>
            </a:spcBef>
            <a:spcAft>
              <a:spcPct val="35000"/>
            </a:spcAft>
            <a:buFont typeface="Arial" panose="020B0604020202020204" pitchFamily="34" charset="0"/>
            <a:buNone/>
          </a:pPr>
          <a:r>
            <a:rPr lang="en-GB" sz="1800" kern="1200" dirty="0"/>
            <a:t>Environment Contract</a:t>
          </a:r>
        </a:p>
        <a:p>
          <a:pPr marL="0" lvl="0" indent="0" algn="ctr" defTabSz="800100">
            <a:lnSpc>
              <a:spcPct val="90000"/>
            </a:lnSpc>
            <a:spcBef>
              <a:spcPct val="0"/>
            </a:spcBef>
            <a:spcAft>
              <a:spcPct val="35000"/>
            </a:spcAft>
            <a:buFont typeface="Arial" panose="020B0604020202020204" pitchFamily="34" charset="0"/>
            <a:buNone/>
          </a:pPr>
          <a:r>
            <a:rPr lang="en-GB" sz="1800" kern="1200" dirty="0"/>
            <a:t>Capital Programme Delivery</a:t>
          </a:r>
        </a:p>
        <a:p>
          <a:pPr marL="0" lvl="0" indent="0" algn="ctr" defTabSz="800100">
            <a:lnSpc>
              <a:spcPct val="90000"/>
            </a:lnSpc>
            <a:spcBef>
              <a:spcPct val="0"/>
            </a:spcBef>
            <a:spcAft>
              <a:spcPct val="35000"/>
            </a:spcAft>
            <a:buNone/>
          </a:pPr>
          <a:r>
            <a:rPr lang="en-GB" sz="1800" kern="1200" dirty="0"/>
            <a:t>Consultancy</a:t>
          </a:r>
        </a:p>
      </dsp:txBody>
      <dsp:txXfrm>
        <a:off x="553965" y="3122303"/>
        <a:ext cx="2299316" cy="1852789"/>
      </dsp:txXfrm>
    </dsp:sp>
    <dsp:sp modelId="{98BCAB3A-4A9D-4CE1-AAD6-E570F8882888}">
      <dsp:nvSpPr>
        <dsp:cNvPr id="0" name=""/>
        <dsp:cNvSpPr/>
      </dsp:nvSpPr>
      <dsp:spPr>
        <a:xfrm>
          <a:off x="2888070" y="1708086"/>
          <a:ext cx="2299316" cy="1149658"/>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rPr>
            <a:t>Infrastructure Business </a:t>
          </a:r>
        </a:p>
        <a:p>
          <a:pPr marL="0" lvl="0" indent="0" algn="ctr" defTabSz="800100">
            <a:lnSpc>
              <a:spcPct val="90000"/>
            </a:lnSpc>
            <a:spcBef>
              <a:spcPct val="0"/>
            </a:spcBef>
            <a:spcAft>
              <a:spcPct val="35000"/>
            </a:spcAft>
            <a:buNone/>
          </a:pPr>
          <a:r>
            <a:rPr lang="en-GB" sz="1800" kern="1200" dirty="0">
              <a:solidFill>
                <a:schemeClr val="bg1"/>
              </a:solidFill>
            </a:rPr>
            <a:t>Steve Worthington</a:t>
          </a:r>
        </a:p>
        <a:p>
          <a:pPr marL="0" lvl="0" indent="0" algn="ctr" defTabSz="800100">
            <a:lnSpc>
              <a:spcPct val="90000"/>
            </a:lnSpc>
            <a:spcBef>
              <a:spcPct val="0"/>
            </a:spcBef>
            <a:spcAft>
              <a:spcPct val="35000"/>
            </a:spcAft>
            <a:buNone/>
          </a:pPr>
          <a:r>
            <a:rPr lang="en-GB" sz="1800" b="1" kern="1200" dirty="0">
              <a:solidFill>
                <a:srgbClr val="785700"/>
              </a:solidFill>
            </a:rPr>
            <a:t>Infrastructure for Growth</a:t>
          </a:r>
        </a:p>
      </dsp:txBody>
      <dsp:txXfrm>
        <a:off x="2888070" y="1708086"/>
        <a:ext cx="2299316" cy="1149658"/>
      </dsp:txXfrm>
    </dsp:sp>
    <dsp:sp modelId="{75D4E62C-AAD7-4AA2-A3CD-039AD3785AAE}">
      <dsp:nvSpPr>
        <dsp:cNvPr id="0" name=""/>
        <dsp:cNvSpPr/>
      </dsp:nvSpPr>
      <dsp:spPr>
        <a:xfrm>
          <a:off x="3328504" y="3119533"/>
          <a:ext cx="2299316" cy="1852789"/>
        </a:xfrm>
        <a:prstGeom prst="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1200"/>
            </a:spcAft>
            <a:buFont typeface="Arial" panose="020B0604020202020204" pitchFamily="34" charset="0"/>
            <a:buNone/>
          </a:pPr>
          <a:r>
            <a:rPr lang="en-GB" sz="1800" kern="1200" dirty="0"/>
            <a:t>Civil Engineering Contracting</a:t>
          </a:r>
        </a:p>
        <a:p>
          <a:pPr marL="0" lvl="0" indent="0" algn="ctr" defTabSz="800100">
            <a:lnSpc>
              <a:spcPct val="100000"/>
            </a:lnSpc>
            <a:spcBef>
              <a:spcPct val="0"/>
            </a:spcBef>
            <a:spcAft>
              <a:spcPts val="1200"/>
            </a:spcAft>
            <a:buFont typeface="Arial" panose="020B0604020202020204" pitchFamily="34" charset="0"/>
            <a:buNone/>
          </a:pPr>
          <a:r>
            <a:rPr lang="en-GB" sz="1800" kern="1200" dirty="0"/>
            <a:t>Design &amp; Build</a:t>
          </a:r>
        </a:p>
        <a:p>
          <a:pPr marL="0" lvl="0" indent="0" algn="ctr" defTabSz="800100">
            <a:lnSpc>
              <a:spcPct val="100000"/>
            </a:lnSpc>
            <a:spcBef>
              <a:spcPct val="0"/>
            </a:spcBef>
            <a:spcAft>
              <a:spcPts val="1200"/>
            </a:spcAft>
            <a:buFont typeface="Arial" panose="020B0604020202020204" pitchFamily="34" charset="0"/>
            <a:buNone/>
          </a:pPr>
          <a:r>
            <a:rPr lang="en-GB" sz="1800" kern="1200" dirty="0"/>
            <a:t>Infrastructure Projects </a:t>
          </a:r>
        </a:p>
      </dsp:txBody>
      <dsp:txXfrm>
        <a:off x="3328504" y="3119533"/>
        <a:ext cx="2299316" cy="1852789"/>
      </dsp:txXfrm>
    </dsp:sp>
    <dsp:sp modelId="{750093E9-03C4-413C-A9BC-D0FA10F8A055}">
      <dsp:nvSpPr>
        <dsp:cNvPr id="0" name=""/>
        <dsp:cNvSpPr/>
      </dsp:nvSpPr>
      <dsp:spPr>
        <a:xfrm>
          <a:off x="5670243" y="1683437"/>
          <a:ext cx="2299316" cy="1149658"/>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rPr>
            <a:t>Regional Business</a:t>
          </a:r>
        </a:p>
        <a:p>
          <a:pPr marL="0" lvl="0" indent="0" algn="ctr" defTabSz="800100">
            <a:lnSpc>
              <a:spcPct val="90000"/>
            </a:lnSpc>
            <a:spcBef>
              <a:spcPct val="0"/>
            </a:spcBef>
            <a:spcAft>
              <a:spcPct val="35000"/>
            </a:spcAft>
            <a:buNone/>
          </a:pPr>
          <a:r>
            <a:rPr lang="en-GB" sz="1800" kern="1200" dirty="0">
              <a:solidFill>
                <a:schemeClr val="bg1"/>
              </a:solidFill>
            </a:rPr>
            <a:t>Ian Bounsall </a:t>
          </a:r>
        </a:p>
        <a:p>
          <a:pPr marL="0" lvl="0" indent="0" algn="ctr" defTabSz="800100">
            <a:lnSpc>
              <a:spcPct val="90000"/>
            </a:lnSpc>
            <a:spcBef>
              <a:spcPct val="0"/>
            </a:spcBef>
            <a:spcAft>
              <a:spcPct val="35000"/>
            </a:spcAft>
            <a:buNone/>
          </a:pPr>
          <a:r>
            <a:rPr lang="en-GB" sz="1800" b="1" kern="1200" dirty="0">
              <a:solidFill>
                <a:srgbClr val="785700"/>
              </a:solidFill>
            </a:rPr>
            <a:t>Commercial Focus</a:t>
          </a:r>
        </a:p>
      </dsp:txBody>
      <dsp:txXfrm>
        <a:off x="5670243" y="1683437"/>
        <a:ext cx="2299316" cy="1149658"/>
      </dsp:txXfrm>
    </dsp:sp>
    <dsp:sp modelId="{A3E0F07B-7ECA-40F5-9AC4-9D3F2619ABC2}">
      <dsp:nvSpPr>
        <dsp:cNvPr id="0" name=""/>
        <dsp:cNvSpPr/>
      </dsp:nvSpPr>
      <dsp:spPr>
        <a:xfrm>
          <a:off x="6118311" y="3165197"/>
          <a:ext cx="2299316" cy="1852789"/>
        </a:xfrm>
        <a:prstGeom prst="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GB" sz="18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dirty="0"/>
            <a:t>Surfacing</a:t>
          </a:r>
        </a:p>
        <a:p>
          <a:pPr marL="0" marR="0" lvl="0" indent="0" algn="ctr" defTabSz="914400" eaLnBrk="1" fontAlgn="auto" latinLnBrk="0" hangingPunct="1">
            <a:lnSpc>
              <a:spcPct val="100000"/>
            </a:lnSpc>
            <a:spcBef>
              <a:spcPct val="0"/>
            </a:spcBef>
            <a:spcAft>
              <a:spcPts val="0"/>
            </a:spcAft>
            <a:buClrTx/>
            <a:buSzTx/>
            <a:buFontTx/>
            <a:buNone/>
            <a:tabLst/>
            <a:defRPr/>
          </a:pPr>
          <a:endParaRPr lang="en-GB" sz="10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dirty="0"/>
            <a:t>External Business &amp; Regional civils </a:t>
          </a:r>
          <a:br>
            <a:rPr lang="en-GB" sz="1800" kern="1200" dirty="0"/>
          </a:br>
          <a:r>
            <a:rPr lang="en-GB" sz="1800" kern="1200" dirty="0"/>
            <a:t>(inc Exeter Depot)</a:t>
          </a:r>
        </a:p>
        <a:p>
          <a:pPr marL="0" lvl="0" algn="ctr" defTabSz="889000">
            <a:lnSpc>
              <a:spcPct val="100000"/>
            </a:lnSpc>
            <a:spcBef>
              <a:spcPct val="0"/>
            </a:spcBef>
            <a:spcAft>
              <a:spcPts val="0"/>
            </a:spcAft>
            <a:buNone/>
          </a:pPr>
          <a:endParaRPr lang="en-GB" sz="1000" kern="1200" dirty="0"/>
        </a:p>
        <a:p>
          <a:pPr marL="0" lvl="0" algn="ctr" defTabSz="889000">
            <a:lnSpc>
              <a:spcPct val="100000"/>
            </a:lnSpc>
            <a:spcBef>
              <a:spcPct val="0"/>
            </a:spcBef>
            <a:spcAft>
              <a:spcPts val="0"/>
            </a:spcAft>
            <a:buNone/>
          </a:pPr>
          <a:r>
            <a:rPr lang="en-GB" sz="1800" kern="1200" dirty="0"/>
            <a:t>Quarry &amp; Recycling</a:t>
          </a:r>
        </a:p>
        <a:p>
          <a:pPr marL="0" lvl="0" algn="ctr" defTabSz="889000">
            <a:lnSpc>
              <a:spcPct val="100000"/>
            </a:lnSpc>
            <a:spcBef>
              <a:spcPct val="0"/>
            </a:spcBef>
            <a:spcAft>
              <a:spcPts val="0"/>
            </a:spcAft>
            <a:buNone/>
          </a:pPr>
          <a:endParaRPr lang="en-GB" sz="1000" kern="1200" dirty="0"/>
        </a:p>
      </dsp:txBody>
      <dsp:txXfrm>
        <a:off x="6118311" y="3165197"/>
        <a:ext cx="2299316" cy="18527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EEB80-010B-4D67-B412-DAB9E5FD99A1}">
      <dsp:nvSpPr>
        <dsp:cNvPr id="0" name=""/>
        <dsp:cNvSpPr/>
      </dsp:nvSpPr>
      <dsp:spPr>
        <a:xfrm rot="5400000">
          <a:off x="4418279" y="115236"/>
          <a:ext cx="1724097" cy="149996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Value</a:t>
          </a:r>
        </a:p>
        <a:p>
          <a:pPr marL="0" lvl="0" indent="0" algn="ctr" defTabSz="711200">
            <a:lnSpc>
              <a:spcPct val="90000"/>
            </a:lnSpc>
            <a:spcBef>
              <a:spcPct val="0"/>
            </a:spcBef>
            <a:spcAft>
              <a:spcPct val="35000"/>
            </a:spcAft>
            <a:buNone/>
          </a:pPr>
          <a:r>
            <a:rPr lang="en-GB" sz="1600" kern="1200" dirty="0"/>
            <a:t>Model</a:t>
          </a:r>
          <a:r>
            <a:rPr lang="en-GB" sz="2500" kern="1200" dirty="0"/>
            <a:t> </a:t>
          </a:r>
        </a:p>
      </dsp:txBody>
      <dsp:txXfrm rot="-5400000">
        <a:off x="4764090" y="271842"/>
        <a:ext cx="1032475" cy="1186753"/>
      </dsp:txXfrm>
    </dsp:sp>
    <dsp:sp modelId="{EF3D821D-77A5-4F4E-9F75-3C4A71EE13E3}">
      <dsp:nvSpPr>
        <dsp:cNvPr id="0" name=""/>
        <dsp:cNvSpPr/>
      </dsp:nvSpPr>
      <dsp:spPr>
        <a:xfrm>
          <a:off x="6075826" y="347989"/>
          <a:ext cx="1924093" cy="1034458"/>
        </a:xfrm>
        <a:prstGeom prst="rect">
          <a:avLst/>
        </a:prstGeom>
        <a:noFill/>
        <a:ln>
          <a:noFill/>
        </a:ln>
        <a:effectLst/>
      </dsp:spPr>
      <dsp:style>
        <a:lnRef idx="0">
          <a:scrgbClr r="0" g="0" b="0"/>
        </a:lnRef>
        <a:fillRef idx="0">
          <a:scrgbClr r="0" g="0" b="0"/>
        </a:fillRef>
        <a:effectRef idx="0">
          <a:scrgbClr r="0" g="0" b="0"/>
        </a:effectRef>
        <a:fontRef idx="minor"/>
      </dsp:style>
    </dsp:sp>
    <dsp:sp modelId="{EEE209A7-CE20-44B5-AFE0-7E5DD5230C51}">
      <dsp:nvSpPr>
        <dsp:cNvPr id="0" name=""/>
        <dsp:cNvSpPr/>
      </dsp:nvSpPr>
      <dsp:spPr>
        <a:xfrm rot="5400000">
          <a:off x="2798316" y="115236"/>
          <a:ext cx="1724097" cy="1499965"/>
        </a:xfrm>
        <a:prstGeom prst="hexagon">
          <a:avLst>
            <a:gd name="adj" fmla="val 25000"/>
            <a:gd name="vf" fmla="val 11547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Business Strategy </a:t>
          </a:r>
          <a:endParaRPr lang="en-GB" sz="1600" b="1" kern="1200" dirty="0"/>
        </a:p>
      </dsp:txBody>
      <dsp:txXfrm rot="-5400000">
        <a:off x="3144127" y="271842"/>
        <a:ext cx="1032475" cy="1186753"/>
      </dsp:txXfrm>
    </dsp:sp>
    <dsp:sp modelId="{73A4D80D-047F-40FA-95A7-051ACFC32E90}">
      <dsp:nvSpPr>
        <dsp:cNvPr id="0" name=""/>
        <dsp:cNvSpPr/>
      </dsp:nvSpPr>
      <dsp:spPr>
        <a:xfrm rot="5400000">
          <a:off x="3605194" y="1578650"/>
          <a:ext cx="1724097" cy="1499965"/>
        </a:xfrm>
        <a:prstGeom prst="hexagon">
          <a:avLst>
            <a:gd name="adj" fmla="val 25000"/>
            <a:gd name="vf" fmla="val 11547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300" kern="1200" dirty="0"/>
            <a:t>Business Sustainability &amp; Continuous Improvement </a:t>
          </a:r>
        </a:p>
        <a:p>
          <a:pPr marL="0" marR="0" lvl="0" indent="0" algn="ctr" defTabSz="914400" eaLnBrk="1" fontAlgn="auto" latinLnBrk="0" hangingPunct="1">
            <a:lnSpc>
              <a:spcPct val="100000"/>
            </a:lnSpc>
            <a:spcBef>
              <a:spcPct val="0"/>
            </a:spcBef>
            <a:spcAft>
              <a:spcPts val="0"/>
            </a:spcAft>
            <a:buClrTx/>
            <a:buSzTx/>
            <a:buFontTx/>
            <a:buNone/>
            <a:tabLst/>
            <a:defRPr/>
          </a:pPr>
          <a:endParaRPr lang="en-GB" sz="1100" kern="1200" dirty="0"/>
        </a:p>
      </dsp:txBody>
      <dsp:txXfrm rot="-5400000">
        <a:off x="3951005" y="1735256"/>
        <a:ext cx="1032475" cy="1186753"/>
      </dsp:txXfrm>
    </dsp:sp>
    <dsp:sp modelId="{2787610B-A080-477E-8BBF-6AC823FECCE2}">
      <dsp:nvSpPr>
        <dsp:cNvPr id="0" name=""/>
        <dsp:cNvSpPr/>
      </dsp:nvSpPr>
      <dsp:spPr>
        <a:xfrm>
          <a:off x="1793167" y="1811403"/>
          <a:ext cx="1862025" cy="1034458"/>
        </a:xfrm>
        <a:prstGeom prst="rect">
          <a:avLst/>
        </a:prstGeom>
        <a:noFill/>
        <a:ln>
          <a:noFill/>
        </a:ln>
        <a:effectLst/>
      </dsp:spPr>
      <dsp:style>
        <a:lnRef idx="0">
          <a:scrgbClr r="0" g="0" b="0"/>
        </a:lnRef>
        <a:fillRef idx="0">
          <a:scrgbClr r="0" g="0" b="0"/>
        </a:fillRef>
        <a:effectRef idx="0">
          <a:scrgbClr r="0" g="0" b="0"/>
        </a:effectRef>
        <a:fontRef idx="minor"/>
      </dsp:style>
    </dsp:sp>
    <dsp:sp modelId="{395D369B-F89C-4028-ABD5-72119CC702F5}">
      <dsp:nvSpPr>
        <dsp:cNvPr id="0" name=""/>
        <dsp:cNvSpPr/>
      </dsp:nvSpPr>
      <dsp:spPr>
        <a:xfrm rot="5400000">
          <a:off x="5225157" y="1578650"/>
          <a:ext cx="1724097" cy="149996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Imperatives </a:t>
          </a:r>
        </a:p>
      </dsp:txBody>
      <dsp:txXfrm rot="-5400000">
        <a:off x="5570968" y="1735256"/>
        <a:ext cx="1032475" cy="1186753"/>
      </dsp:txXfrm>
    </dsp:sp>
    <dsp:sp modelId="{D747996B-7935-48A2-AB76-3682C3D88D14}">
      <dsp:nvSpPr>
        <dsp:cNvPr id="0" name=""/>
        <dsp:cNvSpPr/>
      </dsp:nvSpPr>
      <dsp:spPr>
        <a:xfrm rot="5400000">
          <a:off x="1955441" y="1598546"/>
          <a:ext cx="1724097" cy="149996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Growth</a:t>
          </a:r>
        </a:p>
      </dsp:txBody>
      <dsp:txXfrm rot="-5400000">
        <a:off x="2301252" y="1755152"/>
        <a:ext cx="1032475" cy="1186753"/>
      </dsp:txXfrm>
    </dsp:sp>
    <dsp:sp modelId="{B3700C94-C795-4CDF-B9B3-8284ABF10C37}">
      <dsp:nvSpPr>
        <dsp:cNvPr id="0" name=""/>
        <dsp:cNvSpPr/>
      </dsp:nvSpPr>
      <dsp:spPr>
        <a:xfrm>
          <a:off x="6075826" y="3274817"/>
          <a:ext cx="1924093" cy="1034458"/>
        </a:xfrm>
        <a:prstGeom prst="rect">
          <a:avLst/>
        </a:prstGeom>
        <a:noFill/>
        <a:ln>
          <a:noFill/>
        </a:ln>
        <a:effectLst/>
      </dsp:spPr>
      <dsp:style>
        <a:lnRef idx="0">
          <a:scrgbClr r="0" g="0" b="0"/>
        </a:lnRef>
        <a:fillRef idx="0">
          <a:scrgbClr r="0" g="0" b="0"/>
        </a:fillRef>
        <a:effectRef idx="0">
          <a:scrgbClr r="0" g="0" b="0"/>
        </a:effectRef>
        <a:fontRef idx="minor"/>
      </dsp:style>
    </dsp:sp>
    <dsp:sp modelId="{553A8288-40C9-48CD-95C8-07B2BBBDBEA9}">
      <dsp:nvSpPr>
        <dsp:cNvPr id="0" name=""/>
        <dsp:cNvSpPr/>
      </dsp:nvSpPr>
      <dsp:spPr>
        <a:xfrm rot="5400000">
          <a:off x="2798316" y="3042064"/>
          <a:ext cx="1724097" cy="149996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Values</a:t>
          </a:r>
        </a:p>
      </dsp:txBody>
      <dsp:txXfrm rot="-5400000">
        <a:off x="3144127" y="3198670"/>
        <a:ext cx="1032475" cy="1186753"/>
      </dsp:txXfrm>
    </dsp:sp>
    <dsp:sp modelId="{2121D4A2-BD31-4050-B48B-3889F4D60969}">
      <dsp:nvSpPr>
        <dsp:cNvPr id="0" name=""/>
        <dsp:cNvSpPr/>
      </dsp:nvSpPr>
      <dsp:spPr>
        <a:xfrm rot="5400000">
          <a:off x="3605194" y="4505478"/>
          <a:ext cx="1724097" cy="149996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Governance</a:t>
          </a:r>
        </a:p>
      </dsp:txBody>
      <dsp:txXfrm rot="-5400000">
        <a:off x="3951005" y="4662084"/>
        <a:ext cx="1032475" cy="1186753"/>
      </dsp:txXfrm>
    </dsp:sp>
    <dsp:sp modelId="{E29A47AB-520F-47C7-BA30-955807A6D94B}">
      <dsp:nvSpPr>
        <dsp:cNvPr id="0" name=""/>
        <dsp:cNvSpPr/>
      </dsp:nvSpPr>
      <dsp:spPr>
        <a:xfrm>
          <a:off x="1793167" y="4738231"/>
          <a:ext cx="1862025" cy="1034458"/>
        </a:xfrm>
        <a:prstGeom prst="rect">
          <a:avLst/>
        </a:prstGeom>
        <a:noFill/>
        <a:ln>
          <a:noFill/>
        </a:ln>
        <a:effectLst/>
      </dsp:spPr>
      <dsp:style>
        <a:lnRef idx="0">
          <a:scrgbClr r="0" g="0" b="0"/>
        </a:lnRef>
        <a:fillRef idx="0">
          <a:scrgbClr r="0" g="0" b="0"/>
        </a:fillRef>
        <a:effectRef idx="0">
          <a:scrgbClr r="0" g="0" b="0"/>
        </a:effectRef>
        <a:fontRef idx="minor"/>
      </dsp:style>
    </dsp:sp>
    <dsp:sp modelId="{2331ED17-4941-4BFE-950F-4636EC36E0F3}">
      <dsp:nvSpPr>
        <dsp:cNvPr id="0" name=""/>
        <dsp:cNvSpPr/>
      </dsp:nvSpPr>
      <dsp:spPr>
        <a:xfrm rot="5400000">
          <a:off x="4378561" y="3064064"/>
          <a:ext cx="1724097" cy="149996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Plans &amp; Objectives</a:t>
          </a:r>
        </a:p>
      </dsp:txBody>
      <dsp:txXfrm rot="-5400000">
        <a:off x="4724372" y="3220670"/>
        <a:ext cx="1032475" cy="11867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C06EB-61A0-4D29-853F-BB7067E90FDC}">
      <dsp:nvSpPr>
        <dsp:cNvPr id="0" name=""/>
        <dsp:cNvSpPr/>
      </dsp:nvSpPr>
      <dsp:spPr>
        <a:xfrm>
          <a:off x="5124310" y="3483546"/>
          <a:ext cx="2530694" cy="16393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28600" lvl="1" indent="-228600" algn="l" defTabSz="977900">
            <a:lnSpc>
              <a:spcPct val="90000"/>
            </a:lnSpc>
            <a:spcBef>
              <a:spcPct val="0"/>
            </a:spcBef>
            <a:spcAft>
              <a:spcPct val="15000"/>
            </a:spcAft>
            <a:buFontTx/>
            <a:buNone/>
          </a:pPr>
          <a:endParaRPr lang="en-GB" sz="2200" kern="1200" dirty="0"/>
        </a:p>
        <a:p>
          <a:pPr marL="228600" lvl="1" indent="-228600" algn="l" defTabSz="977900">
            <a:lnSpc>
              <a:spcPct val="90000"/>
            </a:lnSpc>
            <a:spcBef>
              <a:spcPct val="0"/>
            </a:spcBef>
            <a:spcAft>
              <a:spcPct val="15000"/>
            </a:spcAft>
            <a:buFontTx/>
            <a:buNone/>
          </a:pPr>
          <a:r>
            <a:rPr lang="en-GB" sz="2200" kern="1200" dirty="0"/>
            <a:t>Positive</a:t>
          </a:r>
        </a:p>
      </dsp:txBody>
      <dsp:txXfrm>
        <a:off x="5919528" y="3929385"/>
        <a:ext cx="1699466" cy="1157467"/>
      </dsp:txXfrm>
    </dsp:sp>
    <dsp:sp modelId="{40270090-8B22-451F-AD71-21D5B00EC1FA}">
      <dsp:nvSpPr>
        <dsp:cNvPr id="0" name=""/>
        <dsp:cNvSpPr/>
      </dsp:nvSpPr>
      <dsp:spPr>
        <a:xfrm>
          <a:off x="995282" y="3483546"/>
          <a:ext cx="2530694" cy="16393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28600" lvl="1" indent="-228600" algn="l" defTabSz="977900">
            <a:lnSpc>
              <a:spcPct val="90000"/>
            </a:lnSpc>
            <a:spcBef>
              <a:spcPct val="0"/>
            </a:spcBef>
            <a:spcAft>
              <a:spcPct val="15000"/>
            </a:spcAft>
            <a:buFontTx/>
            <a:buNone/>
          </a:pPr>
          <a:endParaRPr lang="en-GB" sz="2200" kern="1200" dirty="0"/>
        </a:p>
        <a:p>
          <a:pPr marL="228600" lvl="1" indent="-228600" algn="ctr" defTabSz="977900">
            <a:lnSpc>
              <a:spcPct val="90000"/>
            </a:lnSpc>
            <a:spcBef>
              <a:spcPct val="0"/>
            </a:spcBef>
            <a:spcAft>
              <a:spcPct val="15000"/>
            </a:spcAft>
            <a:buFontTx/>
            <a:buNone/>
          </a:pPr>
          <a:r>
            <a:rPr lang="en-GB" sz="2200" kern="1200" dirty="0"/>
            <a:t>Innovative</a:t>
          </a:r>
        </a:p>
      </dsp:txBody>
      <dsp:txXfrm>
        <a:off x="1031292" y="3929385"/>
        <a:ext cx="1699466" cy="1157467"/>
      </dsp:txXfrm>
    </dsp:sp>
    <dsp:sp modelId="{A8E3E520-C5F0-441A-9970-B77B4C118979}">
      <dsp:nvSpPr>
        <dsp:cNvPr id="0" name=""/>
        <dsp:cNvSpPr/>
      </dsp:nvSpPr>
      <dsp:spPr>
        <a:xfrm>
          <a:off x="5124310" y="0"/>
          <a:ext cx="2530694" cy="16393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28600" lvl="1" indent="-228600" algn="l" defTabSz="977900">
            <a:lnSpc>
              <a:spcPct val="90000"/>
            </a:lnSpc>
            <a:spcBef>
              <a:spcPct val="0"/>
            </a:spcBef>
            <a:spcAft>
              <a:spcPct val="15000"/>
            </a:spcAft>
            <a:buFontTx/>
            <a:buNone/>
          </a:pPr>
          <a:endParaRPr lang="en-GB" sz="2200" kern="1200" dirty="0"/>
        </a:p>
        <a:p>
          <a:pPr marL="228600" lvl="1" indent="-228600" algn="l" defTabSz="977900">
            <a:lnSpc>
              <a:spcPct val="90000"/>
            </a:lnSpc>
            <a:spcBef>
              <a:spcPct val="0"/>
            </a:spcBef>
            <a:spcAft>
              <a:spcPct val="15000"/>
            </a:spcAft>
            <a:buFontTx/>
            <a:buNone/>
          </a:pPr>
          <a:r>
            <a:rPr lang="en-GB" sz="2200" kern="1200" dirty="0"/>
            <a:t>Trusted</a:t>
          </a:r>
        </a:p>
      </dsp:txBody>
      <dsp:txXfrm>
        <a:off x="5919528" y="36010"/>
        <a:ext cx="1699466" cy="1157467"/>
      </dsp:txXfrm>
    </dsp:sp>
    <dsp:sp modelId="{9F98E78A-30E9-4BFE-AB03-1B603A94E1D4}">
      <dsp:nvSpPr>
        <dsp:cNvPr id="0" name=""/>
        <dsp:cNvSpPr/>
      </dsp:nvSpPr>
      <dsp:spPr>
        <a:xfrm>
          <a:off x="995282" y="0"/>
          <a:ext cx="2530694" cy="16393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28600" lvl="1" indent="-228600" algn="ctr" defTabSz="977900">
            <a:lnSpc>
              <a:spcPct val="90000"/>
            </a:lnSpc>
            <a:spcBef>
              <a:spcPct val="0"/>
            </a:spcBef>
            <a:spcAft>
              <a:spcPct val="15000"/>
            </a:spcAft>
            <a:buFontTx/>
            <a:buNone/>
          </a:pPr>
          <a:endParaRPr lang="en-GB" sz="2200" kern="1200" dirty="0"/>
        </a:p>
        <a:p>
          <a:pPr marL="228600" lvl="1" indent="-228600" algn="ctr" defTabSz="977900">
            <a:lnSpc>
              <a:spcPct val="90000"/>
            </a:lnSpc>
            <a:spcBef>
              <a:spcPct val="0"/>
            </a:spcBef>
            <a:spcAft>
              <a:spcPct val="15000"/>
            </a:spcAft>
            <a:buFontTx/>
            <a:buNone/>
          </a:pPr>
          <a:r>
            <a:rPr lang="en-GB" sz="2200" kern="1200" dirty="0"/>
            <a:t>Collaborative</a:t>
          </a:r>
        </a:p>
      </dsp:txBody>
      <dsp:txXfrm>
        <a:off x="1031292" y="36010"/>
        <a:ext cx="1699466" cy="1157467"/>
      </dsp:txXfrm>
    </dsp:sp>
    <dsp:sp modelId="{EC1E0A97-1531-4326-9869-BD76E262411D}">
      <dsp:nvSpPr>
        <dsp:cNvPr id="0" name=""/>
        <dsp:cNvSpPr/>
      </dsp:nvSpPr>
      <dsp:spPr>
        <a:xfrm>
          <a:off x="2055715" y="292003"/>
          <a:ext cx="2218199" cy="221819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b="0" kern="1200" dirty="0"/>
            <a:t>Safety First</a:t>
          </a:r>
        </a:p>
      </dsp:txBody>
      <dsp:txXfrm>
        <a:off x="2705410" y="941698"/>
        <a:ext cx="1568504" cy="1568504"/>
      </dsp:txXfrm>
    </dsp:sp>
    <dsp:sp modelId="{B279DBB9-5C4D-4820-A95D-3B346CD2EEFA}">
      <dsp:nvSpPr>
        <dsp:cNvPr id="0" name=""/>
        <dsp:cNvSpPr/>
      </dsp:nvSpPr>
      <dsp:spPr>
        <a:xfrm rot="5400000">
          <a:off x="4376372" y="292003"/>
          <a:ext cx="2218199" cy="221819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Investment in People</a:t>
          </a:r>
        </a:p>
      </dsp:txBody>
      <dsp:txXfrm rot="-5400000">
        <a:off x="4376372" y="941698"/>
        <a:ext cx="1568504" cy="1568504"/>
      </dsp:txXfrm>
    </dsp:sp>
    <dsp:sp modelId="{97E7764A-E1D0-4746-9C52-A23EF334AC4D}">
      <dsp:nvSpPr>
        <dsp:cNvPr id="0" name=""/>
        <dsp:cNvSpPr/>
      </dsp:nvSpPr>
      <dsp:spPr>
        <a:xfrm rot="10800000">
          <a:off x="4376372" y="2612660"/>
          <a:ext cx="2218199" cy="221819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Profitable </a:t>
          </a:r>
        </a:p>
      </dsp:txBody>
      <dsp:txXfrm rot="10800000">
        <a:off x="4376372" y="2612660"/>
        <a:ext cx="1568504" cy="1568504"/>
      </dsp:txXfrm>
    </dsp:sp>
    <dsp:sp modelId="{8C71B446-7169-435C-B364-8F72E050A741}">
      <dsp:nvSpPr>
        <dsp:cNvPr id="0" name=""/>
        <dsp:cNvSpPr/>
      </dsp:nvSpPr>
      <dsp:spPr>
        <a:xfrm rot="16200000">
          <a:off x="2055715" y="2612660"/>
          <a:ext cx="2218199" cy="221819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Customer Satisfaction</a:t>
          </a:r>
        </a:p>
      </dsp:txBody>
      <dsp:txXfrm rot="5400000">
        <a:off x="2705410" y="2612660"/>
        <a:ext cx="1568504" cy="1568504"/>
      </dsp:txXfrm>
    </dsp:sp>
    <dsp:sp modelId="{C184DCCC-3F05-4971-860F-1F9A87DE77A4}">
      <dsp:nvSpPr>
        <dsp:cNvPr id="0" name=""/>
        <dsp:cNvSpPr/>
      </dsp:nvSpPr>
      <dsp:spPr>
        <a:xfrm>
          <a:off x="3942209" y="2100373"/>
          <a:ext cx="765868" cy="66597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A0FFC0-A49F-4A29-ABA2-4C714A6489C3}">
      <dsp:nvSpPr>
        <dsp:cNvPr id="0" name=""/>
        <dsp:cNvSpPr/>
      </dsp:nvSpPr>
      <dsp:spPr>
        <a:xfrm rot="10800000">
          <a:off x="3942209" y="2356516"/>
          <a:ext cx="765868" cy="66597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3FD59-9757-4FC2-A0F4-92CD15F3AE97}" type="datetimeFigureOut">
              <a:rPr lang="en-GB" smtClean="0"/>
              <a:t>12/12/2024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CBA6D5-0B23-4168-BD0A-E2F4B3956292}" type="slidenum">
              <a:rPr lang="en-GB" smtClean="0"/>
              <a:t>‹#›</a:t>
            </a:fld>
            <a:endParaRPr lang="en-GB"/>
          </a:p>
        </p:txBody>
      </p:sp>
    </p:spTree>
    <p:extLst>
      <p:ext uri="{BB962C8B-B14F-4D97-AF65-F5344CB8AC3E}">
        <p14:creationId xmlns:p14="http://schemas.microsoft.com/office/powerpoint/2010/main" val="553586064"/>
      </p:ext>
    </p:extLst>
  </p:cSld>
  <p:clrMap bg1="lt1" tx1="dk1" bg2="lt2" tx2="dk2" accent1="accent1" accent2="accent2" accent3="accent3" accent4="accent4" accent5="accent5" accent6="accent6" hlink="hlink" folHlink="folHlink"/>
  <p:notesStyle>
    <a:lvl1pPr marL="0" algn="l" defTabSz="913271" rtl="0" eaLnBrk="1" latinLnBrk="0" hangingPunct="1">
      <a:defRPr sz="1200" kern="1200">
        <a:solidFill>
          <a:schemeClr val="tx1"/>
        </a:solidFill>
        <a:latin typeface="+mn-lt"/>
        <a:ea typeface="+mn-ea"/>
        <a:cs typeface="+mn-cs"/>
      </a:defRPr>
    </a:lvl1pPr>
    <a:lvl2pPr marL="456635" algn="l" defTabSz="913271" rtl="0" eaLnBrk="1" latinLnBrk="0" hangingPunct="1">
      <a:defRPr sz="1200" kern="1200">
        <a:solidFill>
          <a:schemeClr val="tx1"/>
        </a:solidFill>
        <a:latin typeface="+mn-lt"/>
        <a:ea typeface="+mn-ea"/>
        <a:cs typeface="+mn-cs"/>
      </a:defRPr>
    </a:lvl2pPr>
    <a:lvl3pPr marL="913271" algn="l" defTabSz="913271" rtl="0" eaLnBrk="1" latinLnBrk="0" hangingPunct="1">
      <a:defRPr sz="1200" kern="1200">
        <a:solidFill>
          <a:schemeClr val="tx1"/>
        </a:solidFill>
        <a:latin typeface="+mn-lt"/>
        <a:ea typeface="+mn-ea"/>
        <a:cs typeface="+mn-cs"/>
      </a:defRPr>
    </a:lvl3pPr>
    <a:lvl4pPr marL="1369906" algn="l" defTabSz="913271" rtl="0" eaLnBrk="1" latinLnBrk="0" hangingPunct="1">
      <a:defRPr sz="1200" kern="1200">
        <a:solidFill>
          <a:schemeClr val="tx1"/>
        </a:solidFill>
        <a:latin typeface="+mn-lt"/>
        <a:ea typeface="+mn-ea"/>
        <a:cs typeface="+mn-cs"/>
      </a:defRPr>
    </a:lvl4pPr>
    <a:lvl5pPr marL="1826543" algn="l" defTabSz="913271" rtl="0" eaLnBrk="1" latinLnBrk="0" hangingPunct="1">
      <a:defRPr sz="1200" kern="1200">
        <a:solidFill>
          <a:schemeClr val="tx1"/>
        </a:solidFill>
        <a:latin typeface="+mn-lt"/>
        <a:ea typeface="+mn-ea"/>
        <a:cs typeface="+mn-cs"/>
      </a:defRPr>
    </a:lvl5pPr>
    <a:lvl6pPr marL="2283177" algn="l" defTabSz="913271" rtl="0" eaLnBrk="1" latinLnBrk="0" hangingPunct="1">
      <a:defRPr sz="1200" kern="1200">
        <a:solidFill>
          <a:schemeClr val="tx1"/>
        </a:solidFill>
        <a:latin typeface="+mn-lt"/>
        <a:ea typeface="+mn-ea"/>
        <a:cs typeface="+mn-cs"/>
      </a:defRPr>
    </a:lvl6pPr>
    <a:lvl7pPr marL="2739814" algn="l" defTabSz="913271" rtl="0" eaLnBrk="1" latinLnBrk="0" hangingPunct="1">
      <a:defRPr sz="1200" kern="1200">
        <a:solidFill>
          <a:schemeClr val="tx1"/>
        </a:solidFill>
        <a:latin typeface="+mn-lt"/>
        <a:ea typeface="+mn-ea"/>
        <a:cs typeface="+mn-cs"/>
      </a:defRPr>
    </a:lvl7pPr>
    <a:lvl8pPr marL="3196450" algn="l" defTabSz="913271" rtl="0" eaLnBrk="1" latinLnBrk="0" hangingPunct="1">
      <a:defRPr sz="1200" kern="1200">
        <a:solidFill>
          <a:schemeClr val="tx1"/>
        </a:solidFill>
        <a:latin typeface="+mn-lt"/>
        <a:ea typeface="+mn-ea"/>
        <a:cs typeface="+mn-cs"/>
      </a:defRPr>
    </a:lvl8pPr>
    <a:lvl9pPr marL="3653084" algn="l" defTabSz="913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05034"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5034"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6483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24388" y="4624668"/>
            <a:ext cx="4214812" cy="933450"/>
          </a:xfrm>
        </p:spPr>
        <p:txBody>
          <a:bodyPr>
            <a:normAutofit/>
          </a:bodyPr>
          <a:lstStyle>
            <a:lvl1pPr>
              <a:defRPr sz="2800" baseline="0"/>
            </a:lvl1pPr>
          </a:lstStyle>
          <a:p>
            <a:endParaRPr dirty="0"/>
          </a:p>
        </p:txBody>
      </p:sp>
      <p:sp>
        <p:nvSpPr>
          <p:cNvPr id="3" name="Subtitle 2"/>
          <p:cNvSpPr>
            <a:spLocks noGrp="1"/>
          </p:cNvSpPr>
          <p:nvPr>
            <p:ph type="subTitle" idx="1"/>
          </p:nvPr>
        </p:nvSpPr>
        <p:spPr>
          <a:xfrm>
            <a:off x="4624388" y="5562602"/>
            <a:ext cx="4214812" cy="748553"/>
          </a:xfrm>
        </p:spPr>
        <p:txBody>
          <a:bodyPr>
            <a:normAutofit/>
          </a:bodyPr>
          <a:lstStyle>
            <a:lvl1pPr marL="0" indent="0" algn="l">
              <a:spcBef>
                <a:spcPts val="300"/>
              </a:spcBef>
              <a:buNone/>
              <a:defRPr sz="1400">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8" indent="0" algn="ctr">
              <a:buNone/>
              <a:defRPr>
                <a:solidFill>
                  <a:schemeClr val="tx1">
                    <a:tint val="75000"/>
                  </a:schemeClr>
                </a:solidFill>
              </a:defRPr>
            </a:lvl5pPr>
            <a:lvl6pPr marL="2285635" indent="0" algn="ctr">
              <a:buNone/>
              <a:defRPr>
                <a:solidFill>
                  <a:schemeClr val="tx1">
                    <a:tint val="75000"/>
                  </a:schemeClr>
                </a:solidFill>
              </a:defRPr>
            </a:lvl6pPr>
            <a:lvl7pPr marL="2742762" indent="0" algn="ctr">
              <a:buNone/>
              <a:defRPr>
                <a:solidFill>
                  <a:schemeClr val="tx1">
                    <a:tint val="75000"/>
                  </a:schemeClr>
                </a:solidFill>
              </a:defRPr>
            </a:lvl7pPr>
            <a:lvl8pPr marL="3199889" indent="0" algn="ctr">
              <a:buNone/>
              <a:defRPr>
                <a:solidFill>
                  <a:schemeClr val="tx1">
                    <a:tint val="75000"/>
                  </a:schemeClr>
                </a:solidFill>
              </a:defRPr>
            </a:lvl8pPr>
            <a:lvl9pPr marL="3657016" indent="0" algn="ctr">
              <a:buNone/>
              <a:defRPr>
                <a:solidFill>
                  <a:schemeClr val="tx1">
                    <a:tint val="75000"/>
                  </a:schemeClr>
                </a:solidFill>
              </a:defRPr>
            </a:lvl9pPr>
          </a:lstStyle>
          <a:p>
            <a:endParaRPr dirty="0"/>
          </a:p>
        </p:txBody>
      </p:sp>
      <p:sp>
        <p:nvSpPr>
          <p:cNvPr id="4" name="Date Placeholder 3"/>
          <p:cNvSpPr>
            <a:spLocks noGrp="1"/>
          </p:cNvSpPr>
          <p:nvPr>
            <p:ph type="dt" sz="half" idx="10"/>
          </p:nvPr>
        </p:nvSpPr>
        <p:spPr>
          <a:xfrm>
            <a:off x="4619179" y="6425642"/>
            <a:ext cx="1232647" cy="365125"/>
          </a:xfrm>
        </p:spPr>
        <p:txBody>
          <a:bodyPr/>
          <a:lstStyle>
            <a:lvl1pPr algn="l">
              <a:defRPr/>
            </a:lvl1pPr>
          </a:lstStyle>
          <a:p>
            <a:r>
              <a:rPr lang="en-GB" dirty="0">
                <a:solidFill>
                  <a:prstClr val="black">
                    <a:lumMod val="65000"/>
                    <a:lumOff val="35000"/>
                  </a:prstClr>
                </a:solidFill>
              </a:rPr>
              <a:t>Confidential        09 October 2018</a:t>
            </a:r>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254"/>
            <a:endParaRPr>
              <a:solidFill>
                <a:prstClr val="white"/>
              </a:solidFill>
            </a:endParaRPr>
          </a:p>
        </p:txBody>
      </p:sp>
      <p:sp>
        <p:nvSpPr>
          <p:cNvPr id="8" name="Rectangle 7"/>
          <p:cNvSpPr/>
          <p:nvPr/>
        </p:nvSpPr>
        <p:spPr>
          <a:xfrm>
            <a:off x="6802438" y="228601"/>
            <a:ext cx="2057400" cy="20391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254"/>
            <a:endParaRPr>
              <a:solidFill>
                <a:prstClr val="white"/>
              </a:solidFill>
            </a:endParaRPr>
          </a:p>
        </p:txBody>
      </p:sp>
      <p:sp>
        <p:nvSpPr>
          <p:cNvPr id="10" name="Rectangle 9"/>
          <p:cNvSpPr/>
          <p:nvPr/>
        </p:nvSpPr>
        <p:spPr>
          <a:xfrm>
            <a:off x="4624388" y="2393151"/>
            <a:ext cx="2057400" cy="20391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254"/>
            <a:endParaRPr>
              <a:solidFill>
                <a:prstClr val="white"/>
              </a:solidFill>
            </a:endParaRPr>
          </a:p>
        </p:txBody>
      </p:sp>
      <p:sp>
        <p:nvSpPr>
          <p:cNvPr id="11" name="Rectangle 10"/>
          <p:cNvSpPr/>
          <p:nvPr/>
        </p:nvSpPr>
        <p:spPr>
          <a:xfrm>
            <a:off x="4624388" y="228601"/>
            <a:ext cx="2057400" cy="2039112"/>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254"/>
            <a:endParaRPr>
              <a:solidFill>
                <a:prstClr val="white"/>
              </a:solidFill>
            </a:endParaRPr>
          </a:p>
        </p:txBody>
      </p:sp>
      <p:sp>
        <p:nvSpPr>
          <p:cNvPr id="12" name="Rectangle 11"/>
          <p:cNvSpPr/>
          <p:nvPr/>
        </p:nvSpPr>
        <p:spPr>
          <a:xfrm>
            <a:off x="6802438" y="2377441"/>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254"/>
            <a:endParaRPr>
              <a:solidFill>
                <a:prstClr val="white"/>
              </a:solidFill>
            </a:endParaRPr>
          </a:p>
        </p:txBody>
      </p:sp>
      <p:pic>
        <p:nvPicPr>
          <p:cNvPr id="6" name="Picture 5"/>
          <p:cNvPicPr>
            <a:picLocks noChangeAspect="1"/>
          </p:cNvPicPr>
          <p:nvPr userDrawn="1"/>
        </p:nvPicPr>
        <p:blipFill>
          <a:blip r:embed="rId2"/>
          <a:stretch>
            <a:fillRect/>
          </a:stretch>
        </p:blipFill>
        <p:spPr>
          <a:xfrm>
            <a:off x="282576" y="228601"/>
            <a:ext cx="4241234" cy="947393"/>
          </a:xfrm>
          <a:prstGeom prst="rect">
            <a:avLst/>
          </a:prstGeom>
          <a:ln>
            <a:solidFill>
              <a:schemeClr val="bg1">
                <a:lumMod val="75000"/>
              </a:schemeClr>
            </a:solidFill>
          </a:ln>
        </p:spPr>
      </p:pic>
    </p:spTree>
    <p:extLst>
      <p:ext uri="{BB962C8B-B14F-4D97-AF65-F5344CB8AC3E}">
        <p14:creationId xmlns:p14="http://schemas.microsoft.com/office/powerpoint/2010/main" val="232801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414776274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2492582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33109587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4417500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5643673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111883052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336673460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188384544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125144139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401749937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707" y="217971"/>
            <a:ext cx="8618765" cy="543850"/>
          </a:xfrm>
        </p:spPr>
        <p:txBody>
          <a:bodyPr/>
          <a:lstStyle>
            <a:lvl1pPr>
              <a:defRPr b="1">
                <a:solidFill>
                  <a:srgbClr val="FFC000"/>
                </a:solidFill>
              </a:defRPr>
            </a:lvl1pPr>
          </a:lstStyle>
          <a:p>
            <a:r>
              <a:rPr lang="en-GB" dirty="0"/>
              <a:t>Click to edit Master title style</a:t>
            </a:r>
            <a:endParaRPr dirty="0"/>
          </a:p>
        </p:txBody>
      </p:sp>
      <p:sp>
        <p:nvSpPr>
          <p:cNvPr id="3" name="Content Placeholder 2"/>
          <p:cNvSpPr>
            <a:spLocks noGrp="1"/>
          </p:cNvSpPr>
          <p:nvPr>
            <p:ph idx="1"/>
          </p:nvPr>
        </p:nvSpPr>
        <p:spPr>
          <a:xfrm>
            <a:off x="201707" y="1003516"/>
            <a:ext cx="8650941" cy="53058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1" y="6472240"/>
            <a:ext cx="2778683" cy="337597"/>
          </a:xfrm>
          <a:prstGeom prst="rect">
            <a:avLst/>
          </a:prstGeom>
        </p:spPr>
      </p:pic>
    </p:spTree>
    <p:extLst>
      <p:ext uri="{BB962C8B-B14F-4D97-AF65-F5344CB8AC3E}">
        <p14:creationId xmlns:p14="http://schemas.microsoft.com/office/powerpoint/2010/main" val="2470246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314354926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727" y="217971"/>
            <a:ext cx="8618765" cy="543850"/>
          </a:xfrm>
          <a:prstGeom prst="rect">
            <a:avLst/>
          </a:prstGeom>
        </p:spPr>
        <p:txBody>
          <a:bodyPr lIns="91136" tIns="45568" rIns="91136" bIns="45568"/>
          <a:lstStyle>
            <a:lvl1pPr>
              <a:defRPr b="1">
                <a:solidFill>
                  <a:srgbClr val="FFC000"/>
                </a:solidFill>
              </a:defRPr>
            </a:lvl1pPr>
          </a:lstStyle>
          <a:p>
            <a:r>
              <a:rPr lang="en-GB" dirty="0"/>
              <a:t>Click to edit Master title style</a:t>
            </a:r>
            <a:endParaRPr dirty="0"/>
          </a:p>
        </p:txBody>
      </p:sp>
      <p:sp>
        <p:nvSpPr>
          <p:cNvPr id="3" name="Content Placeholder 2"/>
          <p:cNvSpPr>
            <a:spLocks noGrp="1"/>
          </p:cNvSpPr>
          <p:nvPr>
            <p:ph idx="1"/>
          </p:nvPr>
        </p:nvSpPr>
        <p:spPr>
          <a:xfrm>
            <a:off x="201727" y="1003521"/>
            <a:ext cx="8650941" cy="5305805"/>
          </a:xfrm>
          <a:prstGeom prst="rect">
            <a:avLst/>
          </a:prstGeom>
        </p:spPr>
        <p:txBody>
          <a:bodyPr lIns="91136" tIns="45568" rIns="91136" bIns="45568"/>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41" y="6472246"/>
            <a:ext cx="2778683" cy="337597"/>
          </a:xfrm>
          <a:prstGeom prst="rect">
            <a:avLst/>
          </a:prstGeom>
        </p:spPr>
      </p:pic>
    </p:spTree>
    <p:extLst>
      <p:ext uri="{BB962C8B-B14F-4D97-AF65-F5344CB8AC3E}">
        <p14:creationId xmlns:p14="http://schemas.microsoft.com/office/powerpoint/2010/main" val="2904997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280731226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73" y="275019"/>
            <a:ext cx="6095875" cy="737494"/>
          </a:xfrm>
          <a:prstGeom prst="rect">
            <a:avLst/>
          </a:prstGeom>
        </p:spPr>
        <p:txBody>
          <a:bodyPr vert="horz" lIns="79566" tIns="39783" rIns="79566" bIns="39783" rtlCol="0" anchor="ctr">
            <a:normAutofit/>
          </a:bodyPr>
          <a:lstStyle>
            <a:lvl1pPr>
              <a:defRPr>
                <a:solidFill>
                  <a:srgbClr val="F9B418"/>
                </a:solidFill>
              </a:defRPr>
            </a:lvl1pPr>
          </a:lstStyle>
          <a:p>
            <a:r>
              <a:rPr lang="en-US" dirty="0"/>
              <a:t>Click to edit Master title style</a:t>
            </a:r>
            <a:endParaRPr lang="en-GB" dirty="0"/>
          </a:p>
        </p:txBody>
      </p:sp>
      <p:sp>
        <p:nvSpPr>
          <p:cNvPr id="2" name="TextBox 1"/>
          <p:cNvSpPr txBox="1"/>
          <p:nvPr userDrawn="1"/>
        </p:nvSpPr>
        <p:spPr>
          <a:xfrm>
            <a:off x="7092280" y="836712"/>
            <a:ext cx="1944216" cy="246221"/>
          </a:xfrm>
          <a:prstGeom prst="rect">
            <a:avLst/>
          </a:prstGeom>
          <a:noFill/>
        </p:spPr>
        <p:txBody>
          <a:bodyPr wrap="square" rtlCol="0">
            <a:spAutoFit/>
          </a:bodyPr>
          <a:lstStyle/>
          <a:p>
            <a:r>
              <a:rPr lang="en-GB" sz="1000" dirty="0"/>
              <a:t>                   Confidential </a:t>
            </a:r>
          </a:p>
        </p:txBody>
      </p:sp>
    </p:spTree>
    <p:extLst>
      <p:ext uri="{BB962C8B-B14F-4D97-AF65-F5344CB8AC3E}">
        <p14:creationId xmlns:p14="http://schemas.microsoft.com/office/powerpoint/2010/main" val="412797574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2" y="275013"/>
            <a:ext cx="8301597" cy="737494"/>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337469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707" y="217971"/>
            <a:ext cx="8690773" cy="543850"/>
          </a:xfrm>
        </p:spPr>
        <p:txBody>
          <a:bodyPr/>
          <a:lstStyle>
            <a:lvl1pPr>
              <a:defRPr sz="2700" b="1">
                <a:solidFill>
                  <a:schemeClr val="accent1"/>
                </a:solidFill>
              </a:defRPr>
            </a:lvl1pPr>
          </a:lstStyle>
          <a:p>
            <a:r>
              <a:rPr lang="en-GB" dirty="0"/>
              <a:t>Click to edit Master title style</a:t>
            </a:r>
            <a:endParaRPr dirty="0"/>
          </a:p>
        </p:txBody>
      </p:sp>
      <p:sp>
        <p:nvSpPr>
          <p:cNvPr id="3" name="Content Placeholder 2"/>
          <p:cNvSpPr>
            <a:spLocks noGrp="1"/>
          </p:cNvSpPr>
          <p:nvPr>
            <p:ph idx="1"/>
          </p:nvPr>
        </p:nvSpPr>
        <p:spPr>
          <a:xfrm>
            <a:off x="201712" y="1003516"/>
            <a:ext cx="8650941" cy="5122650"/>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517" y="6302668"/>
            <a:ext cx="2376071" cy="306198"/>
          </a:xfrm>
          <a:prstGeom prst="rect">
            <a:avLst/>
          </a:prstGeom>
        </p:spPr>
      </p:pic>
    </p:spTree>
    <p:extLst>
      <p:ext uri="{BB962C8B-B14F-4D97-AF65-F5344CB8AC3E}">
        <p14:creationId xmlns:p14="http://schemas.microsoft.com/office/powerpoint/2010/main" val="2499206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48187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268400544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381714454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173408392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431699" y="2449342"/>
            <a:ext cx="6465326" cy="2808357"/>
          </a:xfrm>
          <a:prstGeom prst="rect">
            <a:avLst/>
          </a:prstGeom>
        </p:spPr>
        <p:txBody>
          <a:bodyPr lIns="80133" tIns="40067" rIns="80133" bIns="40067"/>
          <a:lstStyle>
            <a:lvl1pPr algn="l">
              <a:defRPr sz="44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46322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32702638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2207110812"/>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8681143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338805412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429412894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55061287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1517867469"/>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101528631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727" y="217971"/>
            <a:ext cx="8618765" cy="543850"/>
          </a:xfrm>
          <a:prstGeom prst="rect">
            <a:avLst/>
          </a:prstGeom>
        </p:spPr>
        <p:txBody>
          <a:bodyPr lIns="91136" tIns="45568" rIns="91136" bIns="45568"/>
          <a:lstStyle>
            <a:lvl1pPr>
              <a:defRPr b="1">
                <a:solidFill>
                  <a:srgbClr val="FFC000"/>
                </a:solidFill>
              </a:defRPr>
            </a:lvl1pPr>
          </a:lstStyle>
          <a:p>
            <a:r>
              <a:rPr lang="en-GB" dirty="0"/>
              <a:t>Click to edit Master title style</a:t>
            </a:r>
            <a:endParaRPr dirty="0"/>
          </a:p>
        </p:txBody>
      </p:sp>
      <p:sp>
        <p:nvSpPr>
          <p:cNvPr id="3" name="Content Placeholder 2"/>
          <p:cNvSpPr>
            <a:spLocks noGrp="1"/>
          </p:cNvSpPr>
          <p:nvPr>
            <p:ph idx="1"/>
          </p:nvPr>
        </p:nvSpPr>
        <p:spPr>
          <a:xfrm>
            <a:off x="201727" y="1003521"/>
            <a:ext cx="8650941" cy="5305805"/>
          </a:xfrm>
          <a:prstGeom prst="rect">
            <a:avLst/>
          </a:prstGeom>
        </p:spPr>
        <p:txBody>
          <a:bodyPr lIns="91136" tIns="45568" rIns="91136" bIns="45568"/>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41" y="6472246"/>
            <a:ext cx="2778683" cy="337597"/>
          </a:xfrm>
          <a:prstGeom prst="rect">
            <a:avLst/>
          </a:prstGeom>
        </p:spPr>
      </p:pic>
    </p:spTree>
    <p:extLst>
      <p:ext uri="{BB962C8B-B14F-4D97-AF65-F5344CB8AC3E}">
        <p14:creationId xmlns:p14="http://schemas.microsoft.com/office/powerpoint/2010/main" val="4180598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8" y="275019"/>
            <a:ext cx="8301597"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40676288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431699" y="2449342"/>
            <a:ext cx="6465326" cy="2808357"/>
          </a:xfrm>
          <a:prstGeom prst="rect">
            <a:avLst/>
          </a:prstGeom>
        </p:spPr>
        <p:txBody>
          <a:bodyPr lIns="80133" tIns="40067" rIns="80133" bIns="40067"/>
          <a:lstStyle>
            <a:lvl1pPr algn="l">
              <a:defRPr sz="44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8223333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9118-50F3-464D-96B3-965315D0450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62B1709-A32E-48B9-B0C3-1E99062F401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7C727D-D284-4CBD-8D28-171635832BEE}"/>
              </a:ext>
            </a:extLst>
          </p:cNvPr>
          <p:cNvSpPr>
            <a:spLocks noGrp="1"/>
          </p:cNvSpPr>
          <p:nvPr>
            <p:ph type="dt" sz="half" idx="10"/>
          </p:nvPr>
        </p:nvSpPr>
        <p:spPr/>
        <p:txBody>
          <a:bodyPr/>
          <a:lstStyle/>
          <a:p>
            <a:fld id="{D955AD86-3540-43BD-8B7D-DAC27BB0563F}" type="datetimeFigureOut">
              <a:rPr lang="en-GB" smtClean="0"/>
              <a:t>12/12/2024</a:t>
            </a:fld>
            <a:endParaRPr lang="en-GB"/>
          </a:p>
        </p:txBody>
      </p:sp>
      <p:sp>
        <p:nvSpPr>
          <p:cNvPr id="5" name="Footer Placeholder 4">
            <a:extLst>
              <a:ext uri="{FF2B5EF4-FFF2-40B4-BE49-F238E27FC236}">
                <a16:creationId xmlns:a16="http://schemas.microsoft.com/office/drawing/2014/main" id="{E5C8839E-096F-4134-B8A1-9BFBA4232E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D67704-058C-4B1E-A57C-94734A227FB2}"/>
              </a:ext>
            </a:extLst>
          </p:cNvPr>
          <p:cNvSpPr>
            <a:spLocks noGrp="1"/>
          </p:cNvSpPr>
          <p:nvPr>
            <p:ph type="sldNum" sz="quarter" idx="12"/>
          </p:nvPr>
        </p:nvSpPr>
        <p:spPr/>
        <p:txBody>
          <a:bodyPr/>
          <a:lstStyle/>
          <a:p>
            <a:fld id="{DAB0B706-58B8-4743-ABBE-A03EE5542D46}" type="slidenum">
              <a:rPr lang="en-GB" smtClean="0"/>
              <a:t>‹#›</a:t>
            </a:fld>
            <a:endParaRPr lang="en-GB"/>
          </a:p>
        </p:txBody>
      </p:sp>
    </p:spTree>
    <p:extLst>
      <p:ext uri="{BB962C8B-B14F-4D97-AF65-F5344CB8AC3E}">
        <p14:creationId xmlns:p14="http://schemas.microsoft.com/office/powerpoint/2010/main" val="857809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845EC-0638-4463-B3AC-EF7262AD74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DA23A5-8BCC-4300-8086-F042278EF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30AAA1-8932-4EBB-893B-76A8A2550F35}"/>
              </a:ext>
            </a:extLst>
          </p:cNvPr>
          <p:cNvSpPr>
            <a:spLocks noGrp="1"/>
          </p:cNvSpPr>
          <p:nvPr>
            <p:ph type="dt" sz="half" idx="10"/>
          </p:nvPr>
        </p:nvSpPr>
        <p:spPr/>
        <p:txBody>
          <a:bodyPr/>
          <a:lstStyle/>
          <a:p>
            <a:fld id="{D955AD86-3540-43BD-8B7D-DAC27BB0563F}" type="datetimeFigureOut">
              <a:rPr lang="en-GB" smtClean="0"/>
              <a:t>12/12/2024</a:t>
            </a:fld>
            <a:endParaRPr lang="en-GB"/>
          </a:p>
        </p:txBody>
      </p:sp>
      <p:sp>
        <p:nvSpPr>
          <p:cNvPr id="5" name="Footer Placeholder 4">
            <a:extLst>
              <a:ext uri="{FF2B5EF4-FFF2-40B4-BE49-F238E27FC236}">
                <a16:creationId xmlns:a16="http://schemas.microsoft.com/office/drawing/2014/main" id="{32162EF0-09A4-46C8-973D-FD51560884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E6D255-7AE9-4887-A491-95BA03BC3272}"/>
              </a:ext>
            </a:extLst>
          </p:cNvPr>
          <p:cNvSpPr>
            <a:spLocks noGrp="1"/>
          </p:cNvSpPr>
          <p:nvPr>
            <p:ph type="sldNum" sz="quarter" idx="12"/>
          </p:nvPr>
        </p:nvSpPr>
        <p:spPr/>
        <p:txBody>
          <a:bodyPr/>
          <a:lstStyle/>
          <a:p>
            <a:fld id="{DAB0B706-58B8-4743-ABBE-A03EE5542D46}" type="slidenum">
              <a:rPr lang="en-GB" smtClean="0"/>
              <a:t>‹#›</a:t>
            </a:fld>
            <a:endParaRPr lang="en-GB"/>
          </a:p>
        </p:txBody>
      </p:sp>
    </p:spTree>
    <p:extLst>
      <p:ext uri="{BB962C8B-B14F-4D97-AF65-F5344CB8AC3E}">
        <p14:creationId xmlns:p14="http://schemas.microsoft.com/office/powerpoint/2010/main" val="706112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2099-C8DA-49F3-9827-64ED6F0D7CB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E3CF77-8AF2-497D-BD03-D9E73864426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B302F9-CADE-485E-A68E-DE86F1419520}"/>
              </a:ext>
            </a:extLst>
          </p:cNvPr>
          <p:cNvSpPr>
            <a:spLocks noGrp="1"/>
          </p:cNvSpPr>
          <p:nvPr>
            <p:ph type="dt" sz="half" idx="10"/>
          </p:nvPr>
        </p:nvSpPr>
        <p:spPr/>
        <p:txBody>
          <a:bodyPr/>
          <a:lstStyle/>
          <a:p>
            <a:fld id="{D955AD86-3540-43BD-8B7D-DAC27BB0563F}" type="datetimeFigureOut">
              <a:rPr lang="en-GB" smtClean="0"/>
              <a:t>12/12/2024</a:t>
            </a:fld>
            <a:endParaRPr lang="en-GB"/>
          </a:p>
        </p:txBody>
      </p:sp>
      <p:sp>
        <p:nvSpPr>
          <p:cNvPr id="5" name="Footer Placeholder 4">
            <a:extLst>
              <a:ext uri="{FF2B5EF4-FFF2-40B4-BE49-F238E27FC236}">
                <a16:creationId xmlns:a16="http://schemas.microsoft.com/office/drawing/2014/main" id="{D0822A96-B869-4626-A093-21BB0D344E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9C2B4D-E37F-4199-8FED-83B0B033AC21}"/>
              </a:ext>
            </a:extLst>
          </p:cNvPr>
          <p:cNvSpPr>
            <a:spLocks noGrp="1"/>
          </p:cNvSpPr>
          <p:nvPr>
            <p:ph type="sldNum" sz="quarter" idx="12"/>
          </p:nvPr>
        </p:nvSpPr>
        <p:spPr/>
        <p:txBody>
          <a:bodyPr/>
          <a:lstStyle/>
          <a:p>
            <a:fld id="{DAB0B706-58B8-4743-ABBE-A03EE5542D46}" type="slidenum">
              <a:rPr lang="en-GB" smtClean="0"/>
              <a:t>‹#›</a:t>
            </a:fld>
            <a:endParaRPr lang="en-GB"/>
          </a:p>
        </p:txBody>
      </p:sp>
    </p:spTree>
    <p:extLst>
      <p:ext uri="{BB962C8B-B14F-4D97-AF65-F5344CB8AC3E}">
        <p14:creationId xmlns:p14="http://schemas.microsoft.com/office/powerpoint/2010/main" val="117159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E47E-43C1-4738-BC67-E64812B0E1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C977BB-A1E6-49D4-9E39-765BB803E19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FE7731-FB56-41F9-B1C3-6732A18EEB3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BB666D-F3D0-4A24-8DF7-CF349C91296A}"/>
              </a:ext>
            </a:extLst>
          </p:cNvPr>
          <p:cNvSpPr>
            <a:spLocks noGrp="1"/>
          </p:cNvSpPr>
          <p:nvPr>
            <p:ph type="dt" sz="half" idx="10"/>
          </p:nvPr>
        </p:nvSpPr>
        <p:spPr/>
        <p:txBody>
          <a:bodyPr/>
          <a:lstStyle/>
          <a:p>
            <a:fld id="{D955AD86-3540-43BD-8B7D-DAC27BB0563F}" type="datetimeFigureOut">
              <a:rPr lang="en-GB" smtClean="0"/>
              <a:t>12/12/2024</a:t>
            </a:fld>
            <a:endParaRPr lang="en-GB"/>
          </a:p>
        </p:txBody>
      </p:sp>
      <p:sp>
        <p:nvSpPr>
          <p:cNvPr id="6" name="Footer Placeholder 5">
            <a:extLst>
              <a:ext uri="{FF2B5EF4-FFF2-40B4-BE49-F238E27FC236}">
                <a16:creationId xmlns:a16="http://schemas.microsoft.com/office/drawing/2014/main" id="{7D804CBD-BF2E-4414-A20B-C4722BE904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E45F14-973C-40BC-B3E4-A05BE24D746A}"/>
              </a:ext>
            </a:extLst>
          </p:cNvPr>
          <p:cNvSpPr>
            <a:spLocks noGrp="1"/>
          </p:cNvSpPr>
          <p:nvPr>
            <p:ph type="sldNum" sz="quarter" idx="12"/>
          </p:nvPr>
        </p:nvSpPr>
        <p:spPr/>
        <p:txBody>
          <a:bodyPr/>
          <a:lstStyle/>
          <a:p>
            <a:fld id="{DAB0B706-58B8-4743-ABBE-A03EE5542D46}" type="slidenum">
              <a:rPr lang="en-GB" smtClean="0"/>
              <a:t>‹#›</a:t>
            </a:fld>
            <a:endParaRPr lang="en-GB"/>
          </a:p>
        </p:txBody>
      </p:sp>
    </p:spTree>
    <p:extLst>
      <p:ext uri="{BB962C8B-B14F-4D97-AF65-F5344CB8AC3E}">
        <p14:creationId xmlns:p14="http://schemas.microsoft.com/office/powerpoint/2010/main" val="31026196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DAFA-204F-4783-8C7B-C2C8F1CA12D6}"/>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214398-8322-4E3E-B23D-1E86A55FD3C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B4EF26C-9EEE-4BAB-9221-0C31D4869F5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E0BCD8-0EFD-400D-A74E-66D89755563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3D6F82-CBB0-4911-9400-5564CD52FCF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523C79-A8FE-4046-BF87-67A223A31929}"/>
              </a:ext>
            </a:extLst>
          </p:cNvPr>
          <p:cNvSpPr>
            <a:spLocks noGrp="1"/>
          </p:cNvSpPr>
          <p:nvPr>
            <p:ph type="dt" sz="half" idx="10"/>
          </p:nvPr>
        </p:nvSpPr>
        <p:spPr/>
        <p:txBody>
          <a:bodyPr/>
          <a:lstStyle/>
          <a:p>
            <a:fld id="{D955AD86-3540-43BD-8B7D-DAC27BB0563F}" type="datetimeFigureOut">
              <a:rPr lang="en-GB" smtClean="0"/>
              <a:t>12/12/2024</a:t>
            </a:fld>
            <a:endParaRPr lang="en-GB"/>
          </a:p>
        </p:txBody>
      </p:sp>
      <p:sp>
        <p:nvSpPr>
          <p:cNvPr id="8" name="Footer Placeholder 7">
            <a:extLst>
              <a:ext uri="{FF2B5EF4-FFF2-40B4-BE49-F238E27FC236}">
                <a16:creationId xmlns:a16="http://schemas.microsoft.com/office/drawing/2014/main" id="{8D1A50D5-FC78-4BBC-9F53-11EE8BB523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EFFEA1-EBC7-486D-A954-530C9837CAF1}"/>
              </a:ext>
            </a:extLst>
          </p:cNvPr>
          <p:cNvSpPr>
            <a:spLocks noGrp="1"/>
          </p:cNvSpPr>
          <p:nvPr>
            <p:ph type="sldNum" sz="quarter" idx="12"/>
          </p:nvPr>
        </p:nvSpPr>
        <p:spPr/>
        <p:txBody>
          <a:bodyPr/>
          <a:lstStyle/>
          <a:p>
            <a:fld id="{DAB0B706-58B8-4743-ABBE-A03EE5542D46}" type="slidenum">
              <a:rPr lang="en-GB" smtClean="0"/>
              <a:t>‹#›</a:t>
            </a:fld>
            <a:endParaRPr lang="en-GB"/>
          </a:p>
        </p:txBody>
      </p:sp>
    </p:spTree>
    <p:extLst>
      <p:ext uri="{BB962C8B-B14F-4D97-AF65-F5344CB8AC3E}">
        <p14:creationId xmlns:p14="http://schemas.microsoft.com/office/powerpoint/2010/main" val="819529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7551-3FA3-4CF1-BE6D-4DC6220DB2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05296B-C340-48F9-AA57-D90DB049EF67}"/>
              </a:ext>
            </a:extLst>
          </p:cNvPr>
          <p:cNvSpPr>
            <a:spLocks noGrp="1"/>
          </p:cNvSpPr>
          <p:nvPr>
            <p:ph type="dt" sz="half" idx="10"/>
          </p:nvPr>
        </p:nvSpPr>
        <p:spPr/>
        <p:txBody>
          <a:bodyPr/>
          <a:lstStyle/>
          <a:p>
            <a:fld id="{D955AD86-3540-43BD-8B7D-DAC27BB0563F}" type="datetimeFigureOut">
              <a:rPr lang="en-GB" smtClean="0"/>
              <a:t>12/12/2024</a:t>
            </a:fld>
            <a:endParaRPr lang="en-GB"/>
          </a:p>
        </p:txBody>
      </p:sp>
      <p:sp>
        <p:nvSpPr>
          <p:cNvPr id="4" name="Footer Placeholder 3">
            <a:extLst>
              <a:ext uri="{FF2B5EF4-FFF2-40B4-BE49-F238E27FC236}">
                <a16:creationId xmlns:a16="http://schemas.microsoft.com/office/drawing/2014/main" id="{B6CD2128-3D7B-451F-B88B-9F1397DE07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6D83C5-7C9A-4739-B0DD-4B4B3365E4D9}"/>
              </a:ext>
            </a:extLst>
          </p:cNvPr>
          <p:cNvSpPr>
            <a:spLocks noGrp="1"/>
          </p:cNvSpPr>
          <p:nvPr>
            <p:ph type="sldNum" sz="quarter" idx="12"/>
          </p:nvPr>
        </p:nvSpPr>
        <p:spPr/>
        <p:txBody>
          <a:bodyPr/>
          <a:lstStyle/>
          <a:p>
            <a:fld id="{DAB0B706-58B8-4743-ABBE-A03EE5542D46}" type="slidenum">
              <a:rPr lang="en-GB" smtClean="0"/>
              <a:t>‹#›</a:t>
            </a:fld>
            <a:endParaRPr lang="en-GB"/>
          </a:p>
        </p:txBody>
      </p:sp>
    </p:spTree>
    <p:extLst>
      <p:ext uri="{BB962C8B-B14F-4D97-AF65-F5344CB8AC3E}">
        <p14:creationId xmlns:p14="http://schemas.microsoft.com/office/powerpoint/2010/main" val="2107809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1C3300-73F5-4C21-BA1E-3632AD189D6C}"/>
              </a:ext>
            </a:extLst>
          </p:cNvPr>
          <p:cNvSpPr>
            <a:spLocks noGrp="1"/>
          </p:cNvSpPr>
          <p:nvPr>
            <p:ph type="dt" sz="half" idx="10"/>
          </p:nvPr>
        </p:nvSpPr>
        <p:spPr/>
        <p:txBody>
          <a:bodyPr/>
          <a:lstStyle/>
          <a:p>
            <a:fld id="{D955AD86-3540-43BD-8B7D-DAC27BB0563F}" type="datetimeFigureOut">
              <a:rPr lang="en-GB" smtClean="0"/>
              <a:t>12/12/2024</a:t>
            </a:fld>
            <a:endParaRPr lang="en-GB"/>
          </a:p>
        </p:txBody>
      </p:sp>
      <p:sp>
        <p:nvSpPr>
          <p:cNvPr id="3" name="Footer Placeholder 2">
            <a:extLst>
              <a:ext uri="{FF2B5EF4-FFF2-40B4-BE49-F238E27FC236}">
                <a16:creationId xmlns:a16="http://schemas.microsoft.com/office/drawing/2014/main" id="{E346A53F-6475-40AC-AEFC-CBBE343A3E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4CE21D-3341-4B09-8EBE-B37BACB0762D}"/>
              </a:ext>
            </a:extLst>
          </p:cNvPr>
          <p:cNvSpPr>
            <a:spLocks noGrp="1"/>
          </p:cNvSpPr>
          <p:nvPr>
            <p:ph type="sldNum" sz="quarter" idx="12"/>
          </p:nvPr>
        </p:nvSpPr>
        <p:spPr/>
        <p:txBody>
          <a:bodyPr/>
          <a:lstStyle/>
          <a:p>
            <a:fld id="{DAB0B706-58B8-4743-ABBE-A03EE5542D46}" type="slidenum">
              <a:rPr lang="en-GB" smtClean="0"/>
              <a:t>‹#›</a:t>
            </a:fld>
            <a:endParaRPr lang="en-GB"/>
          </a:p>
        </p:txBody>
      </p:sp>
    </p:spTree>
    <p:extLst>
      <p:ext uri="{BB962C8B-B14F-4D97-AF65-F5344CB8AC3E}">
        <p14:creationId xmlns:p14="http://schemas.microsoft.com/office/powerpoint/2010/main" val="2791527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A7E6A-D7E9-44A1-B96A-ECE59EF332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BA7D0C-6C56-4680-8AD0-E55D1211BF9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04459F-551C-4D34-823F-3843CECDBB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8FB66D-BA2D-4934-BE41-9F99F3B93B1F}"/>
              </a:ext>
            </a:extLst>
          </p:cNvPr>
          <p:cNvSpPr>
            <a:spLocks noGrp="1"/>
          </p:cNvSpPr>
          <p:nvPr>
            <p:ph type="dt" sz="half" idx="10"/>
          </p:nvPr>
        </p:nvSpPr>
        <p:spPr/>
        <p:txBody>
          <a:bodyPr/>
          <a:lstStyle/>
          <a:p>
            <a:fld id="{D955AD86-3540-43BD-8B7D-DAC27BB0563F}" type="datetimeFigureOut">
              <a:rPr lang="en-GB" smtClean="0"/>
              <a:t>12/12/2024</a:t>
            </a:fld>
            <a:endParaRPr lang="en-GB"/>
          </a:p>
        </p:txBody>
      </p:sp>
      <p:sp>
        <p:nvSpPr>
          <p:cNvPr id="6" name="Footer Placeholder 5">
            <a:extLst>
              <a:ext uri="{FF2B5EF4-FFF2-40B4-BE49-F238E27FC236}">
                <a16:creationId xmlns:a16="http://schemas.microsoft.com/office/drawing/2014/main" id="{733CF80B-5299-46E2-BCB7-6DE03032EF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27C548-502B-4870-8E01-358DEBCCF17E}"/>
              </a:ext>
            </a:extLst>
          </p:cNvPr>
          <p:cNvSpPr>
            <a:spLocks noGrp="1"/>
          </p:cNvSpPr>
          <p:nvPr>
            <p:ph type="sldNum" sz="quarter" idx="12"/>
          </p:nvPr>
        </p:nvSpPr>
        <p:spPr/>
        <p:txBody>
          <a:bodyPr/>
          <a:lstStyle/>
          <a:p>
            <a:fld id="{DAB0B706-58B8-4743-ABBE-A03EE5542D46}" type="slidenum">
              <a:rPr lang="en-GB" smtClean="0"/>
              <a:t>‹#›</a:t>
            </a:fld>
            <a:endParaRPr lang="en-GB"/>
          </a:p>
        </p:txBody>
      </p:sp>
    </p:spTree>
    <p:extLst>
      <p:ext uri="{BB962C8B-B14F-4D97-AF65-F5344CB8AC3E}">
        <p14:creationId xmlns:p14="http://schemas.microsoft.com/office/powerpoint/2010/main" val="34707449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930EB-EC13-437B-A11E-F8C480B3DF1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8AB8BD-877C-4E71-9A4D-FDE80F11201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71371FFA-8783-4B41-AD3D-1067C05551E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1146EF-6353-4AB8-8AB5-522FE08832BF}"/>
              </a:ext>
            </a:extLst>
          </p:cNvPr>
          <p:cNvSpPr>
            <a:spLocks noGrp="1"/>
          </p:cNvSpPr>
          <p:nvPr>
            <p:ph type="dt" sz="half" idx="10"/>
          </p:nvPr>
        </p:nvSpPr>
        <p:spPr/>
        <p:txBody>
          <a:bodyPr/>
          <a:lstStyle/>
          <a:p>
            <a:fld id="{D955AD86-3540-43BD-8B7D-DAC27BB0563F}" type="datetimeFigureOut">
              <a:rPr lang="en-GB" smtClean="0"/>
              <a:t>12/12/2024</a:t>
            </a:fld>
            <a:endParaRPr lang="en-GB"/>
          </a:p>
        </p:txBody>
      </p:sp>
      <p:sp>
        <p:nvSpPr>
          <p:cNvPr id="6" name="Footer Placeholder 5">
            <a:extLst>
              <a:ext uri="{FF2B5EF4-FFF2-40B4-BE49-F238E27FC236}">
                <a16:creationId xmlns:a16="http://schemas.microsoft.com/office/drawing/2014/main" id="{565604B1-4932-4E01-A40B-A4BABC67DC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6C60DC-806A-4B37-A93C-BCC6C0ACD1D1}"/>
              </a:ext>
            </a:extLst>
          </p:cNvPr>
          <p:cNvSpPr>
            <a:spLocks noGrp="1"/>
          </p:cNvSpPr>
          <p:nvPr>
            <p:ph type="sldNum" sz="quarter" idx="12"/>
          </p:nvPr>
        </p:nvSpPr>
        <p:spPr/>
        <p:txBody>
          <a:bodyPr/>
          <a:lstStyle/>
          <a:p>
            <a:fld id="{DAB0B706-58B8-4743-ABBE-A03EE5542D46}" type="slidenum">
              <a:rPr lang="en-GB" smtClean="0"/>
              <a:t>‹#›</a:t>
            </a:fld>
            <a:endParaRPr lang="en-GB"/>
          </a:p>
        </p:txBody>
      </p:sp>
    </p:spTree>
    <p:extLst>
      <p:ext uri="{BB962C8B-B14F-4D97-AF65-F5344CB8AC3E}">
        <p14:creationId xmlns:p14="http://schemas.microsoft.com/office/powerpoint/2010/main" val="480367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DB6F-DF05-4BFF-BE5D-DD1B65C6F0B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DED80B-8369-4B54-9072-5AE8D73895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020C3E-D6C1-4343-BE57-688E7B902EA4}"/>
              </a:ext>
            </a:extLst>
          </p:cNvPr>
          <p:cNvSpPr>
            <a:spLocks noGrp="1"/>
          </p:cNvSpPr>
          <p:nvPr>
            <p:ph type="dt" sz="half" idx="10"/>
          </p:nvPr>
        </p:nvSpPr>
        <p:spPr/>
        <p:txBody>
          <a:bodyPr/>
          <a:lstStyle/>
          <a:p>
            <a:fld id="{D955AD86-3540-43BD-8B7D-DAC27BB0563F}" type="datetimeFigureOut">
              <a:rPr lang="en-GB" smtClean="0"/>
              <a:t>12/12/2024</a:t>
            </a:fld>
            <a:endParaRPr lang="en-GB"/>
          </a:p>
        </p:txBody>
      </p:sp>
      <p:sp>
        <p:nvSpPr>
          <p:cNvPr id="5" name="Footer Placeholder 4">
            <a:extLst>
              <a:ext uri="{FF2B5EF4-FFF2-40B4-BE49-F238E27FC236}">
                <a16:creationId xmlns:a16="http://schemas.microsoft.com/office/drawing/2014/main" id="{AEE455AB-625F-4713-9C79-58599DBBB9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4B42E9-D615-4BB3-B244-C64A399D9F60}"/>
              </a:ext>
            </a:extLst>
          </p:cNvPr>
          <p:cNvSpPr>
            <a:spLocks noGrp="1"/>
          </p:cNvSpPr>
          <p:nvPr>
            <p:ph type="sldNum" sz="quarter" idx="12"/>
          </p:nvPr>
        </p:nvSpPr>
        <p:spPr/>
        <p:txBody>
          <a:bodyPr/>
          <a:lstStyle/>
          <a:p>
            <a:fld id="{DAB0B706-58B8-4743-ABBE-A03EE5542D46}" type="slidenum">
              <a:rPr lang="en-GB" smtClean="0"/>
              <a:t>‹#›</a:t>
            </a:fld>
            <a:endParaRPr lang="en-GB"/>
          </a:p>
        </p:txBody>
      </p:sp>
    </p:spTree>
    <p:extLst>
      <p:ext uri="{BB962C8B-B14F-4D97-AF65-F5344CB8AC3E}">
        <p14:creationId xmlns:p14="http://schemas.microsoft.com/office/powerpoint/2010/main" val="32290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431699" y="2449342"/>
            <a:ext cx="6465326" cy="2808357"/>
          </a:xfrm>
          <a:prstGeom prst="rect">
            <a:avLst/>
          </a:prstGeom>
        </p:spPr>
        <p:txBody>
          <a:bodyPr lIns="80133" tIns="40067" rIns="80133" bIns="40067"/>
          <a:lstStyle>
            <a:lvl1pPr algn="l">
              <a:defRPr sz="44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9907508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188DE9-193A-4309-84C2-51B14B66113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C61006-6A82-4E03-9A4C-668C66268A3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ACF4CA-C679-43C9-9CF7-351C4EDF17D5}"/>
              </a:ext>
            </a:extLst>
          </p:cNvPr>
          <p:cNvSpPr>
            <a:spLocks noGrp="1"/>
          </p:cNvSpPr>
          <p:nvPr>
            <p:ph type="dt" sz="half" idx="10"/>
          </p:nvPr>
        </p:nvSpPr>
        <p:spPr/>
        <p:txBody>
          <a:bodyPr/>
          <a:lstStyle/>
          <a:p>
            <a:fld id="{D955AD86-3540-43BD-8B7D-DAC27BB0563F}" type="datetimeFigureOut">
              <a:rPr lang="en-GB" smtClean="0"/>
              <a:t>12/12/2024</a:t>
            </a:fld>
            <a:endParaRPr lang="en-GB"/>
          </a:p>
        </p:txBody>
      </p:sp>
      <p:sp>
        <p:nvSpPr>
          <p:cNvPr id="5" name="Footer Placeholder 4">
            <a:extLst>
              <a:ext uri="{FF2B5EF4-FFF2-40B4-BE49-F238E27FC236}">
                <a16:creationId xmlns:a16="http://schemas.microsoft.com/office/drawing/2014/main" id="{42239763-DAAF-4F68-B0AF-9002647578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0D057D-CF1F-4739-82A5-9B2C6AC8AD37}"/>
              </a:ext>
            </a:extLst>
          </p:cNvPr>
          <p:cNvSpPr>
            <a:spLocks noGrp="1"/>
          </p:cNvSpPr>
          <p:nvPr>
            <p:ph type="sldNum" sz="quarter" idx="12"/>
          </p:nvPr>
        </p:nvSpPr>
        <p:spPr/>
        <p:txBody>
          <a:bodyPr/>
          <a:lstStyle/>
          <a:p>
            <a:fld id="{DAB0B706-58B8-4743-ABBE-A03EE5542D46}" type="slidenum">
              <a:rPr lang="en-GB" smtClean="0"/>
              <a:t>‹#›</a:t>
            </a:fld>
            <a:endParaRPr lang="en-GB"/>
          </a:p>
        </p:txBody>
      </p:sp>
    </p:spTree>
    <p:extLst>
      <p:ext uri="{BB962C8B-B14F-4D97-AF65-F5344CB8AC3E}">
        <p14:creationId xmlns:p14="http://schemas.microsoft.com/office/powerpoint/2010/main" val="14425801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35" y="275019"/>
            <a:ext cx="8301597" cy="737494"/>
          </a:xfrm>
          <a:prstGeom prst="rect">
            <a:avLst/>
          </a:prstGeom>
        </p:spPr>
        <p:txBody>
          <a:bodyPr vert="horz" lIns="91440" tIns="45720" rIns="91440" bIns="45720" rtlCol="0" anchor="ctr">
            <a:normAutofit/>
          </a:bodyPr>
          <a:lstStyle>
            <a:lvl1pPr>
              <a:defRPr>
                <a:solidFill>
                  <a:srgbClr val="F9B41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588475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709" y="217971"/>
            <a:ext cx="8618765" cy="543850"/>
          </a:xfrm>
        </p:spPr>
        <p:txBody>
          <a:bodyPr/>
          <a:lstStyle>
            <a:lvl1pPr>
              <a:defRPr b="1">
                <a:solidFill>
                  <a:srgbClr val="FFC000"/>
                </a:solidFill>
              </a:defRPr>
            </a:lvl1pPr>
          </a:lstStyle>
          <a:p>
            <a:r>
              <a:rPr lang="en-GB" dirty="0"/>
              <a:t>Click to edit Master title style</a:t>
            </a:r>
            <a:endParaRPr dirty="0"/>
          </a:p>
        </p:txBody>
      </p:sp>
      <p:sp>
        <p:nvSpPr>
          <p:cNvPr id="3" name="Content Placeholder 2"/>
          <p:cNvSpPr>
            <a:spLocks noGrp="1"/>
          </p:cNvSpPr>
          <p:nvPr>
            <p:ph idx="1"/>
          </p:nvPr>
        </p:nvSpPr>
        <p:spPr>
          <a:xfrm>
            <a:off x="201707" y="1003519"/>
            <a:ext cx="8650941" cy="53058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3" y="6472243"/>
            <a:ext cx="2778683" cy="337597"/>
          </a:xfrm>
          <a:prstGeom prst="rect">
            <a:avLst/>
          </a:prstGeom>
        </p:spPr>
      </p:pic>
    </p:spTree>
    <p:extLst>
      <p:ext uri="{BB962C8B-B14F-4D97-AF65-F5344CB8AC3E}">
        <p14:creationId xmlns:p14="http://schemas.microsoft.com/office/powerpoint/2010/main" val="11877953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580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431699" y="2449341"/>
            <a:ext cx="6465326" cy="2808357"/>
          </a:xfrm>
          <a:prstGeom prst="rect">
            <a:avLst/>
          </a:prstGeom>
        </p:spPr>
        <p:txBody>
          <a:bodyPr/>
          <a:lstStyle>
            <a:lvl1pPr algn="l">
              <a:defRPr sz="3401"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2817404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24388" y="4624668"/>
            <a:ext cx="4214812" cy="933450"/>
          </a:xfrm>
        </p:spPr>
        <p:txBody>
          <a:bodyPr>
            <a:normAutofit/>
          </a:bodyPr>
          <a:lstStyle>
            <a:lvl1pPr>
              <a:defRPr sz="2800" baseline="0"/>
            </a:lvl1pPr>
          </a:lstStyle>
          <a:p>
            <a:endParaRPr dirty="0"/>
          </a:p>
        </p:txBody>
      </p:sp>
      <p:sp>
        <p:nvSpPr>
          <p:cNvPr id="3" name="Subtitle 2"/>
          <p:cNvSpPr>
            <a:spLocks noGrp="1"/>
          </p:cNvSpPr>
          <p:nvPr>
            <p:ph type="subTitle" idx="1"/>
          </p:nvPr>
        </p:nvSpPr>
        <p:spPr>
          <a:xfrm>
            <a:off x="4624388" y="5562602"/>
            <a:ext cx="4214812" cy="748553"/>
          </a:xfrm>
        </p:spPr>
        <p:txBody>
          <a:bodyPr>
            <a:normAutofit/>
          </a:bodyPr>
          <a:lstStyle>
            <a:lvl1pPr marL="0" indent="0" algn="l">
              <a:spcBef>
                <a:spcPts val="300"/>
              </a:spcBef>
              <a:buNone/>
              <a:defRPr sz="1400">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8" indent="0" algn="ctr">
              <a:buNone/>
              <a:defRPr>
                <a:solidFill>
                  <a:schemeClr val="tx1">
                    <a:tint val="75000"/>
                  </a:schemeClr>
                </a:solidFill>
              </a:defRPr>
            </a:lvl5pPr>
            <a:lvl6pPr marL="2285635" indent="0" algn="ctr">
              <a:buNone/>
              <a:defRPr>
                <a:solidFill>
                  <a:schemeClr val="tx1">
                    <a:tint val="75000"/>
                  </a:schemeClr>
                </a:solidFill>
              </a:defRPr>
            </a:lvl6pPr>
            <a:lvl7pPr marL="2742762" indent="0" algn="ctr">
              <a:buNone/>
              <a:defRPr>
                <a:solidFill>
                  <a:schemeClr val="tx1">
                    <a:tint val="75000"/>
                  </a:schemeClr>
                </a:solidFill>
              </a:defRPr>
            </a:lvl7pPr>
            <a:lvl8pPr marL="3199889" indent="0" algn="ctr">
              <a:buNone/>
              <a:defRPr>
                <a:solidFill>
                  <a:schemeClr val="tx1">
                    <a:tint val="75000"/>
                  </a:schemeClr>
                </a:solidFill>
              </a:defRPr>
            </a:lvl8pPr>
            <a:lvl9pPr marL="3657016" indent="0" algn="ctr">
              <a:buNone/>
              <a:defRPr>
                <a:solidFill>
                  <a:schemeClr val="tx1">
                    <a:tint val="75000"/>
                  </a:schemeClr>
                </a:solidFill>
              </a:defRPr>
            </a:lvl9pPr>
          </a:lstStyle>
          <a:p>
            <a:endParaRPr dirty="0"/>
          </a:p>
        </p:txBody>
      </p:sp>
      <p:sp>
        <p:nvSpPr>
          <p:cNvPr id="4" name="Date Placeholder 3"/>
          <p:cNvSpPr>
            <a:spLocks noGrp="1"/>
          </p:cNvSpPr>
          <p:nvPr>
            <p:ph type="dt" sz="half" idx="10"/>
          </p:nvPr>
        </p:nvSpPr>
        <p:spPr>
          <a:xfrm>
            <a:off x="4619179" y="6425642"/>
            <a:ext cx="1232647" cy="365125"/>
          </a:xfrm>
        </p:spPr>
        <p:txBody>
          <a:bodyPr/>
          <a:lstStyle>
            <a:lvl1pPr algn="l">
              <a:defRPr/>
            </a:lvl1pPr>
          </a:lstStyle>
          <a:p>
            <a:r>
              <a:rPr lang="en-GB" dirty="0">
                <a:solidFill>
                  <a:prstClr val="black">
                    <a:lumMod val="65000"/>
                    <a:lumOff val="35000"/>
                  </a:prstClr>
                </a:solidFill>
              </a:rPr>
              <a:t>Confidential        09 October 2018</a:t>
            </a:r>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254"/>
            <a:endParaRPr>
              <a:solidFill>
                <a:prstClr val="white"/>
              </a:solidFill>
            </a:endParaRPr>
          </a:p>
        </p:txBody>
      </p:sp>
      <p:sp>
        <p:nvSpPr>
          <p:cNvPr id="8" name="Rectangle 7"/>
          <p:cNvSpPr/>
          <p:nvPr/>
        </p:nvSpPr>
        <p:spPr>
          <a:xfrm>
            <a:off x="6802438" y="228601"/>
            <a:ext cx="2057400" cy="20391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254"/>
            <a:endParaRPr>
              <a:solidFill>
                <a:prstClr val="white"/>
              </a:solidFill>
            </a:endParaRPr>
          </a:p>
        </p:txBody>
      </p:sp>
      <p:sp>
        <p:nvSpPr>
          <p:cNvPr id="10" name="Rectangle 9"/>
          <p:cNvSpPr/>
          <p:nvPr/>
        </p:nvSpPr>
        <p:spPr>
          <a:xfrm>
            <a:off x="4624388" y="2393151"/>
            <a:ext cx="2057400" cy="20391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254"/>
            <a:endParaRPr>
              <a:solidFill>
                <a:prstClr val="white"/>
              </a:solidFill>
            </a:endParaRPr>
          </a:p>
        </p:txBody>
      </p:sp>
      <p:sp>
        <p:nvSpPr>
          <p:cNvPr id="11" name="Rectangle 10"/>
          <p:cNvSpPr/>
          <p:nvPr/>
        </p:nvSpPr>
        <p:spPr>
          <a:xfrm>
            <a:off x="4624388" y="228601"/>
            <a:ext cx="2057400" cy="2039112"/>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254"/>
            <a:endParaRPr>
              <a:solidFill>
                <a:prstClr val="white"/>
              </a:solidFill>
            </a:endParaRPr>
          </a:p>
        </p:txBody>
      </p:sp>
      <p:sp>
        <p:nvSpPr>
          <p:cNvPr id="12" name="Rectangle 11"/>
          <p:cNvSpPr/>
          <p:nvPr/>
        </p:nvSpPr>
        <p:spPr>
          <a:xfrm>
            <a:off x="6802438" y="2377441"/>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254"/>
            <a:endParaRPr>
              <a:solidFill>
                <a:prstClr val="white"/>
              </a:solidFill>
            </a:endParaRPr>
          </a:p>
        </p:txBody>
      </p:sp>
      <p:pic>
        <p:nvPicPr>
          <p:cNvPr id="6" name="Picture 5"/>
          <p:cNvPicPr>
            <a:picLocks noChangeAspect="1"/>
          </p:cNvPicPr>
          <p:nvPr userDrawn="1"/>
        </p:nvPicPr>
        <p:blipFill>
          <a:blip r:embed="rId2"/>
          <a:stretch>
            <a:fillRect/>
          </a:stretch>
        </p:blipFill>
        <p:spPr>
          <a:xfrm>
            <a:off x="282576" y="228601"/>
            <a:ext cx="4241234" cy="947393"/>
          </a:xfrm>
          <a:prstGeom prst="rect">
            <a:avLst/>
          </a:prstGeom>
          <a:ln>
            <a:solidFill>
              <a:schemeClr val="bg1">
                <a:lumMod val="75000"/>
              </a:schemeClr>
            </a:solidFill>
          </a:ln>
        </p:spPr>
      </p:pic>
    </p:spTree>
    <p:extLst>
      <p:ext uri="{BB962C8B-B14F-4D97-AF65-F5344CB8AC3E}">
        <p14:creationId xmlns:p14="http://schemas.microsoft.com/office/powerpoint/2010/main" val="7310931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707" y="217971"/>
            <a:ext cx="8618765" cy="543850"/>
          </a:xfrm>
        </p:spPr>
        <p:txBody>
          <a:bodyPr/>
          <a:lstStyle>
            <a:lvl1pPr>
              <a:defRPr b="1">
                <a:solidFill>
                  <a:srgbClr val="FFC000"/>
                </a:solidFill>
              </a:defRPr>
            </a:lvl1pPr>
          </a:lstStyle>
          <a:p>
            <a:r>
              <a:rPr lang="en-GB" dirty="0"/>
              <a:t>Click to edit Master title style</a:t>
            </a:r>
            <a:endParaRPr dirty="0"/>
          </a:p>
        </p:txBody>
      </p:sp>
      <p:sp>
        <p:nvSpPr>
          <p:cNvPr id="3" name="Content Placeholder 2"/>
          <p:cNvSpPr>
            <a:spLocks noGrp="1"/>
          </p:cNvSpPr>
          <p:nvPr>
            <p:ph idx="1"/>
          </p:nvPr>
        </p:nvSpPr>
        <p:spPr>
          <a:xfrm>
            <a:off x="201707" y="1003516"/>
            <a:ext cx="8650941" cy="53058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1" y="6472240"/>
            <a:ext cx="2778683" cy="337597"/>
          </a:xfrm>
          <a:prstGeom prst="rect">
            <a:avLst/>
          </a:prstGeom>
        </p:spPr>
      </p:pic>
    </p:spTree>
    <p:extLst>
      <p:ext uri="{BB962C8B-B14F-4D97-AF65-F5344CB8AC3E}">
        <p14:creationId xmlns:p14="http://schemas.microsoft.com/office/powerpoint/2010/main" val="1910589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7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24388" y="4624668"/>
            <a:ext cx="4214812" cy="933450"/>
          </a:xfrm>
        </p:spPr>
        <p:txBody>
          <a:bodyPr>
            <a:normAutofit/>
          </a:bodyPr>
          <a:lstStyle>
            <a:lvl1pPr>
              <a:defRPr sz="2800" baseline="0"/>
            </a:lvl1pPr>
          </a:lstStyle>
          <a:p>
            <a:endParaRPr dirty="0"/>
          </a:p>
        </p:txBody>
      </p:sp>
      <p:sp>
        <p:nvSpPr>
          <p:cNvPr id="3" name="Subtitle 2"/>
          <p:cNvSpPr>
            <a:spLocks noGrp="1"/>
          </p:cNvSpPr>
          <p:nvPr>
            <p:ph type="subTitle" idx="1"/>
          </p:nvPr>
        </p:nvSpPr>
        <p:spPr>
          <a:xfrm>
            <a:off x="4624388" y="5562602"/>
            <a:ext cx="4214812" cy="748553"/>
          </a:xfrm>
        </p:spPr>
        <p:txBody>
          <a:bodyPr>
            <a:normAutofit/>
          </a:bodyPr>
          <a:lstStyle>
            <a:lvl1pPr marL="0" indent="0" algn="l">
              <a:spcBef>
                <a:spcPts val="300"/>
              </a:spcBef>
              <a:buNone/>
              <a:defRPr sz="1400">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8" indent="0" algn="ctr">
              <a:buNone/>
              <a:defRPr>
                <a:solidFill>
                  <a:schemeClr val="tx1">
                    <a:tint val="75000"/>
                  </a:schemeClr>
                </a:solidFill>
              </a:defRPr>
            </a:lvl5pPr>
            <a:lvl6pPr marL="2285635" indent="0" algn="ctr">
              <a:buNone/>
              <a:defRPr>
                <a:solidFill>
                  <a:schemeClr val="tx1">
                    <a:tint val="75000"/>
                  </a:schemeClr>
                </a:solidFill>
              </a:defRPr>
            </a:lvl6pPr>
            <a:lvl7pPr marL="2742762" indent="0" algn="ctr">
              <a:buNone/>
              <a:defRPr>
                <a:solidFill>
                  <a:schemeClr val="tx1">
                    <a:tint val="75000"/>
                  </a:schemeClr>
                </a:solidFill>
              </a:defRPr>
            </a:lvl7pPr>
            <a:lvl8pPr marL="3199889" indent="0" algn="ctr">
              <a:buNone/>
              <a:defRPr>
                <a:solidFill>
                  <a:schemeClr val="tx1">
                    <a:tint val="75000"/>
                  </a:schemeClr>
                </a:solidFill>
              </a:defRPr>
            </a:lvl8pPr>
            <a:lvl9pPr marL="3657016" indent="0" algn="ctr">
              <a:buNone/>
              <a:defRPr>
                <a:solidFill>
                  <a:schemeClr val="tx1">
                    <a:tint val="75000"/>
                  </a:schemeClr>
                </a:solidFill>
              </a:defRPr>
            </a:lvl9pPr>
          </a:lstStyle>
          <a:p>
            <a:endParaRPr dirty="0"/>
          </a:p>
        </p:txBody>
      </p:sp>
      <p:sp>
        <p:nvSpPr>
          <p:cNvPr id="4" name="Date Placeholder 3"/>
          <p:cNvSpPr>
            <a:spLocks noGrp="1"/>
          </p:cNvSpPr>
          <p:nvPr>
            <p:ph type="dt" sz="half" idx="10"/>
          </p:nvPr>
        </p:nvSpPr>
        <p:spPr>
          <a:xfrm>
            <a:off x="4619179" y="6425642"/>
            <a:ext cx="1232647" cy="365125"/>
          </a:xfrm>
        </p:spPr>
        <p:txBody>
          <a:bodyPr/>
          <a:lstStyle>
            <a:lvl1pPr algn="l">
              <a:defRPr/>
            </a:lvl1pPr>
          </a:lstStyle>
          <a:p>
            <a:r>
              <a:rPr lang="en-GB" dirty="0">
                <a:solidFill>
                  <a:prstClr val="black">
                    <a:lumMod val="65000"/>
                    <a:lumOff val="35000"/>
                  </a:prstClr>
                </a:solidFill>
              </a:rPr>
              <a:t>Confidential        09 October 2018</a:t>
            </a:r>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254"/>
            <a:endParaRPr>
              <a:solidFill>
                <a:prstClr val="white"/>
              </a:solidFill>
            </a:endParaRPr>
          </a:p>
        </p:txBody>
      </p:sp>
      <p:sp>
        <p:nvSpPr>
          <p:cNvPr id="8" name="Rectangle 7"/>
          <p:cNvSpPr/>
          <p:nvPr/>
        </p:nvSpPr>
        <p:spPr>
          <a:xfrm>
            <a:off x="6802438" y="228601"/>
            <a:ext cx="2057400" cy="20391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254"/>
            <a:endParaRPr>
              <a:solidFill>
                <a:prstClr val="white"/>
              </a:solidFill>
            </a:endParaRPr>
          </a:p>
        </p:txBody>
      </p:sp>
      <p:sp>
        <p:nvSpPr>
          <p:cNvPr id="10" name="Rectangle 9"/>
          <p:cNvSpPr/>
          <p:nvPr/>
        </p:nvSpPr>
        <p:spPr>
          <a:xfrm>
            <a:off x="4624388" y="2393151"/>
            <a:ext cx="2057400" cy="20391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254"/>
            <a:endParaRPr>
              <a:solidFill>
                <a:prstClr val="white"/>
              </a:solidFill>
            </a:endParaRPr>
          </a:p>
        </p:txBody>
      </p:sp>
      <p:sp>
        <p:nvSpPr>
          <p:cNvPr id="11" name="Rectangle 10"/>
          <p:cNvSpPr/>
          <p:nvPr/>
        </p:nvSpPr>
        <p:spPr>
          <a:xfrm>
            <a:off x="4624388" y="228601"/>
            <a:ext cx="2057400" cy="2039112"/>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254"/>
            <a:endParaRPr>
              <a:solidFill>
                <a:prstClr val="white"/>
              </a:solidFill>
            </a:endParaRPr>
          </a:p>
        </p:txBody>
      </p:sp>
      <p:sp>
        <p:nvSpPr>
          <p:cNvPr id="12" name="Rectangle 11"/>
          <p:cNvSpPr/>
          <p:nvPr/>
        </p:nvSpPr>
        <p:spPr>
          <a:xfrm>
            <a:off x="6802438" y="2377441"/>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254"/>
            <a:endParaRPr>
              <a:solidFill>
                <a:prstClr val="white"/>
              </a:solidFill>
            </a:endParaRPr>
          </a:p>
        </p:txBody>
      </p:sp>
      <p:pic>
        <p:nvPicPr>
          <p:cNvPr id="6" name="Picture 5"/>
          <p:cNvPicPr>
            <a:picLocks noChangeAspect="1"/>
          </p:cNvPicPr>
          <p:nvPr userDrawn="1"/>
        </p:nvPicPr>
        <p:blipFill>
          <a:blip r:embed="rId2"/>
          <a:stretch>
            <a:fillRect/>
          </a:stretch>
        </p:blipFill>
        <p:spPr>
          <a:xfrm>
            <a:off x="282576" y="228601"/>
            <a:ext cx="4241234" cy="947393"/>
          </a:xfrm>
          <a:prstGeom prst="rect">
            <a:avLst/>
          </a:prstGeom>
          <a:ln>
            <a:solidFill>
              <a:schemeClr val="bg1">
                <a:lumMod val="75000"/>
              </a:schemeClr>
            </a:solidFill>
          </a:ln>
        </p:spPr>
      </p:pic>
    </p:spTree>
    <p:extLst>
      <p:ext uri="{BB962C8B-B14F-4D97-AF65-F5344CB8AC3E}">
        <p14:creationId xmlns:p14="http://schemas.microsoft.com/office/powerpoint/2010/main" val="249418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707" y="217971"/>
            <a:ext cx="8618765" cy="543850"/>
          </a:xfrm>
        </p:spPr>
        <p:txBody>
          <a:bodyPr/>
          <a:lstStyle>
            <a:lvl1pPr>
              <a:defRPr b="1">
                <a:solidFill>
                  <a:srgbClr val="FFC000"/>
                </a:solidFill>
              </a:defRPr>
            </a:lvl1pPr>
          </a:lstStyle>
          <a:p>
            <a:r>
              <a:rPr lang="en-GB" dirty="0"/>
              <a:t>Click to edit Master title style</a:t>
            </a:r>
            <a:endParaRPr dirty="0"/>
          </a:p>
        </p:txBody>
      </p:sp>
      <p:sp>
        <p:nvSpPr>
          <p:cNvPr id="3" name="Content Placeholder 2"/>
          <p:cNvSpPr>
            <a:spLocks noGrp="1"/>
          </p:cNvSpPr>
          <p:nvPr>
            <p:ph idx="1"/>
          </p:nvPr>
        </p:nvSpPr>
        <p:spPr>
          <a:xfrm>
            <a:off x="201707" y="1003516"/>
            <a:ext cx="8650941" cy="53058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1" y="6472240"/>
            <a:ext cx="2778683" cy="337597"/>
          </a:xfrm>
          <a:prstGeom prst="rect">
            <a:avLst/>
          </a:prstGeom>
        </p:spPr>
      </p:pic>
    </p:spTree>
    <p:extLst>
      <p:ext uri="{BB962C8B-B14F-4D97-AF65-F5344CB8AC3E}">
        <p14:creationId xmlns:p14="http://schemas.microsoft.com/office/powerpoint/2010/main" val="331884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4973" y="275019"/>
            <a:ext cx="6095875" cy="737494"/>
          </a:xfrm>
          <a:prstGeom prst="rect">
            <a:avLst/>
          </a:prstGeom>
        </p:spPr>
        <p:txBody>
          <a:bodyPr vert="horz" lIns="79566" tIns="39783" rIns="79566" bIns="39783" rtlCol="0" anchor="ctr">
            <a:normAutofit/>
          </a:bodyPr>
          <a:lstStyle>
            <a:lvl1pPr>
              <a:defRPr>
                <a:solidFill>
                  <a:srgbClr val="F9B418"/>
                </a:solidFill>
              </a:defRPr>
            </a:lvl1pPr>
          </a:lstStyle>
          <a:p>
            <a:r>
              <a:rPr lang="en-US" dirty="0"/>
              <a:t>Click to edit Master title style</a:t>
            </a:r>
            <a:endParaRPr lang="en-GB" dirty="0"/>
          </a:p>
        </p:txBody>
      </p:sp>
      <p:sp>
        <p:nvSpPr>
          <p:cNvPr id="4" name="Rectangle 3">
            <a:extLst>
              <a:ext uri="{FF2B5EF4-FFF2-40B4-BE49-F238E27FC236}">
                <a16:creationId xmlns:a16="http://schemas.microsoft.com/office/drawing/2014/main" id="{DE173854-5308-4F52-846B-9CDEAB8B0887}"/>
              </a:ext>
            </a:extLst>
          </p:cNvPr>
          <p:cNvSpPr/>
          <p:nvPr userDrawn="1"/>
        </p:nvSpPr>
        <p:spPr>
          <a:xfrm>
            <a:off x="7020272" y="332656"/>
            <a:ext cx="187220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611358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 y="200692"/>
            <a:ext cx="7158130" cy="737494"/>
          </a:xfrm>
          <a:prstGeom prst="rect">
            <a:avLst/>
          </a:prstGeom>
        </p:spPr>
        <p:txBody>
          <a:bodyPr vert="horz" lIns="79287" tIns="39645" rIns="79287" bIns="39645" rtlCol="0" anchor="ctr">
            <a:normAutofit/>
          </a:bodyPr>
          <a:lstStyle>
            <a:lvl1pPr>
              <a:defRPr>
                <a:solidFill>
                  <a:srgbClr val="F9B418"/>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Tree>
    <p:extLst>
      <p:ext uri="{BB962C8B-B14F-4D97-AF65-F5344CB8AC3E}">
        <p14:creationId xmlns:p14="http://schemas.microsoft.com/office/powerpoint/2010/main" val="66625993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7.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2.emf"/><Relationship Id="rId2" Type="http://schemas.openxmlformats.org/officeDocument/2006/relationships/slideLayout" Target="../slideLayouts/slideLayout27.xml"/><Relationship Id="rId16"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1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theme" Target="../theme/theme1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6.png"/><Relationship Id="rId2" Type="http://schemas.openxmlformats.org/officeDocument/2006/relationships/slideLayout" Target="../slideLayouts/slideLayout10.xml"/><Relationship Id="rId16"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7.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23.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484094"/>
            <a:ext cx="7556313" cy="1116106"/>
          </a:xfrm>
          <a:prstGeom prst="rect">
            <a:avLst/>
          </a:prstGeom>
        </p:spPr>
        <p:txBody>
          <a:bodyPr vert="horz" lIns="91426" tIns="45713" rIns="91426" bIns="45713" rtlCol="0" anchor="t" anchorCtr="0">
            <a:noAutofit/>
          </a:bodyPr>
          <a:lstStyle/>
          <a:p>
            <a:r>
              <a:rPr lang="en-GB" dirty="0"/>
              <a:t>Click to edit Master title style</a:t>
            </a:r>
            <a:endParaRPr dirty="0"/>
          </a:p>
        </p:txBody>
      </p:sp>
      <p:sp>
        <p:nvSpPr>
          <p:cNvPr id="3" name="Text Placeholder 2"/>
          <p:cNvSpPr>
            <a:spLocks noGrp="1"/>
          </p:cNvSpPr>
          <p:nvPr>
            <p:ph type="body" idx="1"/>
          </p:nvPr>
        </p:nvSpPr>
        <p:spPr>
          <a:xfrm>
            <a:off x="498475" y="1981203"/>
            <a:ext cx="7556313" cy="4144963"/>
          </a:xfrm>
          <a:prstGeom prst="rect">
            <a:avLst/>
          </a:prstGeom>
        </p:spPr>
        <p:txBody>
          <a:bodyPr vert="horz" lIns="91426" tIns="45713" rIns="91426" bIns="45713"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2"/>
          </p:nvPr>
        </p:nvSpPr>
        <p:spPr>
          <a:xfrm>
            <a:off x="6795248" y="6423588"/>
            <a:ext cx="2133600" cy="365125"/>
          </a:xfrm>
          <a:prstGeom prst="rect">
            <a:avLst/>
          </a:prstGeom>
        </p:spPr>
        <p:txBody>
          <a:bodyPr vert="horz" lIns="91426" tIns="45713" rIns="91426" bIns="45713" rtlCol="0" anchor="ctr"/>
          <a:lstStyle>
            <a:lvl1pPr algn="r">
              <a:defRPr sz="1000">
                <a:solidFill>
                  <a:schemeClr val="tx1">
                    <a:lumMod val="65000"/>
                    <a:lumOff val="35000"/>
                  </a:schemeClr>
                </a:solidFill>
              </a:defRPr>
            </a:lvl1pPr>
          </a:lstStyle>
          <a:p>
            <a:pPr defTabSz="914254"/>
            <a:r>
              <a:rPr lang="en-GB" dirty="0">
                <a:solidFill>
                  <a:prstClr val="black">
                    <a:lumMod val="65000"/>
                    <a:lumOff val="35000"/>
                  </a:prstClr>
                </a:solidFill>
              </a:rPr>
              <a:t>Confidential        09 October 2018</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305800" y="242236"/>
            <a:ext cx="554038" cy="365125"/>
          </a:xfrm>
          <a:prstGeom prst="rect">
            <a:avLst/>
          </a:prstGeom>
        </p:spPr>
        <p:txBody>
          <a:bodyPr vert="horz" lIns="91426" tIns="45713" rIns="91426" bIns="45713" rtlCol="0" anchor="ctr"/>
          <a:lstStyle>
            <a:lvl1pPr algn="r">
              <a:defRPr sz="1400">
                <a:solidFill>
                  <a:schemeClr val="bg1"/>
                </a:solidFill>
              </a:defRPr>
            </a:lvl1pPr>
          </a:lstStyle>
          <a:p>
            <a:pPr defTabSz="914254"/>
            <a:fld id="{162F1D00-BD13-4404-86B0-79703945A0A7}" type="slidenum">
              <a:rPr lang="en-US" smtClean="0">
                <a:solidFill>
                  <a:prstClr val="white"/>
                </a:solidFill>
              </a:rPr>
              <a:pPr defTabSz="914254"/>
              <a:t>‹#›</a:t>
            </a:fld>
            <a:endParaRPr lang="en-US">
              <a:solidFill>
                <a:prstClr val="white"/>
              </a:solidFill>
            </a:endParaRPr>
          </a:p>
        </p:txBody>
      </p:sp>
      <p:sp>
        <p:nvSpPr>
          <p:cNvPr id="7" name="MSIPCMContentMarking" descr="{&quot;HashCode&quot;:-2130211288,&quot;Placement&quot;:&quot;Header&quot;,&quot;Top&quot;:0.0,&quot;Left&quot;:530.990051,&quot;SlideWidth&quot;:720,&quot;SlideHeight&quot;:540}">
            <a:extLst>
              <a:ext uri="{FF2B5EF4-FFF2-40B4-BE49-F238E27FC236}">
                <a16:creationId xmlns:a16="http://schemas.microsoft.com/office/drawing/2014/main" id="{ACAB42D2-A626-7391-2BDD-46CFE586E89D}"/>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2533632287"/>
      </p:ext>
    </p:extLst>
  </p:cSld>
  <p:clrMap bg1="lt1" tx1="dk1" bg2="lt2" tx2="dk2" accent1="accent1" accent2="accent2" accent3="accent3" accent4="accent4" accent5="accent5" accent6="accent6" hlink="hlink" folHlink="folHlink"/>
  <p:sldLayoutIdLst>
    <p:sldLayoutId id="2147483766" r:id="rId1"/>
    <p:sldLayoutId id="2147483767" r:id="rId2"/>
  </p:sldLayoutIdLst>
  <p:hf hdr="0" ftr="0"/>
  <p:txStyles>
    <p:titleStyle>
      <a:lvl1pPr algn="l" defTabSz="914254" rtl="0" eaLnBrk="1" latinLnBrk="0" hangingPunct="1">
        <a:spcBef>
          <a:spcPct val="0"/>
        </a:spcBef>
        <a:buNone/>
        <a:defRPr sz="3600" b="0" kern="1200">
          <a:solidFill>
            <a:schemeClr val="accent1"/>
          </a:solidFill>
          <a:latin typeface="+mj-lt"/>
          <a:ea typeface="+mj-ea"/>
          <a:cs typeface="+mj-cs"/>
        </a:defRPr>
      </a:lvl1pPr>
    </p:titleStyle>
    <p:bodyStyle>
      <a:lvl1pPr marL="228563" indent="-228563" algn="l" defTabSz="914254" rtl="0" eaLnBrk="1" latinLnBrk="0" hangingPunct="1">
        <a:spcBef>
          <a:spcPts val="1999"/>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127" indent="-228563" algn="l" defTabSz="9142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691" indent="-228563" algn="l" defTabSz="914254"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254" indent="-228563" algn="l" defTabSz="9142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2818" indent="-228563" algn="l" defTabSz="914254"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730" indent="-228563" algn="l" defTabSz="914254"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119" indent="-228563" algn="l" defTabSz="914254"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096" indent="-228563" algn="l" defTabSz="914254"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072" indent="-228563" algn="l" defTabSz="914254"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8" algn="l" defTabSz="914254" rtl="0" eaLnBrk="1" latinLnBrk="0" hangingPunct="1">
        <a:defRPr sz="1800" kern="1200">
          <a:solidFill>
            <a:schemeClr val="tx1"/>
          </a:solidFill>
          <a:latin typeface="+mn-lt"/>
          <a:ea typeface="+mn-ea"/>
          <a:cs typeface="+mn-cs"/>
        </a:defRPr>
      </a:lvl5pPr>
      <a:lvl6pPr marL="2285635" algn="l" defTabSz="914254" rtl="0" eaLnBrk="1" latinLnBrk="0" hangingPunct="1">
        <a:defRPr sz="1800" kern="1200">
          <a:solidFill>
            <a:schemeClr val="tx1"/>
          </a:solidFill>
          <a:latin typeface="+mn-lt"/>
          <a:ea typeface="+mn-ea"/>
          <a:cs typeface="+mn-cs"/>
        </a:defRPr>
      </a:lvl6pPr>
      <a:lvl7pPr marL="2742762" algn="l" defTabSz="914254" rtl="0" eaLnBrk="1" latinLnBrk="0" hangingPunct="1">
        <a:defRPr sz="1800" kern="1200">
          <a:solidFill>
            <a:schemeClr val="tx1"/>
          </a:solidFill>
          <a:latin typeface="+mn-lt"/>
          <a:ea typeface="+mn-ea"/>
          <a:cs typeface="+mn-cs"/>
        </a:defRPr>
      </a:lvl7pPr>
      <a:lvl8pPr marL="3199889" algn="l" defTabSz="914254" rtl="0" eaLnBrk="1" latinLnBrk="0" hangingPunct="1">
        <a:defRPr sz="1800" kern="1200">
          <a:solidFill>
            <a:schemeClr val="tx1"/>
          </a:solidFill>
          <a:latin typeface="+mn-lt"/>
          <a:ea typeface="+mn-ea"/>
          <a:cs typeface="+mn-cs"/>
        </a:defRPr>
      </a:lvl8pPr>
      <a:lvl9pPr marL="3657016" algn="l" defTabSz="91425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0544" y="959282"/>
            <a:ext cx="3794202" cy="706345"/>
          </a:xfrm>
          <a:prstGeom prst="rect">
            <a:avLst/>
          </a:prstGeom>
        </p:spPr>
      </p:pic>
      <p:pic>
        <p:nvPicPr>
          <p:cNvPr id="6" name="Picture 5"/>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147776" y="5893241"/>
            <a:ext cx="2488161" cy="320642"/>
          </a:xfrm>
          <a:prstGeom prst="rect">
            <a:avLst/>
          </a:prstGeom>
        </p:spPr>
      </p:pic>
      <p:sp>
        <p:nvSpPr>
          <p:cNvPr id="2" name="MSIPCMContentMarking" descr="{&quot;HashCode&quot;:-1864058544,&quot;Placement&quot;:&quot;Header&quot;}"/>
          <p:cNvSpPr txBox="1"/>
          <p:nvPr userDrawn="1"/>
        </p:nvSpPr>
        <p:spPr>
          <a:xfrm>
            <a:off x="6670091" y="0"/>
            <a:ext cx="2473909"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A80000"/>
                </a:solidFill>
                <a:latin typeface="Calibri"/>
              </a:rPr>
              <a:t>Information Classification: CONFIDENTIAL</a:t>
            </a:r>
          </a:p>
        </p:txBody>
      </p:sp>
      <p:pic>
        <p:nvPicPr>
          <p:cNvPr id="3" name="Picture 2">
            <a:extLst>
              <a:ext uri="{FF2B5EF4-FFF2-40B4-BE49-F238E27FC236}">
                <a16:creationId xmlns:a16="http://schemas.microsoft.com/office/drawing/2014/main" id="{D4EDF85B-AB13-6A76-D380-103BE4501C33}"/>
              </a:ext>
            </a:extLst>
          </p:cNvPr>
          <p:cNvPicPr>
            <a:picLocks noChangeAspect="1"/>
          </p:cNvPicPr>
          <p:nvPr userDrawn="1"/>
        </p:nvPicPr>
        <p:blipFill>
          <a:blip r:embed="rId18"/>
          <a:stretch>
            <a:fillRect/>
          </a:stretch>
        </p:blipFill>
        <p:spPr>
          <a:xfrm>
            <a:off x="1850544" y="5165280"/>
            <a:ext cx="2962913" cy="1048603"/>
          </a:xfrm>
          <a:prstGeom prst="rect">
            <a:avLst/>
          </a:prstGeom>
        </p:spPr>
      </p:pic>
    </p:spTree>
    <p:extLst>
      <p:ext uri="{BB962C8B-B14F-4D97-AF65-F5344CB8AC3E}">
        <p14:creationId xmlns:p14="http://schemas.microsoft.com/office/powerpoint/2010/main" val="3079535964"/>
      </p:ext>
    </p:extLst>
  </p:cSld>
  <p:clrMap bg1="lt1" tx1="dk1" bg2="lt2" tx2="dk2" accent1="accent1" accent2="accent2" accent3="accent3" accent4="accent4" accent5="accent5" accent6="accent6" hlink="hlink" folHlink="folHlink"/>
  <p:sldLayoutIdLst>
    <p:sldLayoutId id="2147483851"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Lst>
  <p:hf hdr="0" ftr="0" dt="0"/>
  <p:txStyles>
    <p:titleStyle>
      <a:lvl1pPr algn="ctr" defTabSz="842097" rtl="0" eaLnBrk="1" latinLnBrk="0" hangingPunct="1">
        <a:spcBef>
          <a:spcPct val="0"/>
        </a:spcBef>
        <a:buNone/>
        <a:defRPr sz="4100" kern="1200">
          <a:solidFill>
            <a:schemeClr val="tx1"/>
          </a:solidFill>
          <a:latin typeface="+mj-lt"/>
          <a:ea typeface="+mj-ea"/>
          <a:cs typeface="+mj-cs"/>
        </a:defRPr>
      </a:lvl1pPr>
    </p:titleStyle>
    <p:bodyStyle>
      <a:lvl1pPr marL="315784" indent="-315784" algn="l" defTabSz="842097"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1pPr>
      <a:lvl2pPr marL="684206" indent="-263154" algn="l" defTabSz="842097"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52620" indent="-210524" algn="l" defTabSz="84209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3pPr>
      <a:lvl4pPr marL="1473664" indent="-210524" algn="l" defTabSz="84209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4pPr>
      <a:lvl5pPr marL="1894717" indent="-210524" algn="l" defTabSz="84209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5pPr>
      <a:lvl6pPr marL="2315758" indent="-210524" algn="l" defTabSz="84209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2736810" indent="-210524" algn="l" defTabSz="84209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157857" indent="-210524" algn="l" defTabSz="84209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578902" indent="-210524" algn="l" defTabSz="84209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42097" rtl="0" eaLnBrk="1" latinLnBrk="0" hangingPunct="1">
        <a:defRPr sz="1800" kern="1200">
          <a:solidFill>
            <a:schemeClr val="tx1"/>
          </a:solidFill>
          <a:latin typeface="+mn-lt"/>
          <a:ea typeface="+mn-ea"/>
          <a:cs typeface="+mn-cs"/>
        </a:defRPr>
      </a:lvl1pPr>
      <a:lvl2pPr marL="421043" algn="l" defTabSz="842097" rtl="0" eaLnBrk="1" latinLnBrk="0" hangingPunct="1">
        <a:defRPr sz="1800" kern="1200">
          <a:solidFill>
            <a:schemeClr val="tx1"/>
          </a:solidFill>
          <a:latin typeface="+mn-lt"/>
          <a:ea typeface="+mn-ea"/>
          <a:cs typeface="+mn-cs"/>
        </a:defRPr>
      </a:lvl2pPr>
      <a:lvl3pPr marL="842097" algn="l" defTabSz="842097" rtl="0" eaLnBrk="1" latinLnBrk="0" hangingPunct="1">
        <a:defRPr sz="1800" kern="1200">
          <a:solidFill>
            <a:schemeClr val="tx1"/>
          </a:solidFill>
          <a:latin typeface="+mn-lt"/>
          <a:ea typeface="+mn-ea"/>
          <a:cs typeface="+mn-cs"/>
        </a:defRPr>
      </a:lvl3pPr>
      <a:lvl4pPr marL="1263141" algn="l" defTabSz="842097" rtl="0" eaLnBrk="1" latinLnBrk="0" hangingPunct="1">
        <a:defRPr sz="1800" kern="1200">
          <a:solidFill>
            <a:schemeClr val="tx1"/>
          </a:solidFill>
          <a:latin typeface="+mn-lt"/>
          <a:ea typeface="+mn-ea"/>
          <a:cs typeface="+mn-cs"/>
        </a:defRPr>
      </a:lvl4pPr>
      <a:lvl5pPr marL="1684193" algn="l" defTabSz="842097" rtl="0" eaLnBrk="1" latinLnBrk="0" hangingPunct="1">
        <a:defRPr sz="1800" kern="1200">
          <a:solidFill>
            <a:schemeClr val="tx1"/>
          </a:solidFill>
          <a:latin typeface="+mn-lt"/>
          <a:ea typeface="+mn-ea"/>
          <a:cs typeface="+mn-cs"/>
        </a:defRPr>
      </a:lvl5pPr>
      <a:lvl6pPr marL="2105234" algn="l" defTabSz="842097" rtl="0" eaLnBrk="1" latinLnBrk="0" hangingPunct="1">
        <a:defRPr sz="1800" kern="1200">
          <a:solidFill>
            <a:schemeClr val="tx1"/>
          </a:solidFill>
          <a:latin typeface="+mn-lt"/>
          <a:ea typeface="+mn-ea"/>
          <a:cs typeface="+mn-cs"/>
        </a:defRPr>
      </a:lvl6pPr>
      <a:lvl7pPr marL="2526283" algn="l" defTabSz="842097" rtl="0" eaLnBrk="1" latinLnBrk="0" hangingPunct="1">
        <a:defRPr sz="1800" kern="1200">
          <a:solidFill>
            <a:schemeClr val="tx1"/>
          </a:solidFill>
          <a:latin typeface="+mn-lt"/>
          <a:ea typeface="+mn-ea"/>
          <a:cs typeface="+mn-cs"/>
        </a:defRPr>
      </a:lvl7pPr>
      <a:lvl8pPr marL="2947334" algn="l" defTabSz="842097" rtl="0" eaLnBrk="1" latinLnBrk="0" hangingPunct="1">
        <a:defRPr sz="1800" kern="1200">
          <a:solidFill>
            <a:schemeClr val="tx1"/>
          </a:solidFill>
          <a:latin typeface="+mn-lt"/>
          <a:ea typeface="+mn-ea"/>
          <a:cs typeface="+mn-cs"/>
        </a:defRPr>
      </a:lvl8pPr>
      <a:lvl9pPr marL="3368375" algn="l" defTabSz="84209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A32849-8DCB-4B41-A4BD-A2091D98D19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D8FD97-B044-47F2-A7D2-62550C21674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A3A8EA-DC58-4582-BD0D-75C80E12534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55AD86-3540-43BD-8B7D-DAC27BB0563F}" type="datetimeFigureOut">
              <a:rPr lang="en-GB" smtClean="0"/>
              <a:t>12/12/2024</a:t>
            </a:fld>
            <a:endParaRPr lang="en-GB"/>
          </a:p>
        </p:txBody>
      </p:sp>
      <p:sp>
        <p:nvSpPr>
          <p:cNvPr id="5" name="Footer Placeholder 4">
            <a:extLst>
              <a:ext uri="{FF2B5EF4-FFF2-40B4-BE49-F238E27FC236}">
                <a16:creationId xmlns:a16="http://schemas.microsoft.com/office/drawing/2014/main" id="{CEC65FBF-5CF4-4790-99B1-6AB99F1C6A0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0189DE-82ED-4CC4-B98A-8A303A2530B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B0B706-58B8-4743-ABBE-A03EE5542D46}" type="slidenum">
              <a:rPr lang="en-GB" smtClean="0"/>
              <a:t>‹#›</a:t>
            </a:fld>
            <a:endParaRPr lang="en-GB"/>
          </a:p>
        </p:txBody>
      </p:sp>
      <p:sp>
        <p:nvSpPr>
          <p:cNvPr id="7" name="MSIPCMContentMarking" descr="{&quot;HashCode&quot;:-2130211288,&quot;Placement&quot;:&quot;Header&quot;,&quot;Top&quot;:0.0,&quot;Left&quot;:770.990051,&quot;SlideWidth&quot;:960,&quot;SlideHeight&quot;:540}">
            <a:extLst>
              <a:ext uri="{FF2B5EF4-FFF2-40B4-BE49-F238E27FC236}">
                <a16:creationId xmlns:a16="http://schemas.microsoft.com/office/drawing/2014/main" id="{49EB6D7D-6FA3-4368-87F2-BD7DA7F43B33}"/>
              </a:ext>
            </a:extLst>
          </p:cNvPr>
          <p:cNvSpPr txBox="1"/>
          <p:nvPr userDrawn="1"/>
        </p:nvSpPr>
        <p:spPr>
          <a:xfrm>
            <a:off x="7343680" y="73464"/>
            <a:ext cx="1800320" cy="115416"/>
          </a:xfrm>
          <a:prstGeom prst="rect">
            <a:avLst/>
          </a:prstGeom>
          <a:noFill/>
        </p:spPr>
        <p:txBody>
          <a:bodyPr vert="horz" wrap="square" lIns="0" tIns="0" rIns="0" bIns="0" rtlCol="0" anchor="ctr" anchorCtr="1">
            <a:spAutoFit/>
          </a:bodyPr>
          <a:lstStyle/>
          <a:p>
            <a:pPr algn="r">
              <a:spcBef>
                <a:spcPts val="0"/>
              </a:spcBef>
              <a:spcAft>
                <a:spcPts val="0"/>
              </a:spcAft>
            </a:pPr>
            <a:r>
              <a:rPr lang="en-GB" sz="75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1854864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484094"/>
            <a:ext cx="7556313" cy="1116106"/>
          </a:xfrm>
          <a:prstGeom prst="rect">
            <a:avLst/>
          </a:prstGeom>
        </p:spPr>
        <p:txBody>
          <a:bodyPr vert="horz" lIns="91426" tIns="45713" rIns="91426" bIns="45713" rtlCol="0" anchor="t" anchorCtr="0">
            <a:noAutofit/>
          </a:bodyPr>
          <a:lstStyle/>
          <a:p>
            <a:r>
              <a:rPr lang="en-GB" dirty="0"/>
              <a:t>Click to edit Master title style</a:t>
            </a:r>
            <a:endParaRPr dirty="0"/>
          </a:p>
        </p:txBody>
      </p:sp>
      <p:sp>
        <p:nvSpPr>
          <p:cNvPr id="3" name="Text Placeholder 2"/>
          <p:cNvSpPr>
            <a:spLocks noGrp="1"/>
          </p:cNvSpPr>
          <p:nvPr>
            <p:ph type="body" idx="1"/>
          </p:nvPr>
        </p:nvSpPr>
        <p:spPr>
          <a:xfrm>
            <a:off x="498475" y="1981203"/>
            <a:ext cx="7556313" cy="4144963"/>
          </a:xfrm>
          <a:prstGeom prst="rect">
            <a:avLst/>
          </a:prstGeom>
        </p:spPr>
        <p:txBody>
          <a:bodyPr vert="horz" lIns="91426" tIns="45713" rIns="91426" bIns="45713"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2"/>
          </p:nvPr>
        </p:nvSpPr>
        <p:spPr>
          <a:xfrm>
            <a:off x="6795248" y="6423588"/>
            <a:ext cx="2133600" cy="365125"/>
          </a:xfrm>
          <a:prstGeom prst="rect">
            <a:avLst/>
          </a:prstGeom>
        </p:spPr>
        <p:txBody>
          <a:bodyPr vert="horz" lIns="91426" tIns="45713" rIns="91426" bIns="45713" rtlCol="0" anchor="ctr"/>
          <a:lstStyle>
            <a:lvl1pPr algn="r">
              <a:defRPr sz="1000">
                <a:solidFill>
                  <a:schemeClr val="tx1">
                    <a:lumMod val="65000"/>
                    <a:lumOff val="35000"/>
                  </a:schemeClr>
                </a:solidFill>
              </a:defRPr>
            </a:lvl1pPr>
          </a:lstStyle>
          <a:p>
            <a:pPr defTabSz="914254"/>
            <a:r>
              <a:rPr lang="en-GB" dirty="0">
                <a:solidFill>
                  <a:prstClr val="black">
                    <a:lumMod val="65000"/>
                    <a:lumOff val="35000"/>
                  </a:prstClr>
                </a:solidFill>
              </a:rPr>
              <a:t>Confidential        09 October 2018</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305800" y="242236"/>
            <a:ext cx="554038" cy="365125"/>
          </a:xfrm>
          <a:prstGeom prst="rect">
            <a:avLst/>
          </a:prstGeom>
        </p:spPr>
        <p:txBody>
          <a:bodyPr vert="horz" lIns="91426" tIns="45713" rIns="91426" bIns="45713" rtlCol="0" anchor="ctr"/>
          <a:lstStyle>
            <a:lvl1pPr algn="r">
              <a:defRPr sz="1400">
                <a:solidFill>
                  <a:schemeClr val="bg1"/>
                </a:solidFill>
              </a:defRPr>
            </a:lvl1pPr>
          </a:lstStyle>
          <a:p>
            <a:pPr defTabSz="914254"/>
            <a:fld id="{162F1D00-BD13-4404-86B0-79703945A0A7}" type="slidenum">
              <a:rPr lang="en-US" smtClean="0">
                <a:solidFill>
                  <a:prstClr val="white"/>
                </a:solidFill>
              </a:rPr>
              <a:pPr defTabSz="914254"/>
              <a:t>‹#›</a:t>
            </a:fld>
            <a:endParaRPr lang="en-US">
              <a:solidFill>
                <a:prstClr val="white"/>
              </a:solidFill>
            </a:endParaRPr>
          </a:p>
        </p:txBody>
      </p:sp>
      <p:sp>
        <p:nvSpPr>
          <p:cNvPr id="5" name="MSIPCMContentMarking" descr="{&quot;HashCode&quot;:-2130211288,&quot;Placement&quot;:&quot;Header&quot;}"/>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defTabSz="914400">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337258214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Lst>
  <p:hf hdr="0" ftr="0"/>
  <p:txStyles>
    <p:titleStyle>
      <a:lvl1pPr algn="l" defTabSz="914254" rtl="0" eaLnBrk="1" latinLnBrk="0" hangingPunct="1">
        <a:spcBef>
          <a:spcPct val="0"/>
        </a:spcBef>
        <a:buNone/>
        <a:defRPr sz="3600" b="0" kern="1200">
          <a:solidFill>
            <a:schemeClr val="accent1"/>
          </a:solidFill>
          <a:latin typeface="+mj-lt"/>
          <a:ea typeface="+mj-ea"/>
          <a:cs typeface="+mj-cs"/>
        </a:defRPr>
      </a:lvl1pPr>
    </p:titleStyle>
    <p:bodyStyle>
      <a:lvl1pPr marL="228563" indent="-228563" algn="l" defTabSz="914254" rtl="0" eaLnBrk="1" latinLnBrk="0" hangingPunct="1">
        <a:spcBef>
          <a:spcPts val="1999"/>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127" indent="-228563" algn="l" defTabSz="9142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691" indent="-228563" algn="l" defTabSz="914254"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254" indent="-228563" algn="l" defTabSz="9142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2818" indent="-228563" algn="l" defTabSz="914254"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730" indent="-228563" algn="l" defTabSz="914254"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119" indent="-228563" algn="l" defTabSz="914254"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096" indent="-228563" algn="l" defTabSz="914254"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072" indent="-228563" algn="l" defTabSz="914254"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8" algn="l" defTabSz="914254" rtl="0" eaLnBrk="1" latinLnBrk="0" hangingPunct="1">
        <a:defRPr sz="1800" kern="1200">
          <a:solidFill>
            <a:schemeClr val="tx1"/>
          </a:solidFill>
          <a:latin typeface="+mn-lt"/>
          <a:ea typeface="+mn-ea"/>
          <a:cs typeface="+mn-cs"/>
        </a:defRPr>
      </a:lvl5pPr>
      <a:lvl6pPr marL="2285635" algn="l" defTabSz="914254" rtl="0" eaLnBrk="1" latinLnBrk="0" hangingPunct="1">
        <a:defRPr sz="1800" kern="1200">
          <a:solidFill>
            <a:schemeClr val="tx1"/>
          </a:solidFill>
          <a:latin typeface="+mn-lt"/>
          <a:ea typeface="+mn-ea"/>
          <a:cs typeface="+mn-cs"/>
        </a:defRPr>
      </a:lvl6pPr>
      <a:lvl7pPr marL="2742762" algn="l" defTabSz="914254" rtl="0" eaLnBrk="1" latinLnBrk="0" hangingPunct="1">
        <a:defRPr sz="1800" kern="1200">
          <a:solidFill>
            <a:schemeClr val="tx1"/>
          </a:solidFill>
          <a:latin typeface="+mn-lt"/>
          <a:ea typeface="+mn-ea"/>
          <a:cs typeface="+mn-cs"/>
        </a:defRPr>
      </a:lvl7pPr>
      <a:lvl8pPr marL="3199889" algn="l" defTabSz="914254" rtl="0" eaLnBrk="1" latinLnBrk="0" hangingPunct="1">
        <a:defRPr sz="1800" kern="1200">
          <a:solidFill>
            <a:schemeClr val="tx1"/>
          </a:solidFill>
          <a:latin typeface="+mn-lt"/>
          <a:ea typeface="+mn-ea"/>
          <a:cs typeface="+mn-cs"/>
        </a:defRPr>
      </a:lvl8pPr>
      <a:lvl9pPr marL="3657016" algn="l" defTabSz="9142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defTabSz="848708"/>
            <a:endParaRPr lang="en-GB">
              <a:solidFill>
                <a:prstClr val="white"/>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506" y="6302669"/>
            <a:ext cx="2369836" cy="305394"/>
          </a:xfrm>
          <a:prstGeom prst="rect">
            <a:avLst/>
          </a:prstGeom>
        </p:spPr>
      </p:pic>
      <p:sp>
        <p:nvSpPr>
          <p:cNvPr id="4" name="MSIPCMContentMarking" descr="{&quot;HashCode&quot;:-2130211288,&quot;Placement&quot;:&quot;Header&quot;,&quot;Top&quot;:0.0,&quot;Left&quot;:530.990051,&quot;SlideWidth&quot;:720,&quot;SlideHeight&quot;:540}">
            <a:extLst>
              <a:ext uri="{FF2B5EF4-FFF2-40B4-BE49-F238E27FC236}">
                <a16:creationId xmlns:a16="http://schemas.microsoft.com/office/drawing/2014/main" id="{4F45A024-2379-B32E-B0B6-F31F087025F7}"/>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321086483"/>
      </p:ext>
    </p:extLst>
  </p:cSld>
  <p:clrMap bg1="lt1" tx1="dk1" bg2="lt2" tx2="dk2" accent1="accent1" accent2="accent2" accent3="accent3" accent4="accent4" accent5="accent5" accent6="accent6" hlink="hlink" folHlink="folHlink"/>
  <p:sldLayoutIdLst>
    <p:sldLayoutId id="2147483769" r:id="rId1"/>
  </p:sldLayoutIdLst>
  <p:txStyles>
    <p:titleStyle>
      <a:lvl1pPr algn="ctr" defTabSz="801330" rtl="0" eaLnBrk="1" latinLnBrk="0" hangingPunct="1">
        <a:spcBef>
          <a:spcPct val="0"/>
        </a:spcBef>
        <a:buNone/>
        <a:defRPr sz="3900" kern="1200">
          <a:solidFill>
            <a:schemeClr val="tx1"/>
          </a:solidFill>
          <a:latin typeface="+mj-lt"/>
          <a:ea typeface="+mj-ea"/>
          <a:cs typeface="+mj-cs"/>
        </a:defRPr>
      </a:lvl1pPr>
    </p:titleStyle>
    <p:bodyStyle>
      <a:lvl1pPr marL="300499" indent="-300499" algn="l" defTabSz="8013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1081" indent="-250416" algn="l" defTabSz="80133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1663" indent="-200333" algn="l" defTabSz="80133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2327"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2993"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3658"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4323"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4989"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5653"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01330" rtl="0" eaLnBrk="1" latinLnBrk="0" hangingPunct="1">
        <a:defRPr sz="1600" kern="1200">
          <a:solidFill>
            <a:schemeClr val="tx1"/>
          </a:solidFill>
          <a:latin typeface="+mn-lt"/>
          <a:ea typeface="+mn-ea"/>
          <a:cs typeface="+mn-cs"/>
        </a:defRPr>
      </a:lvl1pPr>
      <a:lvl2pPr marL="400666" algn="l" defTabSz="801330" rtl="0" eaLnBrk="1" latinLnBrk="0" hangingPunct="1">
        <a:defRPr sz="1600" kern="1200">
          <a:solidFill>
            <a:schemeClr val="tx1"/>
          </a:solidFill>
          <a:latin typeface="+mn-lt"/>
          <a:ea typeface="+mn-ea"/>
          <a:cs typeface="+mn-cs"/>
        </a:defRPr>
      </a:lvl2pPr>
      <a:lvl3pPr marL="801330" algn="l" defTabSz="801330" rtl="0" eaLnBrk="1" latinLnBrk="0" hangingPunct="1">
        <a:defRPr sz="1600" kern="1200">
          <a:solidFill>
            <a:schemeClr val="tx1"/>
          </a:solidFill>
          <a:latin typeface="+mn-lt"/>
          <a:ea typeface="+mn-ea"/>
          <a:cs typeface="+mn-cs"/>
        </a:defRPr>
      </a:lvl3pPr>
      <a:lvl4pPr marL="1201995" algn="l" defTabSz="801330" rtl="0" eaLnBrk="1" latinLnBrk="0" hangingPunct="1">
        <a:defRPr sz="1600" kern="1200">
          <a:solidFill>
            <a:schemeClr val="tx1"/>
          </a:solidFill>
          <a:latin typeface="+mn-lt"/>
          <a:ea typeface="+mn-ea"/>
          <a:cs typeface="+mn-cs"/>
        </a:defRPr>
      </a:lvl4pPr>
      <a:lvl5pPr marL="1602660" algn="l" defTabSz="801330" rtl="0" eaLnBrk="1" latinLnBrk="0" hangingPunct="1">
        <a:defRPr sz="1600" kern="1200">
          <a:solidFill>
            <a:schemeClr val="tx1"/>
          </a:solidFill>
          <a:latin typeface="+mn-lt"/>
          <a:ea typeface="+mn-ea"/>
          <a:cs typeface="+mn-cs"/>
        </a:defRPr>
      </a:lvl5pPr>
      <a:lvl6pPr marL="2003326" algn="l" defTabSz="801330" rtl="0" eaLnBrk="1" latinLnBrk="0" hangingPunct="1">
        <a:defRPr sz="1600" kern="1200">
          <a:solidFill>
            <a:schemeClr val="tx1"/>
          </a:solidFill>
          <a:latin typeface="+mn-lt"/>
          <a:ea typeface="+mn-ea"/>
          <a:cs typeface="+mn-cs"/>
        </a:defRPr>
      </a:lvl6pPr>
      <a:lvl7pPr marL="2403991" algn="l" defTabSz="801330" rtl="0" eaLnBrk="1" latinLnBrk="0" hangingPunct="1">
        <a:defRPr sz="1600" kern="1200">
          <a:solidFill>
            <a:schemeClr val="tx1"/>
          </a:solidFill>
          <a:latin typeface="+mn-lt"/>
          <a:ea typeface="+mn-ea"/>
          <a:cs typeface="+mn-cs"/>
        </a:defRPr>
      </a:lvl7pPr>
      <a:lvl8pPr marL="2804656" algn="l" defTabSz="801330" rtl="0" eaLnBrk="1" latinLnBrk="0" hangingPunct="1">
        <a:defRPr sz="1600" kern="1200">
          <a:solidFill>
            <a:schemeClr val="tx1"/>
          </a:solidFill>
          <a:latin typeface="+mn-lt"/>
          <a:ea typeface="+mn-ea"/>
          <a:cs typeface="+mn-cs"/>
        </a:defRPr>
      </a:lvl8pPr>
      <a:lvl9pPr marL="3205320" algn="l" defTabSz="80133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defTabSz="848708"/>
            <a:endParaRPr lang="en-GB">
              <a:solidFill>
                <a:prstClr val="white"/>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506" y="6302669"/>
            <a:ext cx="2369836" cy="305394"/>
          </a:xfrm>
          <a:prstGeom prst="rect">
            <a:avLst/>
          </a:prstGeom>
        </p:spPr>
      </p:pic>
      <p:sp>
        <p:nvSpPr>
          <p:cNvPr id="4" name="MSIPCMContentMarking" descr="{&quot;HashCode&quot;:-2130211288,&quot;Placement&quot;:&quot;Header&quot;,&quot;Top&quot;:0.0,&quot;Left&quot;:530.990051,&quot;SlideWidth&quot;:720,&quot;SlideHeight&quot;:540}">
            <a:extLst>
              <a:ext uri="{FF2B5EF4-FFF2-40B4-BE49-F238E27FC236}">
                <a16:creationId xmlns:a16="http://schemas.microsoft.com/office/drawing/2014/main" id="{816CC36C-51BF-0580-5CCC-AE2C56D81C3A}"/>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2730906234"/>
      </p:ext>
    </p:extLst>
  </p:cSld>
  <p:clrMap bg1="lt1" tx1="dk1" bg2="lt2" tx2="dk2" accent1="accent1" accent2="accent2" accent3="accent3" accent4="accent4" accent5="accent5" accent6="accent6" hlink="hlink" folHlink="folHlink"/>
  <p:sldLayoutIdLst>
    <p:sldLayoutId id="2147483771" r:id="rId1"/>
  </p:sldLayoutIdLst>
  <p:txStyles>
    <p:titleStyle>
      <a:lvl1pPr algn="ctr" defTabSz="801330" rtl="0" eaLnBrk="1" latinLnBrk="0" hangingPunct="1">
        <a:spcBef>
          <a:spcPct val="0"/>
        </a:spcBef>
        <a:buNone/>
        <a:defRPr sz="3900" kern="1200">
          <a:solidFill>
            <a:schemeClr val="tx1"/>
          </a:solidFill>
          <a:latin typeface="+mj-lt"/>
          <a:ea typeface="+mj-ea"/>
          <a:cs typeface="+mj-cs"/>
        </a:defRPr>
      </a:lvl1pPr>
    </p:titleStyle>
    <p:bodyStyle>
      <a:lvl1pPr marL="300499" indent="-300499" algn="l" defTabSz="8013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1081" indent="-250416" algn="l" defTabSz="80133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1663" indent="-200333" algn="l" defTabSz="80133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2327"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2993"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3658"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4323"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4989"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5653"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01330" rtl="0" eaLnBrk="1" latinLnBrk="0" hangingPunct="1">
        <a:defRPr sz="1600" kern="1200">
          <a:solidFill>
            <a:schemeClr val="tx1"/>
          </a:solidFill>
          <a:latin typeface="+mn-lt"/>
          <a:ea typeface="+mn-ea"/>
          <a:cs typeface="+mn-cs"/>
        </a:defRPr>
      </a:lvl1pPr>
      <a:lvl2pPr marL="400666" algn="l" defTabSz="801330" rtl="0" eaLnBrk="1" latinLnBrk="0" hangingPunct="1">
        <a:defRPr sz="1600" kern="1200">
          <a:solidFill>
            <a:schemeClr val="tx1"/>
          </a:solidFill>
          <a:latin typeface="+mn-lt"/>
          <a:ea typeface="+mn-ea"/>
          <a:cs typeface="+mn-cs"/>
        </a:defRPr>
      </a:lvl2pPr>
      <a:lvl3pPr marL="801330" algn="l" defTabSz="801330" rtl="0" eaLnBrk="1" latinLnBrk="0" hangingPunct="1">
        <a:defRPr sz="1600" kern="1200">
          <a:solidFill>
            <a:schemeClr val="tx1"/>
          </a:solidFill>
          <a:latin typeface="+mn-lt"/>
          <a:ea typeface="+mn-ea"/>
          <a:cs typeface="+mn-cs"/>
        </a:defRPr>
      </a:lvl3pPr>
      <a:lvl4pPr marL="1201995" algn="l" defTabSz="801330" rtl="0" eaLnBrk="1" latinLnBrk="0" hangingPunct="1">
        <a:defRPr sz="1600" kern="1200">
          <a:solidFill>
            <a:schemeClr val="tx1"/>
          </a:solidFill>
          <a:latin typeface="+mn-lt"/>
          <a:ea typeface="+mn-ea"/>
          <a:cs typeface="+mn-cs"/>
        </a:defRPr>
      </a:lvl4pPr>
      <a:lvl5pPr marL="1602660" algn="l" defTabSz="801330" rtl="0" eaLnBrk="1" latinLnBrk="0" hangingPunct="1">
        <a:defRPr sz="1600" kern="1200">
          <a:solidFill>
            <a:schemeClr val="tx1"/>
          </a:solidFill>
          <a:latin typeface="+mn-lt"/>
          <a:ea typeface="+mn-ea"/>
          <a:cs typeface="+mn-cs"/>
        </a:defRPr>
      </a:lvl5pPr>
      <a:lvl6pPr marL="2003326" algn="l" defTabSz="801330" rtl="0" eaLnBrk="1" latinLnBrk="0" hangingPunct="1">
        <a:defRPr sz="1600" kern="1200">
          <a:solidFill>
            <a:schemeClr val="tx1"/>
          </a:solidFill>
          <a:latin typeface="+mn-lt"/>
          <a:ea typeface="+mn-ea"/>
          <a:cs typeface="+mn-cs"/>
        </a:defRPr>
      </a:lvl6pPr>
      <a:lvl7pPr marL="2403991" algn="l" defTabSz="801330" rtl="0" eaLnBrk="1" latinLnBrk="0" hangingPunct="1">
        <a:defRPr sz="1600" kern="1200">
          <a:solidFill>
            <a:schemeClr val="tx1"/>
          </a:solidFill>
          <a:latin typeface="+mn-lt"/>
          <a:ea typeface="+mn-ea"/>
          <a:cs typeface="+mn-cs"/>
        </a:defRPr>
      </a:lvl7pPr>
      <a:lvl8pPr marL="2804656" algn="l" defTabSz="801330" rtl="0" eaLnBrk="1" latinLnBrk="0" hangingPunct="1">
        <a:defRPr sz="1600" kern="1200">
          <a:solidFill>
            <a:schemeClr val="tx1"/>
          </a:solidFill>
          <a:latin typeface="+mn-lt"/>
          <a:ea typeface="+mn-ea"/>
          <a:cs typeface="+mn-cs"/>
        </a:defRPr>
      </a:lvl8pPr>
      <a:lvl9pPr marL="3205320" algn="l" defTabSz="80133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defTabSz="848708"/>
            <a:endParaRPr lang="en-GB">
              <a:solidFill>
                <a:prstClr val="white"/>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506" y="6302669"/>
            <a:ext cx="2369836" cy="305394"/>
          </a:xfrm>
          <a:prstGeom prst="rect">
            <a:avLst/>
          </a:prstGeom>
        </p:spPr>
      </p:pic>
      <p:sp>
        <p:nvSpPr>
          <p:cNvPr id="4" name="MSIPCMContentMarking" descr="{&quot;HashCode&quot;:-2130211288,&quot;Placement&quot;:&quot;Header&quot;,&quot;Top&quot;:0.0,&quot;Left&quot;:530.990051,&quot;SlideWidth&quot;:720,&quot;SlideHeight&quot;:540}">
            <a:extLst>
              <a:ext uri="{FF2B5EF4-FFF2-40B4-BE49-F238E27FC236}">
                <a16:creationId xmlns:a16="http://schemas.microsoft.com/office/drawing/2014/main" id="{E1BDA7D3-F185-D08B-35D9-10B81181B6B7}"/>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1966883091"/>
      </p:ext>
    </p:extLst>
  </p:cSld>
  <p:clrMap bg1="lt1" tx1="dk1" bg2="lt2" tx2="dk2" accent1="accent1" accent2="accent2" accent3="accent3" accent4="accent4" accent5="accent5" accent6="accent6" hlink="hlink" folHlink="folHlink"/>
  <p:sldLayoutIdLst>
    <p:sldLayoutId id="2147483801" r:id="rId1"/>
  </p:sldLayoutIdLst>
  <p:txStyles>
    <p:titleStyle>
      <a:lvl1pPr algn="ctr" defTabSz="801330" rtl="0" eaLnBrk="1" latinLnBrk="0" hangingPunct="1">
        <a:spcBef>
          <a:spcPct val="0"/>
        </a:spcBef>
        <a:buNone/>
        <a:defRPr sz="3900" kern="1200">
          <a:solidFill>
            <a:schemeClr val="tx1"/>
          </a:solidFill>
          <a:latin typeface="+mj-lt"/>
          <a:ea typeface="+mj-ea"/>
          <a:cs typeface="+mj-cs"/>
        </a:defRPr>
      </a:lvl1pPr>
    </p:titleStyle>
    <p:bodyStyle>
      <a:lvl1pPr marL="300499" indent="-300499" algn="l" defTabSz="8013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1081" indent="-250416" algn="l" defTabSz="80133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1663" indent="-200333" algn="l" defTabSz="80133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2327"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2993"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3658"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4323"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4989"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5653"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01330" rtl="0" eaLnBrk="1" latinLnBrk="0" hangingPunct="1">
        <a:defRPr sz="1600" kern="1200">
          <a:solidFill>
            <a:schemeClr val="tx1"/>
          </a:solidFill>
          <a:latin typeface="+mn-lt"/>
          <a:ea typeface="+mn-ea"/>
          <a:cs typeface="+mn-cs"/>
        </a:defRPr>
      </a:lvl1pPr>
      <a:lvl2pPr marL="400666" algn="l" defTabSz="801330" rtl="0" eaLnBrk="1" latinLnBrk="0" hangingPunct="1">
        <a:defRPr sz="1600" kern="1200">
          <a:solidFill>
            <a:schemeClr val="tx1"/>
          </a:solidFill>
          <a:latin typeface="+mn-lt"/>
          <a:ea typeface="+mn-ea"/>
          <a:cs typeface="+mn-cs"/>
        </a:defRPr>
      </a:lvl2pPr>
      <a:lvl3pPr marL="801330" algn="l" defTabSz="801330" rtl="0" eaLnBrk="1" latinLnBrk="0" hangingPunct="1">
        <a:defRPr sz="1600" kern="1200">
          <a:solidFill>
            <a:schemeClr val="tx1"/>
          </a:solidFill>
          <a:latin typeface="+mn-lt"/>
          <a:ea typeface="+mn-ea"/>
          <a:cs typeface="+mn-cs"/>
        </a:defRPr>
      </a:lvl3pPr>
      <a:lvl4pPr marL="1201995" algn="l" defTabSz="801330" rtl="0" eaLnBrk="1" latinLnBrk="0" hangingPunct="1">
        <a:defRPr sz="1600" kern="1200">
          <a:solidFill>
            <a:schemeClr val="tx1"/>
          </a:solidFill>
          <a:latin typeface="+mn-lt"/>
          <a:ea typeface="+mn-ea"/>
          <a:cs typeface="+mn-cs"/>
        </a:defRPr>
      </a:lvl4pPr>
      <a:lvl5pPr marL="1602660" algn="l" defTabSz="801330" rtl="0" eaLnBrk="1" latinLnBrk="0" hangingPunct="1">
        <a:defRPr sz="1600" kern="1200">
          <a:solidFill>
            <a:schemeClr val="tx1"/>
          </a:solidFill>
          <a:latin typeface="+mn-lt"/>
          <a:ea typeface="+mn-ea"/>
          <a:cs typeface="+mn-cs"/>
        </a:defRPr>
      </a:lvl5pPr>
      <a:lvl6pPr marL="2003326" algn="l" defTabSz="801330" rtl="0" eaLnBrk="1" latinLnBrk="0" hangingPunct="1">
        <a:defRPr sz="1600" kern="1200">
          <a:solidFill>
            <a:schemeClr val="tx1"/>
          </a:solidFill>
          <a:latin typeface="+mn-lt"/>
          <a:ea typeface="+mn-ea"/>
          <a:cs typeface="+mn-cs"/>
        </a:defRPr>
      </a:lvl6pPr>
      <a:lvl7pPr marL="2403991" algn="l" defTabSz="801330" rtl="0" eaLnBrk="1" latinLnBrk="0" hangingPunct="1">
        <a:defRPr sz="1600" kern="1200">
          <a:solidFill>
            <a:schemeClr val="tx1"/>
          </a:solidFill>
          <a:latin typeface="+mn-lt"/>
          <a:ea typeface="+mn-ea"/>
          <a:cs typeface="+mn-cs"/>
        </a:defRPr>
      </a:lvl7pPr>
      <a:lvl8pPr marL="2804656" algn="l" defTabSz="801330" rtl="0" eaLnBrk="1" latinLnBrk="0" hangingPunct="1">
        <a:defRPr sz="1600" kern="1200">
          <a:solidFill>
            <a:schemeClr val="tx1"/>
          </a:solidFill>
          <a:latin typeface="+mn-lt"/>
          <a:ea typeface="+mn-ea"/>
          <a:cs typeface="+mn-cs"/>
        </a:defRPr>
      </a:lvl8pPr>
      <a:lvl9pPr marL="3205320" algn="l" defTabSz="801330"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484094"/>
            <a:ext cx="7556313" cy="1116106"/>
          </a:xfrm>
          <a:prstGeom prst="rect">
            <a:avLst/>
          </a:prstGeom>
        </p:spPr>
        <p:txBody>
          <a:bodyPr vert="horz" lIns="91426" tIns="45713" rIns="91426" bIns="45713" rtlCol="0" anchor="t" anchorCtr="0">
            <a:noAutofit/>
          </a:bodyPr>
          <a:lstStyle/>
          <a:p>
            <a:r>
              <a:rPr lang="en-GB" dirty="0"/>
              <a:t>Click to edit Master title style</a:t>
            </a:r>
            <a:endParaRPr dirty="0"/>
          </a:p>
        </p:txBody>
      </p:sp>
      <p:sp>
        <p:nvSpPr>
          <p:cNvPr id="3" name="Text Placeholder 2"/>
          <p:cNvSpPr>
            <a:spLocks noGrp="1"/>
          </p:cNvSpPr>
          <p:nvPr>
            <p:ph type="body" idx="1"/>
          </p:nvPr>
        </p:nvSpPr>
        <p:spPr>
          <a:xfrm>
            <a:off x="498475" y="1981203"/>
            <a:ext cx="7556313" cy="4144963"/>
          </a:xfrm>
          <a:prstGeom prst="rect">
            <a:avLst/>
          </a:prstGeom>
        </p:spPr>
        <p:txBody>
          <a:bodyPr vert="horz" lIns="91426" tIns="45713" rIns="91426" bIns="45713"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2"/>
          </p:nvPr>
        </p:nvSpPr>
        <p:spPr>
          <a:xfrm>
            <a:off x="6795248" y="6423588"/>
            <a:ext cx="2133600" cy="365125"/>
          </a:xfrm>
          <a:prstGeom prst="rect">
            <a:avLst/>
          </a:prstGeom>
        </p:spPr>
        <p:txBody>
          <a:bodyPr vert="horz" lIns="91426" tIns="45713" rIns="91426" bIns="45713" rtlCol="0" anchor="ctr"/>
          <a:lstStyle>
            <a:lvl1pPr algn="r">
              <a:defRPr sz="1000">
                <a:solidFill>
                  <a:schemeClr val="tx1">
                    <a:lumMod val="65000"/>
                    <a:lumOff val="35000"/>
                  </a:schemeClr>
                </a:solidFill>
              </a:defRPr>
            </a:lvl1pPr>
          </a:lstStyle>
          <a:p>
            <a:pPr defTabSz="914254"/>
            <a:r>
              <a:rPr lang="en-GB" dirty="0">
                <a:solidFill>
                  <a:prstClr val="black">
                    <a:lumMod val="65000"/>
                    <a:lumOff val="35000"/>
                  </a:prstClr>
                </a:solidFill>
              </a:rPr>
              <a:t>Confidential        09 October 2018</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305800" y="242236"/>
            <a:ext cx="554038" cy="365125"/>
          </a:xfrm>
          <a:prstGeom prst="rect">
            <a:avLst/>
          </a:prstGeom>
        </p:spPr>
        <p:txBody>
          <a:bodyPr vert="horz" lIns="91426" tIns="45713" rIns="91426" bIns="45713" rtlCol="0" anchor="ctr"/>
          <a:lstStyle>
            <a:lvl1pPr algn="r">
              <a:defRPr sz="1400">
                <a:solidFill>
                  <a:schemeClr val="bg1"/>
                </a:solidFill>
              </a:defRPr>
            </a:lvl1pPr>
          </a:lstStyle>
          <a:p>
            <a:pPr defTabSz="914254"/>
            <a:fld id="{162F1D00-BD13-4404-86B0-79703945A0A7}" type="slidenum">
              <a:rPr lang="en-US" smtClean="0">
                <a:solidFill>
                  <a:prstClr val="white"/>
                </a:solidFill>
              </a:rPr>
              <a:pPr defTabSz="914254"/>
              <a:t>‹#›</a:t>
            </a:fld>
            <a:endParaRPr lang="en-US">
              <a:solidFill>
                <a:prstClr val="white"/>
              </a:solidFill>
            </a:endParaRPr>
          </a:p>
        </p:txBody>
      </p:sp>
      <p:sp>
        <p:nvSpPr>
          <p:cNvPr id="7" name="MSIPCMContentMarking" descr="{&quot;HashCode&quot;:-2130211288,&quot;Placement&quot;:&quot;Header&quot;,&quot;Top&quot;:0.0,&quot;Left&quot;:530.990051,&quot;SlideWidth&quot;:720,&quot;SlideHeight&quot;:540}">
            <a:extLst>
              <a:ext uri="{FF2B5EF4-FFF2-40B4-BE49-F238E27FC236}">
                <a16:creationId xmlns:a16="http://schemas.microsoft.com/office/drawing/2014/main" id="{B6B89AE6-CF8C-3C07-B58A-F11D18F31288}"/>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2080521860"/>
      </p:ext>
    </p:extLst>
  </p:cSld>
  <p:clrMap bg1="lt1" tx1="dk1" bg2="lt2" tx2="dk2" accent1="accent1" accent2="accent2" accent3="accent3" accent4="accent4" accent5="accent5" accent6="accent6" hlink="hlink" folHlink="folHlink"/>
  <p:sldLayoutIdLst>
    <p:sldLayoutId id="2147483823" r:id="rId1"/>
    <p:sldLayoutId id="2147483824" r:id="rId2"/>
  </p:sldLayoutIdLst>
  <p:hf hdr="0" ftr="0"/>
  <p:txStyles>
    <p:titleStyle>
      <a:lvl1pPr algn="l" defTabSz="914254" rtl="0" eaLnBrk="1" latinLnBrk="0" hangingPunct="1">
        <a:spcBef>
          <a:spcPct val="0"/>
        </a:spcBef>
        <a:buNone/>
        <a:defRPr sz="3600" b="0" kern="1200">
          <a:solidFill>
            <a:schemeClr val="accent1"/>
          </a:solidFill>
          <a:latin typeface="+mj-lt"/>
          <a:ea typeface="+mj-ea"/>
          <a:cs typeface="+mj-cs"/>
        </a:defRPr>
      </a:lvl1pPr>
    </p:titleStyle>
    <p:bodyStyle>
      <a:lvl1pPr marL="228563" indent="-228563" algn="l" defTabSz="914254" rtl="0" eaLnBrk="1" latinLnBrk="0" hangingPunct="1">
        <a:spcBef>
          <a:spcPts val="1999"/>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127" indent="-228563" algn="l" defTabSz="9142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691" indent="-228563" algn="l" defTabSz="914254"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254" indent="-228563" algn="l" defTabSz="9142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2818" indent="-228563" algn="l" defTabSz="914254"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730" indent="-228563" algn="l" defTabSz="914254"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119" indent="-228563" algn="l" defTabSz="914254"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096" indent="-228563" algn="l" defTabSz="914254"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072" indent="-228563" algn="l" defTabSz="914254"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8" algn="l" defTabSz="914254" rtl="0" eaLnBrk="1" latinLnBrk="0" hangingPunct="1">
        <a:defRPr sz="1800" kern="1200">
          <a:solidFill>
            <a:schemeClr val="tx1"/>
          </a:solidFill>
          <a:latin typeface="+mn-lt"/>
          <a:ea typeface="+mn-ea"/>
          <a:cs typeface="+mn-cs"/>
        </a:defRPr>
      </a:lvl5pPr>
      <a:lvl6pPr marL="2285635" algn="l" defTabSz="914254" rtl="0" eaLnBrk="1" latinLnBrk="0" hangingPunct="1">
        <a:defRPr sz="1800" kern="1200">
          <a:solidFill>
            <a:schemeClr val="tx1"/>
          </a:solidFill>
          <a:latin typeface="+mn-lt"/>
          <a:ea typeface="+mn-ea"/>
          <a:cs typeface="+mn-cs"/>
        </a:defRPr>
      </a:lvl6pPr>
      <a:lvl7pPr marL="2742762" algn="l" defTabSz="914254" rtl="0" eaLnBrk="1" latinLnBrk="0" hangingPunct="1">
        <a:defRPr sz="1800" kern="1200">
          <a:solidFill>
            <a:schemeClr val="tx1"/>
          </a:solidFill>
          <a:latin typeface="+mn-lt"/>
          <a:ea typeface="+mn-ea"/>
          <a:cs typeface="+mn-cs"/>
        </a:defRPr>
      </a:lvl7pPr>
      <a:lvl8pPr marL="3199889" algn="l" defTabSz="914254" rtl="0" eaLnBrk="1" latinLnBrk="0" hangingPunct="1">
        <a:defRPr sz="1800" kern="1200">
          <a:solidFill>
            <a:schemeClr val="tx1"/>
          </a:solidFill>
          <a:latin typeface="+mn-lt"/>
          <a:ea typeface="+mn-ea"/>
          <a:cs typeface="+mn-cs"/>
        </a:defRPr>
      </a:lvl8pPr>
      <a:lvl9pPr marL="3657016" algn="l" defTabSz="9142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358" y="144396"/>
            <a:ext cx="7932149" cy="737494"/>
          </a:xfrm>
          <a:prstGeom prst="rect">
            <a:avLst/>
          </a:prstGeom>
        </p:spPr>
        <p:txBody>
          <a:bodyPr vert="horz" lIns="79566" tIns="39783" rIns="79566" bIns="39783" rtlCol="0" anchor="ctr">
            <a:normAutofit/>
          </a:bodyPr>
          <a:lstStyle/>
          <a:p>
            <a:r>
              <a:rPr lang="en-US" dirty="0"/>
              <a:t>Click to edit Master title style</a:t>
            </a:r>
            <a:endParaRPr lang="en-GB" dirty="0"/>
          </a:p>
        </p:txBody>
      </p:sp>
      <p:sp>
        <p:nvSpPr>
          <p:cNvPr id="4" name="Text Placeholder 3"/>
          <p:cNvSpPr txBox="1">
            <a:spLocks/>
          </p:cNvSpPr>
          <p:nvPr userDrawn="1"/>
        </p:nvSpPr>
        <p:spPr>
          <a:xfrm>
            <a:off x="8574347" y="6302674"/>
            <a:ext cx="431022" cy="358679"/>
          </a:xfrm>
          <a:prstGeom prst="rect">
            <a:avLst/>
          </a:prstGeom>
        </p:spPr>
        <p:txBody>
          <a:bodyPr lIns="79566" tIns="39783" rIns="79566" bIns="39783"/>
          <a:lstStyle>
            <a:lvl1pPr marL="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AC930D5B-E108-41B3-BAD3-B2CD5E45E42E}" type="slidenum">
              <a:rPr lang="en-GB" smtClean="0">
                <a:solidFill>
                  <a:prstClr val="black"/>
                </a:solidFill>
              </a:rPr>
              <a:pPr/>
              <a:t>‹#›</a:t>
            </a:fld>
            <a:endParaRPr lang="en-GB" dirty="0">
              <a:solidFill>
                <a:prstClr val="black"/>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
        <p:nvSpPr>
          <p:cNvPr id="5" name="MSIPCMContentMarking" descr="{&quot;HashCode&quot;:-2130211288,&quot;Placement&quot;:&quot;Header&quot;,&quot;Top&quot;:0.0,&quot;Left&quot;:530.990051,&quot;SlideWidth&quot;:720,&quot;SlideHeight&quot;:540}">
            <a:extLst>
              <a:ext uri="{FF2B5EF4-FFF2-40B4-BE49-F238E27FC236}">
                <a16:creationId xmlns:a16="http://schemas.microsoft.com/office/drawing/2014/main" id="{2DD4F0DC-8D5D-4D70-B636-6AE1E7929E6F}"/>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88868513"/>
      </p:ext>
    </p:extLst>
  </p:cSld>
  <p:clrMap bg1="lt1" tx1="dk1" bg2="lt2" tx2="dk2" accent1="accent1" accent2="accent2" accent3="accent3" accent4="accent4" accent5="accent5" accent6="accent6" hlink="hlink" folHlink="folHlink"/>
  <p:sldLayoutIdLst>
    <p:sldLayoutId id="2147483827" r:id="rId1"/>
  </p:sldLayoutIdLst>
  <p:hf hdr="0" ftr="0" dt="0"/>
  <p:txStyles>
    <p:titleStyle>
      <a:lvl1pPr algn="l" defTabSz="795642" rtl="0" eaLnBrk="1" latinLnBrk="0" hangingPunct="1">
        <a:spcBef>
          <a:spcPct val="0"/>
        </a:spcBef>
        <a:buNone/>
        <a:defRPr sz="3500" b="1" kern="1200">
          <a:solidFill>
            <a:srgbClr val="F9B418"/>
          </a:solidFill>
          <a:latin typeface="+mj-lt"/>
          <a:ea typeface="+mj-ea"/>
          <a:cs typeface="+mj-cs"/>
        </a:defRPr>
      </a:lvl1pPr>
    </p:titleStyle>
    <p:bodyStyle>
      <a:lvl1pPr marL="298365" indent="-298365" algn="l" defTabSz="79564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46471" indent="-248640" algn="l" defTabSz="79564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994558" indent="-198909" algn="l" defTabSz="79564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392382" indent="-198909" algn="l" defTabSz="79564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790205" indent="-198909" algn="l" defTabSz="79564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188029" indent="-198909" algn="l" defTabSz="79564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585854" indent="-198909" algn="l" defTabSz="79564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2983678" indent="-198909" algn="l" defTabSz="79564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381499" indent="-198909" algn="l" defTabSz="79564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795642" rtl="0" eaLnBrk="1" latinLnBrk="0" hangingPunct="1">
        <a:defRPr sz="1600" kern="1200">
          <a:solidFill>
            <a:schemeClr val="tx1"/>
          </a:solidFill>
          <a:latin typeface="+mn-lt"/>
          <a:ea typeface="+mn-ea"/>
          <a:cs typeface="+mn-cs"/>
        </a:defRPr>
      </a:lvl1pPr>
      <a:lvl2pPr marL="397807" algn="l" defTabSz="795642" rtl="0" eaLnBrk="1" latinLnBrk="0" hangingPunct="1">
        <a:defRPr sz="1600" kern="1200">
          <a:solidFill>
            <a:schemeClr val="tx1"/>
          </a:solidFill>
          <a:latin typeface="+mn-lt"/>
          <a:ea typeface="+mn-ea"/>
          <a:cs typeface="+mn-cs"/>
        </a:defRPr>
      </a:lvl2pPr>
      <a:lvl3pPr marL="795642" algn="l" defTabSz="795642" rtl="0" eaLnBrk="1" latinLnBrk="0" hangingPunct="1">
        <a:defRPr sz="1600" kern="1200">
          <a:solidFill>
            <a:schemeClr val="tx1"/>
          </a:solidFill>
          <a:latin typeface="+mn-lt"/>
          <a:ea typeface="+mn-ea"/>
          <a:cs typeface="+mn-cs"/>
        </a:defRPr>
      </a:lvl3pPr>
      <a:lvl4pPr marL="1193470" algn="l" defTabSz="795642" rtl="0" eaLnBrk="1" latinLnBrk="0" hangingPunct="1">
        <a:defRPr sz="1600" kern="1200">
          <a:solidFill>
            <a:schemeClr val="tx1"/>
          </a:solidFill>
          <a:latin typeface="+mn-lt"/>
          <a:ea typeface="+mn-ea"/>
          <a:cs typeface="+mn-cs"/>
        </a:defRPr>
      </a:lvl4pPr>
      <a:lvl5pPr marL="1591293" algn="l" defTabSz="795642" rtl="0" eaLnBrk="1" latinLnBrk="0" hangingPunct="1">
        <a:defRPr sz="1600" kern="1200">
          <a:solidFill>
            <a:schemeClr val="tx1"/>
          </a:solidFill>
          <a:latin typeface="+mn-lt"/>
          <a:ea typeface="+mn-ea"/>
          <a:cs typeface="+mn-cs"/>
        </a:defRPr>
      </a:lvl5pPr>
      <a:lvl6pPr marL="1989119" algn="l" defTabSz="795642" rtl="0" eaLnBrk="1" latinLnBrk="0" hangingPunct="1">
        <a:defRPr sz="1600" kern="1200">
          <a:solidFill>
            <a:schemeClr val="tx1"/>
          </a:solidFill>
          <a:latin typeface="+mn-lt"/>
          <a:ea typeface="+mn-ea"/>
          <a:cs typeface="+mn-cs"/>
        </a:defRPr>
      </a:lvl6pPr>
      <a:lvl7pPr marL="2386943" algn="l" defTabSz="795642" rtl="0" eaLnBrk="1" latinLnBrk="0" hangingPunct="1">
        <a:defRPr sz="1600" kern="1200">
          <a:solidFill>
            <a:schemeClr val="tx1"/>
          </a:solidFill>
          <a:latin typeface="+mn-lt"/>
          <a:ea typeface="+mn-ea"/>
          <a:cs typeface="+mn-cs"/>
        </a:defRPr>
      </a:lvl7pPr>
      <a:lvl8pPr marL="2784766" algn="l" defTabSz="795642" rtl="0" eaLnBrk="1" latinLnBrk="0" hangingPunct="1">
        <a:defRPr sz="1600" kern="1200">
          <a:solidFill>
            <a:schemeClr val="tx1"/>
          </a:solidFill>
          <a:latin typeface="+mn-lt"/>
          <a:ea typeface="+mn-ea"/>
          <a:cs typeface="+mn-cs"/>
        </a:defRPr>
      </a:lvl8pPr>
      <a:lvl9pPr marL="3182587" algn="l" defTabSz="795642"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0544" y="959282"/>
            <a:ext cx="3794202" cy="706345"/>
          </a:xfrm>
          <a:prstGeom prst="rect">
            <a:avLst/>
          </a:prstGeom>
        </p:spPr>
      </p:pic>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856008" y="5264813"/>
            <a:ext cx="2535581" cy="949109"/>
          </a:xfrm>
          <a:prstGeom prst="rect">
            <a:avLst/>
          </a:prstGeom>
        </p:spPr>
      </p:pic>
      <p:pic>
        <p:nvPicPr>
          <p:cNvPr id="6" name="Pictur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147776" y="5893241"/>
            <a:ext cx="2488161" cy="320642"/>
          </a:xfrm>
          <a:prstGeom prst="rect">
            <a:avLst/>
          </a:prstGeom>
        </p:spPr>
      </p:pic>
      <p:sp>
        <p:nvSpPr>
          <p:cNvPr id="3" name="MSIPCMContentMarking" descr="{&quot;HashCode&quot;:-2130211288,&quot;Placement&quot;:&quot;Header&quot;,&quot;Top&quot;:0.0,&quot;Left&quot;:530.990051,&quot;SlideWidth&quot;:720,&quot;SlideHeight&quot;:540}">
            <a:extLst>
              <a:ext uri="{FF2B5EF4-FFF2-40B4-BE49-F238E27FC236}">
                <a16:creationId xmlns:a16="http://schemas.microsoft.com/office/drawing/2014/main" id="{1C771031-A082-8DE4-45C7-E3CD0FF8EE7B}"/>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54983328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Lst>
  <p:hf hdr="0" ftr="0" dt="0"/>
  <p:txStyles>
    <p:titleStyle>
      <a:lvl1pPr algn="ctr" defTabSz="842097" rtl="0" eaLnBrk="1" latinLnBrk="0" hangingPunct="1">
        <a:spcBef>
          <a:spcPct val="0"/>
        </a:spcBef>
        <a:buNone/>
        <a:defRPr sz="4100" kern="1200">
          <a:solidFill>
            <a:schemeClr val="tx1"/>
          </a:solidFill>
          <a:latin typeface="+mj-lt"/>
          <a:ea typeface="+mj-ea"/>
          <a:cs typeface="+mj-cs"/>
        </a:defRPr>
      </a:lvl1pPr>
    </p:titleStyle>
    <p:bodyStyle>
      <a:lvl1pPr marL="315784" indent="-315784" algn="l" defTabSz="842097"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1pPr>
      <a:lvl2pPr marL="684206" indent="-263154" algn="l" defTabSz="842097"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52620" indent="-210524" algn="l" defTabSz="84209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3pPr>
      <a:lvl4pPr marL="1473664" indent="-210524" algn="l" defTabSz="84209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4pPr>
      <a:lvl5pPr marL="1894717" indent="-210524" algn="l" defTabSz="84209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5pPr>
      <a:lvl6pPr marL="2315758" indent="-210524" algn="l" defTabSz="84209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2736810" indent="-210524" algn="l" defTabSz="84209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157857" indent="-210524" algn="l" defTabSz="84209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578902" indent="-210524" algn="l" defTabSz="84209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42097" rtl="0" eaLnBrk="1" latinLnBrk="0" hangingPunct="1">
        <a:defRPr sz="1800" kern="1200">
          <a:solidFill>
            <a:schemeClr val="tx1"/>
          </a:solidFill>
          <a:latin typeface="+mn-lt"/>
          <a:ea typeface="+mn-ea"/>
          <a:cs typeface="+mn-cs"/>
        </a:defRPr>
      </a:lvl1pPr>
      <a:lvl2pPr marL="421043" algn="l" defTabSz="842097" rtl="0" eaLnBrk="1" latinLnBrk="0" hangingPunct="1">
        <a:defRPr sz="1800" kern="1200">
          <a:solidFill>
            <a:schemeClr val="tx1"/>
          </a:solidFill>
          <a:latin typeface="+mn-lt"/>
          <a:ea typeface="+mn-ea"/>
          <a:cs typeface="+mn-cs"/>
        </a:defRPr>
      </a:lvl2pPr>
      <a:lvl3pPr marL="842097" algn="l" defTabSz="842097" rtl="0" eaLnBrk="1" latinLnBrk="0" hangingPunct="1">
        <a:defRPr sz="1800" kern="1200">
          <a:solidFill>
            <a:schemeClr val="tx1"/>
          </a:solidFill>
          <a:latin typeface="+mn-lt"/>
          <a:ea typeface="+mn-ea"/>
          <a:cs typeface="+mn-cs"/>
        </a:defRPr>
      </a:lvl3pPr>
      <a:lvl4pPr marL="1263141" algn="l" defTabSz="842097" rtl="0" eaLnBrk="1" latinLnBrk="0" hangingPunct="1">
        <a:defRPr sz="1800" kern="1200">
          <a:solidFill>
            <a:schemeClr val="tx1"/>
          </a:solidFill>
          <a:latin typeface="+mn-lt"/>
          <a:ea typeface="+mn-ea"/>
          <a:cs typeface="+mn-cs"/>
        </a:defRPr>
      </a:lvl4pPr>
      <a:lvl5pPr marL="1684193" algn="l" defTabSz="842097" rtl="0" eaLnBrk="1" latinLnBrk="0" hangingPunct="1">
        <a:defRPr sz="1800" kern="1200">
          <a:solidFill>
            <a:schemeClr val="tx1"/>
          </a:solidFill>
          <a:latin typeface="+mn-lt"/>
          <a:ea typeface="+mn-ea"/>
          <a:cs typeface="+mn-cs"/>
        </a:defRPr>
      </a:lvl5pPr>
      <a:lvl6pPr marL="2105234" algn="l" defTabSz="842097" rtl="0" eaLnBrk="1" latinLnBrk="0" hangingPunct="1">
        <a:defRPr sz="1800" kern="1200">
          <a:solidFill>
            <a:schemeClr val="tx1"/>
          </a:solidFill>
          <a:latin typeface="+mn-lt"/>
          <a:ea typeface="+mn-ea"/>
          <a:cs typeface="+mn-cs"/>
        </a:defRPr>
      </a:lvl6pPr>
      <a:lvl7pPr marL="2526283" algn="l" defTabSz="842097" rtl="0" eaLnBrk="1" latinLnBrk="0" hangingPunct="1">
        <a:defRPr sz="1800" kern="1200">
          <a:solidFill>
            <a:schemeClr val="tx1"/>
          </a:solidFill>
          <a:latin typeface="+mn-lt"/>
          <a:ea typeface="+mn-ea"/>
          <a:cs typeface="+mn-cs"/>
        </a:defRPr>
      </a:lvl7pPr>
      <a:lvl8pPr marL="2947334" algn="l" defTabSz="842097" rtl="0" eaLnBrk="1" latinLnBrk="0" hangingPunct="1">
        <a:defRPr sz="1800" kern="1200">
          <a:solidFill>
            <a:schemeClr val="tx1"/>
          </a:solidFill>
          <a:latin typeface="+mn-lt"/>
          <a:ea typeface="+mn-ea"/>
          <a:cs typeface="+mn-cs"/>
        </a:defRPr>
      </a:lvl8pPr>
      <a:lvl9pPr marL="3368375" algn="l" defTabSz="84209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358" y="144396"/>
            <a:ext cx="7932149" cy="737494"/>
          </a:xfrm>
          <a:prstGeom prst="rect">
            <a:avLst/>
          </a:prstGeom>
        </p:spPr>
        <p:txBody>
          <a:bodyPr vert="horz" lIns="79566" tIns="39783" rIns="79566" bIns="39783" rtlCol="0" anchor="ctr">
            <a:normAutofit/>
          </a:bodyPr>
          <a:lstStyle/>
          <a:p>
            <a:r>
              <a:rPr lang="en-US" dirty="0"/>
              <a:t>Click to edit Master title style</a:t>
            </a:r>
            <a:endParaRPr lang="en-GB" dirty="0"/>
          </a:p>
        </p:txBody>
      </p:sp>
      <p:sp>
        <p:nvSpPr>
          <p:cNvPr id="4" name="Text Placeholder 3"/>
          <p:cNvSpPr txBox="1">
            <a:spLocks/>
          </p:cNvSpPr>
          <p:nvPr userDrawn="1"/>
        </p:nvSpPr>
        <p:spPr>
          <a:xfrm>
            <a:off x="8574347" y="6302674"/>
            <a:ext cx="431022" cy="358679"/>
          </a:xfrm>
          <a:prstGeom prst="rect">
            <a:avLst/>
          </a:prstGeom>
        </p:spPr>
        <p:txBody>
          <a:bodyPr lIns="79566" tIns="39783" rIns="79566" bIns="39783"/>
          <a:lstStyle>
            <a:lvl1pPr marL="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AC930D5B-E108-41B3-BAD3-B2CD5E45E42E}" type="slidenum">
              <a:rPr lang="en-GB" smtClean="0">
                <a:solidFill>
                  <a:prstClr val="black"/>
                </a:solidFill>
              </a:rPr>
              <a:pPr/>
              <a:t>‹#›</a:t>
            </a:fld>
            <a:endParaRPr lang="en-GB" dirty="0">
              <a:solidFill>
                <a:prstClr val="black"/>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8130" y="413613"/>
            <a:ext cx="1672543" cy="311653"/>
          </a:xfrm>
          <a:prstGeom prst="rect">
            <a:avLst/>
          </a:prstGeom>
        </p:spPr>
      </p:pic>
      <p:sp>
        <p:nvSpPr>
          <p:cNvPr id="5" name="MSIPCMContentMarking" descr="{&quot;HashCode&quot;:-2130211288,&quot;Placement&quot;:&quot;Header&quot;,&quot;Top&quot;:0.0,&quot;Left&quot;:530.990051,&quot;SlideWidth&quot;:720,&quot;SlideHeight&quot;:540}">
            <a:extLst>
              <a:ext uri="{FF2B5EF4-FFF2-40B4-BE49-F238E27FC236}">
                <a16:creationId xmlns:a16="http://schemas.microsoft.com/office/drawing/2014/main" id="{3139691E-8008-B811-BCEF-BB24EA3C993A}"/>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509170220"/>
      </p:ext>
    </p:extLst>
  </p:cSld>
  <p:clrMap bg1="lt1" tx1="dk1" bg2="lt2" tx2="dk2" accent1="accent1" accent2="accent2" accent3="accent3" accent4="accent4" accent5="accent5" accent6="accent6" hlink="hlink" folHlink="folHlink"/>
  <p:sldLayoutIdLst>
    <p:sldLayoutId id="2147483846" r:id="rId1"/>
  </p:sldLayoutIdLst>
  <p:hf hdr="0" ftr="0" dt="0"/>
  <p:txStyles>
    <p:titleStyle>
      <a:lvl1pPr algn="l" defTabSz="795642" rtl="0" eaLnBrk="1" latinLnBrk="0" hangingPunct="1">
        <a:spcBef>
          <a:spcPct val="0"/>
        </a:spcBef>
        <a:buNone/>
        <a:defRPr sz="3500" b="1" kern="1200">
          <a:solidFill>
            <a:srgbClr val="F9B418"/>
          </a:solidFill>
          <a:latin typeface="+mj-lt"/>
          <a:ea typeface="+mj-ea"/>
          <a:cs typeface="+mj-cs"/>
        </a:defRPr>
      </a:lvl1pPr>
    </p:titleStyle>
    <p:bodyStyle>
      <a:lvl1pPr marL="298365" indent="-298365" algn="l" defTabSz="79564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46471" indent="-248640" algn="l" defTabSz="79564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994558" indent="-198909" algn="l" defTabSz="79564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392382" indent="-198909" algn="l" defTabSz="79564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790205" indent="-198909" algn="l" defTabSz="79564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188029" indent="-198909" algn="l" defTabSz="79564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585854" indent="-198909" algn="l" defTabSz="79564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2983678" indent="-198909" algn="l" defTabSz="79564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381499" indent="-198909" algn="l" defTabSz="79564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795642" rtl="0" eaLnBrk="1" latinLnBrk="0" hangingPunct="1">
        <a:defRPr sz="1600" kern="1200">
          <a:solidFill>
            <a:schemeClr val="tx1"/>
          </a:solidFill>
          <a:latin typeface="+mn-lt"/>
          <a:ea typeface="+mn-ea"/>
          <a:cs typeface="+mn-cs"/>
        </a:defRPr>
      </a:lvl1pPr>
      <a:lvl2pPr marL="397807" algn="l" defTabSz="795642" rtl="0" eaLnBrk="1" latinLnBrk="0" hangingPunct="1">
        <a:defRPr sz="1600" kern="1200">
          <a:solidFill>
            <a:schemeClr val="tx1"/>
          </a:solidFill>
          <a:latin typeface="+mn-lt"/>
          <a:ea typeface="+mn-ea"/>
          <a:cs typeface="+mn-cs"/>
        </a:defRPr>
      </a:lvl2pPr>
      <a:lvl3pPr marL="795642" algn="l" defTabSz="795642" rtl="0" eaLnBrk="1" latinLnBrk="0" hangingPunct="1">
        <a:defRPr sz="1600" kern="1200">
          <a:solidFill>
            <a:schemeClr val="tx1"/>
          </a:solidFill>
          <a:latin typeface="+mn-lt"/>
          <a:ea typeface="+mn-ea"/>
          <a:cs typeface="+mn-cs"/>
        </a:defRPr>
      </a:lvl3pPr>
      <a:lvl4pPr marL="1193470" algn="l" defTabSz="795642" rtl="0" eaLnBrk="1" latinLnBrk="0" hangingPunct="1">
        <a:defRPr sz="1600" kern="1200">
          <a:solidFill>
            <a:schemeClr val="tx1"/>
          </a:solidFill>
          <a:latin typeface="+mn-lt"/>
          <a:ea typeface="+mn-ea"/>
          <a:cs typeface="+mn-cs"/>
        </a:defRPr>
      </a:lvl4pPr>
      <a:lvl5pPr marL="1591293" algn="l" defTabSz="795642" rtl="0" eaLnBrk="1" latinLnBrk="0" hangingPunct="1">
        <a:defRPr sz="1600" kern="1200">
          <a:solidFill>
            <a:schemeClr val="tx1"/>
          </a:solidFill>
          <a:latin typeface="+mn-lt"/>
          <a:ea typeface="+mn-ea"/>
          <a:cs typeface="+mn-cs"/>
        </a:defRPr>
      </a:lvl5pPr>
      <a:lvl6pPr marL="1989119" algn="l" defTabSz="795642" rtl="0" eaLnBrk="1" latinLnBrk="0" hangingPunct="1">
        <a:defRPr sz="1600" kern="1200">
          <a:solidFill>
            <a:schemeClr val="tx1"/>
          </a:solidFill>
          <a:latin typeface="+mn-lt"/>
          <a:ea typeface="+mn-ea"/>
          <a:cs typeface="+mn-cs"/>
        </a:defRPr>
      </a:lvl6pPr>
      <a:lvl7pPr marL="2386943" algn="l" defTabSz="795642" rtl="0" eaLnBrk="1" latinLnBrk="0" hangingPunct="1">
        <a:defRPr sz="1600" kern="1200">
          <a:solidFill>
            <a:schemeClr val="tx1"/>
          </a:solidFill>
          <a:latin typeface="+mn-lt"/>
          <a:ea typeface="+mn-ea"/>
          <a:cs typeface="+mn-cs"/>
        </a:defRPr>
      </a:lvl7pPr>
      <a:lvl8pPr marL="2784766" algn="l" defTabSz="795642" rtl="0" eaLnBrk="1" latinLnBrk="0" hangingPunct="1">
        <a:defRPr sz="1600" kern="1200">
          <a:solidFill>
            <a:schemeClr val="tx1"/>
          </a:solidFill>
          <a:latin typeface="+mn-lt"/>
          <a:ea typeface="+mn-ea"/>
          <a:cs typeface="+mn-cs"/>
        </a:defRPr>
      </a:lvl8pPr>
      <a:lvl9pPr marL="3182587" algn="l" defTabSz="79564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0877" y="98158"/>
            <a:ext cx="7877579" cy="737494"/>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6506" y="6302668"/>
            <a:ext cx="2455111" cy="316383"/>
          </a:xfrm>
          <a:prstGeom prst="rect">
            <a:avLst/>
          </a:prstGeom>
        </p:spPr>
      </p:pic>
      <p:sp>
        <p:nvSpPr>
          <p:cNvPr id="4" name="MSIPCMContentMarking" descr="{&quot;HashCode&quot;:1111756046,&quot;Placement&quot;:&quot;Header&quot;,&quot;Top&quot;:0.0,&quot;Left&quot;:647.204041,&quot;SlideWidth&quot;:842,&quot;SlideHeight&quot;:595}">
            <a:extLst>
              <a:ext uri="{FF2B5EF4-FFF2-40B4-BE49-F238E27FC236}">
                <a16:creationId xmlns:a16="http://schemas.microsoft.com/office/drawing/2014/main" id="{63FA63D9-4B44-7DBC-C704-3B33260BCD00}"/>
              </a:ext>
            </a:extLst>
          </p:cNvPr>
          <p:cNvSpPr txBox="1"/>
          <p:nvPr userDrawn="1"/>
        </p:nvSpPr>
        <p:spPr>
          <a:xfrm>
            <a:off x="7028544" y="53185"/>
            <a:ext cx="2115457" cy="131574"/>
          </a:xfrm>
          <a:prstGeom prst="rect">
            <a:avLst/>
          </a:prstGeom>
          <a:noFill/>
        </p:spPr>
        <p:txBody>
          <a:bodyPr vert="horz" wrap="square" lIns="0" tIns="0" rIns="0" bIns="0" rtlCol="0" anchor="ctr" anchorCtr="1">
            <a:spAutoFit/>
          </a:bodyPr>
          <a:lstStyle/>
          <a:p>
            <a:pPr algn="r">
              <a:spcBef>
                <a:spcPts val="0"/>
              </a:spcBef>
              <a:spcAft>
                <a:spcPts val="0"/>
              </a:spcAft>
            </a:pPr>
            <a:r>
              <a:rPr lang="en-GB" sz="855">
                <a:solidFill>
                  <a:srgbClr val="FF0000"/>
                </a:solidFill>
                <a:latin typeface="Calibri" panose="020F0502020204030204" pitchFamily="34" charset="0"/>
              </a:rPr>
              <a:t>Information Classification: CONFIDENTIAL </a:t>
            </a:r>
          </a:p>
        </p:txBody>
      </p:sp>
    </p:spTree>
    <p:extLst>
      <p:ext uri="{BB962C8B-B14F-4D97-AF65-F5344CB8AC3E}">
        <p14:creationId xmlns:p14="http://schemas.microsoft.com/office/powerpoint/2010/main" val="25926206"/>
      </p:ext>
    </p:extLst>
  </p:cSld>
  <p:clrMap bg1="lt1" tx1="dk1" bg2="lt2" tx2="dk2" accent1="accent1" accent2="accent2" accent3="accent3" accent4="accent4" accent5="accent5" accent6="accent6" hlink="hlink" folHlink="folHlink"/>
  <p:sldLayoutIdLst>
    <p:sldLayoutId id="2147483848" r:id="rId1"/>
    <p:sldLayoutId id="2147483849" r:id="rId2"/>
  </p:sldLayoutIdLst>
  <p:txStyles>
    <p:titleStyle>
      <a:lvl1pPr algn="l" defTabSz="781903" rtl="0" eaLnBrk="1" latinLnBrk="0" hangingPunct="1">
        <a:spcBef>
          <a:spcPct val="0"/>
        </a:spcBef>
        <a:buNone/>
        <a:defRPr sz="3420" b="1" kern="1200">
          <a:solidFill>
            <a:srgbClr val="FBAF17"/>
          </a:solidFill>
          <a:latin typeface="+mj-lt"/>
          <a:ea typeface="+mj-ea"/>
          <a:cs typeface="+mj-cs"/>
        </a:defRPr>
      </a:lvl1pPr>
    </p:titleStyle>
    <p:bodyStyle>
      <a:lvl1pPr marL="293214" indent="-293214" algn="l" defTabSz="781903" rtl="0" eaLnBrk="1" latinLnBrk="0" hangingPunct="1">
        <a:spcBef>
          <a:spcPct val="20000"/>
        </a:spcBef>
        <a:buFont typeface="Arial" panose="020B0604020202020204" pitchFamily="34" charset="0"/>
        <a:buChar char="•"/>
        <a:defRPr sz="2736" kern="1200">
          <a:solidFill>
            <a:schemeClr val="tx1"/>
          </a:solidFill>
          <a:latin typeface="+mn-lt"/>
          <a:ea typeface="+mn-ea"/>
          <a:cs typeface="+mn-cs"/>
        </a:defRPr>
      </a:lvl1pPr>
      <a:lvl2pPr marL="635297" indent="-244345" algn="l" defTabSz="781903" rtl="0" eaLnBrk="1" latinLnBrk="0" hangingPunct="1">
        <a:spcBef>
          <a:spcPct val="20000"/>
        </a:spcBef>
        <a:buFont typeface="Arial" panose="020B0604020202020204" pitchFamily="34" charset="0"/>
        <a:buChar char="–"/>
        <a:defRPr sz="2394" kern="1200">
          <a:solidFill>
            <a:schemeClr val="tx1"/>
          </a:solidFill>
          <a:latin typeface="+mn-lt"/>
          <a:ea typeface="+mn-ea"/>
          <a:cs typeface="+mn-cs"/>
        </a:defRPr>
      </a:lvl2pPr>
      <a:lvl3pPr marL="977379" indent="-195476" algn="l" defTabSz="781903" rtl="0" eaLnBrk="1" latinLnBrk="0" hangingPunct="1">
        <a:spcBef>
          <a:spcPct val="20000"/>
        </a:spcBef>
        <a:buFont typeface="Arial" panose="020B0604020202020204" pitchFamily="34" charset="0"/>
        <a:buChar char="•"/>
        <a:defRPr sz="2052" kern="1200">
          <a:solidFill>
            <a:schemeClr val="tx1"/>
          </a:solidFill>
          <a:latin typeface="+mn-lt"/>
          <a:ea typeface="+mn-ea"/>
          <a:cs typeface="+mn-cs"/>
        </a:defRPr>
      </a:lvl3pPr>
      <a:lvl4pPr marL="1368331"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4pPr>
      <a:lvl5pPr marL="1759283"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5pPr>
      <a:lvl6pPr marL="2150234"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6pPr>
      <a:lvl7pPr marL="2541186"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p:bodyStyle>
    <p:otherStyle>
      <a:defPPr>
        <a:defRPr lang="en-US"/>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13" Type="http://schemas.microsoft.com/office/2007/relationships/diagramDrawing" Target="../diagrams/drawing2.xml"/><Relationship Id="rId18" Type="http://schemas.openxmlformats.org/officeDocument/2006/relationships/diagramColors" Target="../diagrams/colors3.xml"/><Relationship Id="rId26" Type="http://schemas.openxmlformats.org/officeDocument/2006/relationships/image" Target="../media/image13.png"/><Relationship Id="rId3" Type="http://schemas.openxmlformats.org/officeDocument/2006/relationships/diagramLayout" Target="../diagrams/layout1.xml"/><Relationship Id="rId21" Type="http://schemas.openxmlformats.org/officeDocument/2006/relationships/diagramLayout" Target="../diagrams/layout4.xml"/><Relationship Id="rId7" Type="http://schemas.openxmlformats.org/officeDocument/2006/relationships/image" Target="../media/image9.emf"/><Relationship Id="rId12" Type="http://schemas.openxmlformats.org/officeDocument/2006/relationships/diagramColors" Target="../diagrams/colors2.xml"/><Relationship Id="rId17" Type="http://schemas.openxmlformats.org/officeDocument/2006/relationships/diagramQuickStyle" Target="../diagrams/quickStyle3.xml"/><Relationship Id="rId25" Type="http://schemas.openxmlformats.org/officeDocument/2006/relationships/image" Target="../media/image12.png"/><Relationship Id="rId33" Type="http://schemas.openxmlformats.org/officeDocument/2006/relationships/image" Target="../media/image15.png"/><Relationship Id="rId2" Type="http://schemas.openxmlformats.org/officeDocument/2006/relationships/diagramData" Target="../diagrams/data1.xml"/><Relationship Id="rId16" Type="http://schemas.openxmlformats.org/officeDocument/2006/relationships/diagramLayout" Target="../diagrams/layout3.xml"/><Relationship Id="rId20" Type="http://schemas.openxmlformats.org/officeDocument/2006/relationships/diagramData" Target="../diagrams/data4.xml"/><Relationship Id="rId29" Type="http://schemas.openxmlformats.org/officeDocument/2006/relationships/diagramQuickStyle" Target="../diagrams/quickStyle5.xml"/><Relationship Id="rId1" Type="http://schemas.openxmlformats.org/officeDocument/2006/relationships/slideLayout" Target="../slideLayouts/slideLayout57.xml"/><Relationship Id="rId6" Type="http://schemas.microsoft.com/office/2007/relationships/diagramDrawing" Target="../diagrams/drawing1.xml"/><Relationship Id="rId11" Type="http://schemas.openxmlformats.org/officeDocument/2006/relationships/diagramQuickStyle" Target="../diagrams/quickStyle2.xml"/><Relationship Id="rId24" Type="http://schemas.microsoft.com/office/2007/relationships/diagramDrawing" Target="../diagrams/drawing4.xml"/><Relationship Id="rId32" Type="http://schemas.openxmlformats.org/officeDocument/2006/relationships/image" Target="../media/image14.png"/><Relationship Id="rId5" Type="http://schemas.openxmlformats.org/officeDocument/2006/relationships/diagramColors" Target="../diagrams/colors1.xml"/><Relationship Id="rId15" Type="http://schemas.openxmlformats.org/officeDocument/2006/relationships/diagramData" Target="../diagrams/data3.xml"/><Relationship Id="rId23" Type="http://schemas.openxmlformats.org/officeDocument/2006/relationships/diagramColors" Target="../diagrams/colors4.xml"/><Relationship Id="rId28" Type="http://schemas.openxmlformats.org/officeDocument/2006/relationships/diagramLayout" Target="../diagrams/layout5.xml"/><Relationship Id="rId10" Type="http://schemas.openxmlformats.org/officeDocument/2006/relationships/diagramLayout" Target="../diagrams/layout2.xml"/><Relationship Id="rId19" Type="http://schemas.microsoft.com/office/2007/relationships/diagramDrawing" Target="../diagrams/drawing3.xml"/><Relationship Id="rId31" Type="http://schemas.microsoft.com/office/2007/relationships/diagramDrawing" Target="../diagrams/drawing5.xml"/><Relationship Id="rId4" Type="http://schemas.openxmlformats.org/officeDocument/2006/relationships/diagramQuickStyle" Target="../diagrams/quickStyle1.xml"/><Relationship Id="rId9" Type="http://schemas.openxmlformats.org/officeDocument/2006/relationships/diagramData" Target="../diagrams/data2.xml"/><Relationship Id="rId14" Type="http://schemas.openxmlformats.org/officeDocument/2006/relationships/image" Target="../media/image11.jpeg"/><Relationship Id="rId22" Type="http://schemas.openxmlformats.org/officeDocument/2006/relationships/diagramQuickStyle" Target="../diagrams/quickStyle4.xml"/><Relationship Id="rId27" Type="http://schemas.openxmlformats.org/officeDocument/2006/relationships/diagramData" Target="../diagrams/data5.xml"/><Relationship Id="rId30" Type="http://schemas.openxmlformats.org/officeDocument/2006/relationships/diagramColors" Target="../diagrams/colors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diagramLayout" Target="../diagrams/layout8.xml"/><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image" Target="../media/image21.png"/><Relationship Id="rId5" Type="http://schemas.openxmlformats.org/officeDocument/2006/relationships/diagramColors" Target="../diagrams/colors8.xml"/><Relationship Id="rId10" Type="http://schemas.openxmlformats.org/officeDocument/2006/relationships/image" Target="../media/image20.svg"/><Relationship Id="rId4" Type="http://schemas.openxmlformats.org/officeDocument/2006/relationships/diagramQuickStyle" Target="../diagrams/quickStyle8.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62720" y="2204864"/>
            <a:ext cx="6885744" cy="2670729"/>
          </a:xfrm>
          <a:prstGeom prst="rect">
            <a:avLst/>
          </a:prstGeom>
          <a:noFill/>
        </p:spPr>
        <p:txBody>
          <a:bodyPr wrap="square" lIns="79498" tIns="39750" rIns="79498" bIns="39750" rtlCol="0">
            <a:spAutoFit/>
          </a:bodyPr>
          <a:lstStyle/>
          <a:p>
            <a:pPr marL="0" marR="0" lvl="0" indent="0" algn="l" defTabSz="841948" rtl="0" eaLnBrk="1" fontAlgn="auto" latinLnBrk="0" hangingPunct="1">
              <a:lnSpc>
                <a:spcPct val="100000"/>
              </a:lnSpc>
              <a:spcBef>
                <a:spcPts val="0"/>
              </a:spcBef>
              <a:spcAft>
                <a:spcPts val="526"/>
              </a:spcAft>
              <a:buClrTx/>
              <a:buSzTx/>
              <a:buFontTx/>
              <a:buNone/>
              <a:tabLst/>
              <a:defRPr/>
            </a:pPr>
            <a:r>
              <a:rPr kumimoji="0" lang="en-GB" sz="4400" b="1" i="0" u="none" strike="noStrike" kern="1200" cap="none" spc="0" normalizeH="0" baseline="0" noProof="0" dirty="0">
                <a:ln>
                  <a:noFill/>
                </a:ln>
                <a:solidFill>
                  <a:srgbClr val="F9B418"/>
                </a:solidFill>
                <a:effectLst/>
                <a:uLnTx/>
                <a:uFillTx/>
                <a:latin typeface="Calibri"/>
                <a:ea typeface="+mn-ea"/>
                <a:cs typeface="+mn-cs"/>
              </a:rPr>
              <a:t>2025 Business Plan </a:t>
            </a:r>
          </a:p>
          <a:p>
            <a:pPr marL="0" marR="0" lvl="0" indent="0" algn="l" defTabSz="841948" rtl="0" eaLnBrk="1" fontAlgn="auto" latinLnBrk="0" hangingPunct="1">
              <a:lnSpc>
                <a:spcPct val="100000"/>
              </a:lnSpc>
              <a:spcBef>
                <a:spcPts val="0"/>
              </a:spcBef>
              <a:spcAft>
                <a:spcPts val="526"/>
              </a:spcAft>
              <a:buClrTx/>
              <a:buSzTx/>
              <a:buFontTx/>
              <a:buNone/>
              <a:tabLst/>
              <a:defRPr/>
            </a:pPr>
            <a:r>
              <a:rPr kumimoji="0" lang="en-GB" sz="4400" b="1" i="0" u="none" strike="noStrike" kern="1200" cap="none" spc="0" normalizeH="0" baseline="0" noProof="0" dirty="0">
                <a:ln>
                  <a:noFill/>
                </a:ln>
                <a:solidFill>
                  <a:srgbClr val="F9B418"/>
                </a:solidFill>
                <a:effectLst/>
                <a:uLnTx/>
                <a:uFillTx/>
                <a:latin typeface="Calibri"/>
                <a:ea typeface="+mn-ea"/>
                <a:cs typeface="+mn-cs"/>
              </a:rPr>
              <a:t>Executive Summary </a:t>
            </a:r>
          </a:p>
          <a:p>
            <a:pPr marL="0" marR="0" lvl="0" indent="0" algn="l" defTabSz="84194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defTabSz="841948">
              <a:defRPr/>
            </a:pPr>
            <a:r>
              <a:rPr kumimoji="0" lang="en-US" sz="1800" b="0" i="0" u="none" strike="noStrike" kern="1200" cap="none" spc="0" normalizeH="0" baseline="0" noProof="0" dirty="0">
                <a:ln>
                  <a:noFill/>
                </a:ln>
                <a:solidFill>
                  <a:schemeClr val="tx1">
                    <a:lumMod val="75000"/>
                    <a:lumOff val="25000"/>
                  </a:schemeClr>
                </a:solidFill>
                <a:effectLst/>
                <a:uLnTx/>
                <a:uFillTx/>
                <a:latin typeface="Calibri"/>
                <a:ea typeface="+mn-ea"/>
                <a:cs typeface="+mn-cs"/>
              </a:rPr>
              <a:t>Confidential - November 2024 </a:t>
            </a:r>
            <a:r>
              <a:rPr lang="en-GB" dirty="0">
                <a:solidFill>
                  <a:schemeClr val="tx1">
                    <a:lumMod val="75000"/>
                    <a:lumOff val="25000"/>
                  </a:schemeClr>
                </a:solidFill>
              </a:rPr>
              <a:t>(</a:t>
            </a:r>
            <a:r>
              <a:rPr lang="en-GB" dirty="0" err="1">
                <a:solidFill>
                  <a:schemeClr val="tx1">
                    <a:lumMod val="75000"/>
                    <a:lumOff val="25000"/>
                  </a:schemeClr>
                </a:solidFill>
              </a:rPr>
              <a:t>RevHays</a:t>
            </a:r>
            <a:r>
              <a:rPr lang="en-GB" dirty="0">
                <a:solidFill>
                  <a:schemeClr val="tx1">
                    <a:lumMod val="75000"/>
                    <a:lumOff val="25000"/>
                  </a:schemeClr>
                </a:solidFill>
              </a:rPr>
              <a:t>)</a:t>
            </a:r>
          </a:p>
          <a:p>
            <a:pPr marL="0" marR="0" lvl="0" indent="0" algn="l" defTabSz="8419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Calibri"/>
              <a:ea typeface="+mn-ea"/>
              <a:cs typeface="+mn-cs"/>
            </a:endParaRPr>
          </a:p>
          <a:p>
            <a:pPr marL="0" marR="0" lvl="0" indent="0" algn="l" defTabSz="84194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alibri"/>
                <a:ea typeface="+mn-ea"/>
                <a:cs typeface="+mn-cs"/>
              </a:rPr>
              <a:t>DJ Bostock, Managing Director</a:t>
            </a:r>
            <a:endParaRPr kumimoji="0" lang="en-GB" sz="1600" b="0" i="0" u="none" strike="noStrike" kern="1200" cap="none" spc="0" normalizeH="0" baseline="0" noProof="0" dirty="0">
              <a:ln>
                <a:noFill/>
              </a:ln>
              <a:solidFill>
                <a:schemeClr val="tx1">
                  <a:lumMod val="75000"/>
                  <a:lumOff val="25000"/>
                </a:schemeClr>
              </a:solidFill>
              <a:effectLst/>
              <a:uLnTx/>
              <a:uFillTx/>
              <a:latin typeface="Calibri"/>
              <a:ea typeface="+mn-ea"/>
              <a:cs typeface="+mn-cs"/>
            </a:endParaRPr>
          </a:p>
        </p:txBody>
      </p:sp>
    </p:spTree>
    <p:extLst>
      <p:ext uri="{BB962C8B-B14F-4D97-AF65-F5344CB8AC3E}">
        <p14:creationId xmlns:p14="http://schemas.microsoft.com/office/powerpoint/2010/main" val="168418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1A04-773C-1098-9244-47C8303A1EA2}"/>
              </a:ext>
            </a:extLst>
          </p:cNvPr>
          <p:cNvSpPr>
            <a:spLocks noGrp="1"/>
          </p:cNvSpPr>
          <p:nvPr>
            <p:ph type="title"/>
          </p:nvPr>
        </p:nvSpPr>
        <p:spPr>
          <a:xfrm>
            <a:off x="179512" y="115107"/>
            <a:ext cx="8618765" cy="543850"/>
          </a:xfrm>
        </p:spPr>
        <p:txBody>
          <a:bodyPr/>
          <a:lstStyle/>
          <a:p>
            <a:r>
              <a:rPr lang="en-GB" dirty="0"/>
              <a:t>Our 2025 Operating Model </a:t>
            </a:r>
          </a:p>
        </p:txBody>
      </p:sp>
      <p:sp>
        <p:nvSpPr>
          <p:cNvPr id="3" name="Content Placeholder 2">
            <a:extLst>
              <a:ext uri="{FF2B5EF4-FFF2-40B4-BE49-F238E27FC236}">
                <a16:creationId xmlns:a16="http://schemas.microsoft.com/office/drawing/2014/main" id="{B554DBBF-E2DD-325F-01AB-08F4C4F2862A}"/>
              </a:ext>
            </a:extLst>
          </p:cNvPr>
          <p:cNvSpPr>
            <a:spLocks noGrp="1"/>
          </p:cNvSpPr>
          <p:nvPr>
            <p:ph idx="1"/>
          </p:nvPr>
        </p:nvSpPr>
        <p:spPr>
          <a:xfrm>
            <a:off x="291991" y="3501008"/>
            <a:ext cx="8560018" cy="2997063"/>
          </a:xfrm>
        </p:spPr>
        <p:txBody>
          <a:bodyPr>
            <a:normAutofit fontScale="92500" lnSpcReduction="20000"/>
          </a:bodyPr>
          <a:lstStyle/>
          <a:p>
            <a:pPr>
              <a:spcBef>
                <a:spcPts val="400"/>
              </a:spcBef>
            </a:pPr>
            <a:r>
              <a:rPr lang="en-GB" sz="1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Clearer definition of our three business segments with some reallocations of work creating better alignment and balance.</a:t>
            </a:r>
          </a:p>
          <a:p>
            <a:pPr>
              <a:spcBef>
                <a:spcPts val="400"/>
              </a:spcBef>
            </a:pPr>
            <a:r>
              <a:rPr lang="en-GB"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Appointment of Commercial Director to work across the business</a:t>
            </a:r>
          </a:p>
          <a:p>
            <a:pPr>
              <a:spcBef>
                <a:spcPts val="400"/>
              </a:spcBef>
            </a:pPr>
            <a:r>
              <a:rPr lang="en-GB"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Consultancy led by Business Director Term Services, but central to Infrastructure segment</a:t>
            </a:r>
          </a:p>
          <a:p>
            <a:pPr>
              <a:spcBef>
                <a:spcPts val="400"/>
              </a:spcBef>
            </a:pPr>
            <a:r>
              <a:rPr lang="en-GB"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Utilisation of cross business resources aligned to services, programmes and projects, including management &amp; supervision, operatives, fleet/plant and supply chain, ensuring optimum alignment of cost base with revenue, improving our efficiency and cross business collaboration. This will be administered by our central planning function and development of Total Mobile IT solution.</a:t>
            </a:r>
          </a:p>
          <a:p>
            <a:pPr>
              <a:spcBef>
                <a:spcPts val="400"/>
              </a:spcBef>
            </a:pPr>
            <a:r>
              <a:rPr lang="en-GB"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Implementation and supporting our colleagues to adopt “New Ways of Working” enabled by the Corserv Phase 2 change programme. This will include more efficient system based, lean processes, improved management information to manage performance and risk, maximising use of existing IT systems and Apps to improve our efficiency and performance.</a:t>
            </a:r>
          </a:p>
          <a:p>
            <a:pPr>
              <a:spcBef>
                <a:spcPts val="400"/>
              </a:spcBef>
            </a:pPr>
            <a:r>
              <a:rPr lang="en-GB"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The development of a </a:t>
            </a:r>
            <a:r>
              <a:rPr lang="en-GB" sz="1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new Fleet commercial model through </a:t>
            </a:r>
            <a:r>
              <a:rPr lang="en-GB"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collaboration within cross Corserv central functions, in conjunction with a significant fleet renewal programme, which maximises the value of owned fleet, in-house workshops, and fleet management</a:t>
            </a:r>
            <a:endParaRPr lang="en-GB" sz="1600" dirty="0">
              <a:solidFill>
                <a:schemeClr val="tx1">
                  <a:lumMod val="65000"/>
                  <a:lumOff val="35000"/>
                </a:schemeClr>
              </a:solidFill>
            </a:endParaRPr>
          </a:p>
        </p:txBody>
      </p:sp>
      <p:pic>
        <p:nvPicPr>
          <p:cNvPr id="9" name="Picture 8">
            <a:extLst>
              <a:ext uri="{FF2B5EF4-FFF2-40B4-BE49-F238E27FC236}">
                <a16:creationId xmlns:a16="http://schemas.microsoft.com/office/drawing/2014/main" id="{DAD3D5C3-A1C0-C24B-9687-0A794EADFD49}"/>
              </a:ext>
            </a:extLst>
          </p:cNvPr>
          <p:cNvPicPr>
            <a:picLocks noChangeAspect="1"/>
          </p:cNvPicPr>
          <p:nvPr/>
        </p:nvPicPr>
        <p:blipFill>
          <a:blip r:embed="rId2"/>
          <a:stretch>
            <a:fillRect/>
          </a:stretch>
        </p:blipFill>
        <p:spPr>
          <a:xfrm>
            <a:off x="301181" y="691492"/>
            <a:ext cx="7957160" cy="2739350"/>
          </a:xfrm>
          <a:prstGeom prst="rect">
            <a:avLst/>
          </a:prstGeom>
        </p:spPr>
      </p:pic>
    </p:spTree>
    <p:extLst>
      <p:ext uri="{BB962C8B-B14F-4D97-AF65-F5344CB8AC3E}">
        <p14:creationId xmlns:p14="http://schemas.microsoft.com/office/powerpoint/2010/main" val="2147455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19BB-18C7-9D82-D0EA-04B1A40DE5C7}"/>
              </a:ext>
            </a:extLst>
          </p:cNvPr>
          <p:cNvSpPr>
            <a:spLocks noGrp="1"/>
          </p:cNvSpPr>
          <p:nvPr>
            <p:ph type="title"/>
          </p:nvPr>
        </p:nvSpPr>
        <p:spPr/>
        <p:txBody>
          <a:bodyPr/>
          <a:lstStyle/>
          <a:p>
            <a:r>
              <a:rPr lang="en-GB" dirty="0"/>
              <a:t>Enabling our Strategy  </a:t>
            </a:r>
          </a:p>
        </p:txBody>
      </p:sp>
      <p:sp>
        <p:nvSpPr>
          <p:cNvPr id="3" name="Content Placeholder 2">
            <a:extLst>
              <a:ext uri="{FF2B5EF4-FFF2-40B4-BE49-F238E27FC236}">
                <a16:creationId xmlns:a16="http://schemas.microsoft.com/office/drawing/2014/main" id="{5A4720D9-9D4E-2AD3-FE80-CBF7C76A94FE}"/>
              </a:ext>
            </a:extLst>
          </p:cNvPr>
          <p:cNvSpPr>
            <a:spLocks noGrp="1"/>
          </p:cNvSpPr>
          <p:nvPr>
            <p:ph idx="1"/>
          </p:nvPr>
        </p:nvSpPr>
        <p:spPr>
          <a:xfrm>
            <a:off x="201707" y="908721"/>
            <a:ext cx="8650941" cy="5472607"/>
          </a:xfrm>
        </p:spPr>
        <p:txBody>
          <a:bodyPr>
            <a:normAutofit fontScale="85000" lnSpcReduction="20000"/>
          </a:bodyPr>
          <a:lstStyle/>
          <a:p>
            <a:pPr>
              <a:lnSpc>
                <a:spcPct val="120000"/>
              </a:lnSpc>
              <a:spcBef>
                <a:spcPts val="600"/>
              </a:spcBef>
            </a:pPr>
            <a:r>
              <a:rPr lang="en-GB" sz="1500" dirty="0">
                <a:solidFill>
                  <a:schemeClr val="tx1">
                    <a:lumMod val="65000"/>
                    <a:lumOff val="35000"/>
                  </a:schemeClr>
                </a:solidFill>
              </a:rPr>
              <a:t>To support the delivery of our plan and our Continuous Improvement we will seek to continue the Corserv change programme, to support:</a:t>
            </a:r>
          </a:p>
          <a:p>
            <a:pPr marL="914255" lvl="4" indent="0">
              <a:lnSpc>
                <a:spcPct val="120000"/>
              </a:lnSpc>
              <a:buNone/>
            </a:pPr>
            <a:r>
              <a:rPr lang="en-GB" sz="1500" b="1" dirty="0">
                <a:solidFill>
                  <a:schemeClr val="tx1">
                    <a:lumMod val="65000"/>
                    <a:lumOff val="35000"/>
                  </a:schemeClr>
                </a:solidFill>
              </a:rPr>
              <a:t>“Great Business Infrastructure” and “New Ways of Working”</a:t>
            </a:r>
          </a:p>
          <a:p>
            <a:pPr marL="914255" lvl="4" indent="0">
              <a:lnSpc>
                <a:spcPct val="120000"/>
              </a:lnSpc>
              <a:buNone/>
            </a:pPr>
            <a:r>
              <a:rPr lang="en-GB" sz="1500" b="1" dirty="0">
                <a:solidFill>
                  <a:schemeClr val="tx1">
                    <a:lumMod val="65000"/>
                    <a:lumOff val="35000"/>
                  </a:schemeClr>
                </a:solidFill>
              </a:rPr>
              <a:t>Becoming an “Employer of Choice” and “Career Development Organisation”</a:t>
            </a:r>
          </a:p>
          <a:p>
            <a:pPr marL="914255" lvl="4" indent="0">
              <a:lnSpc>
                <a:spcPct val="120000"/>
              </a:lnSpc>
              <a:buNone/>
            </a:pPr>
            <a:r>
              <a:rPr lang="en-GB" sz="1500" b="1" dirty="0">
                <a:solidFill>
                  <a:schemeClr val="tx1">
                    <a:lumMod val="65000"/>
                    <a:lumOff val="35000"/>
                  </a:schemeClr>
                </a:solidFill>
              </a:rPr>
              <a:t>Investment in Business Growth</a:t>
            </a:r>
            <a:endParaRPr lang="en-GB" sz="1300" b="1" dirty="0">
              <a:solidFill>
                <a:schemeClr val="tx1">
                  <a:lumMod val="65000"/>
                  <a:lumOff val="35000"/>
                </a:schemeClr>
              </a:solidFill>
            </a:endParaRPr>
          </a:p>
          <a:p>
            <a:pPr>
              <a:lnSpc>
                <a:spcPct val="120000"/>
              </a:lnSpc>
              <a:spcBef>
                <a:spcPts val="600"/>
              </a:spcBef>
            </a:pPr>
            <a:endParaRPr lang="en-GB" sz="900" dirty="0">
              <a:solidFill>
                <a:schemeClr val="tx1">
                  <a:lumMod val="65000"/>
                  <a:lumOff val="35000"/>
                </a:schemeClr>
              </a:solidFill>
            </a:endParaRPr>
          </a:p>
          <a:p>
            <a:pPr>
              <a:lnSpc>
                <a:spcPct val="120000"/>
              </a:lnSpc>
              <a:spcBef>
                <a:spcPts val="600"/>
              </a:spcBef>
            </a:pPr>
            <a:r>
              <a:rPr lang="en-GB" sz="1500" dirty="0">
                <a:solidFill>
                  <a:schemeClr val="tx1">
                    <a:lumMod val="65000"/>
                    <a:lumOff val="35000"/>
                  </a:schemeClr>
                </a:solidFill>
              </a:rPr>
              <a:t>We have six plans which all contain clear deliverables that will support achievement of objectives:</a:t>
            </a:r>
          </a:p>
          <a:p>
            <a:pPr lvl="1">
              <a:lnSpc>
                <a:spcPct val="120000"/>
              </a:lnSpc>
            </a:pPr>
            <a:r>
              <a:rPr lang="en-GB" sz="1300" b="1" dirty="0">
                <a:solidFill>
                  <a:schemeClr val="tx1">
                    <a:lumMod val="65000"/>
                    <a:lumOff val="35000"/>
                  </a:schemeClr>
                </a:solidFill>
              </a:rPr>
              <a:t>People Plan</a:t>
            </a:r>
            <a:r>
              <a:rPr lang="en-GB" sz="1300" dirty="0">
                <a:solidFill>
                  <a:schemeClr val="tx1">
                    <a:lumMod val="65000"/>
                    <a:lumOff val="35000"/>
                  </a:schemeClr>
                </a:solidFill>
              </a:rPr>
              <a:t> continues to improve our People KPIs, continuing to increase level of employee engagement and performance management through our business imperatives and values including engaging with employees, along with more detailed workforce development planning including succession</a:t>
            </a:r>
          </a:p>
          <a:p>
            <a:pPr lvl="1">
              <a:lnSpc>
                <a:spcPct val="120000"/>
              </a:lnSpc>
            </a:pPr>
            <a:r>
              <a:rPr lang="en-GB" sz="1300" b="1" dirty="0">
                <a:solidFill>
                  <a:schemeClr val="tx1">
                    <a:lumMod val="65000"/>
                    <a:lumOff val="35000"/>
                  </a:schemeClr>
                </a:solidFill>
              </a:rPr>
              <a:t>Health, Safety &amp; Wellbeing Plan </a:t>
            </a:r>
            <a:r>
              <a:rPr lang="en-GB" sz="1300" dirty="0">
                <a:solidFill>
                  <a:schemeClr val="tx1">
                    <a:lumMod val="65000"/>
                    <a:lumOff val="35000"/>
                  </a:schemeClr>
                </a:solidFill>
              </a:rPr>
              <a:t>supports our compliance, continuous improvement and cultural development, ensuring that everyone that works a shift for Cormac returns “home, safe &amp; well” and that we put “Safety First”</a:t>
            </a:r>
          </a:p>
          <a:p>
            <a:pPr lvl="1">
              <a:lnSpc>
                <a:spcPct val="120000"/>
              </a:lnSpc>
            </a:pPr>
            <a:r>
              <a:rPr lang="en-GB" sz="1300" b="1" dirty="0">
                <a:solidFill>
                  <a:schemeClr val="tx1">
                    <a:lumMod val="65000"/>
                    <a:lumOff val="35000"/>
                  </a:schemeClr>
                </a:solidFill>
              </a:rPr>
              <a:t>Environment &amp; Sustainability Plan </a:t>
            </a:r>
            <a:r>
              <a:rPr lang="en-GB" sz="1300" dirty="0">
                <a:solidFill>
                  <a:schemeClr val="tx1">
                    <a:lumMod val="65000"/>
                    <a:lumOff val="35000"/>
                  </a:schemeClr>
                </a:solidFill>
              </a:rPr>
              <a:t>supports improved enviro compliance, delivering opportunities for sustainable construction/services, developing our Social Value, supported by our CREST group and plays a key role in delivering the corporate Corserv Sustainability Strategy inc. Carbon Reduction</a:t>
            </a:r>
          </a:p>
          <a:p>
            <a:pPr lvl="1">
              <a:lnSpc>
                <a:spcPct val="120000"/>
              </a:lnSpc>
            </a:pPr>
            <a:r>
              <a:rPr lang="en-GB" sz="1300" b="1" dirty="0">
                <a:solidFill>
                  <a:schemeClr val="tx1">
                    <a:lumMod val="65000"/>
                    <a:lumOff val="35000"/>
                  </a:schemeClr>
                </a:solidFill>
              </a:rPr>
              <a:t>Quality Plan </a:t>
            </a:r>
            <a:r>
              <a:rPr lang="en-GB" sz="1300" dirty="0">
                <a:solidFill>
                  <a:schemeClr val="tx1">
                    <a:lumMod val="65000"/>
                    <a:lumOff val="35000"/>
                  </a:schemeClr>
                </a:solidFill>
              </a:rPr>
              <a:t>focuses on continuous improvement of our IMS (accredited to ISO 9001, 14001 and 45001) and provides an innovation framework which will play a role in developing future ways of working and further efficiency.  A key deliverable of our Quality Plan is the development of an NPS measure</a:t>
            </a:r>
          </a:p>
          <a:p>
            <a:pPr lvl="1">
              <a:lnSpc>
                <a:spcPct val="120000"/>
              </a:lnSpc>
            </a:pPr>
            <a:r>
              <a:rPr lang="en-GB" sz="1300" b="1" dirty="0">
                <a:solidFill>
                  <a:schemeClr val="tx1">
                    <a:lumMod val="65000"/>
                    <a:lumOff val="35000"/>
                  </a:schemeClr>
                </a:solidFill>
              </a:rPr>
              <a:t>Business Plan</a:t>
            </a:r>
            <a:r>
              <a:rPr lang="en-GB" sz="1300" dirty="0">
                <a:solidFill>
                  <a:schemeClr val="tx1">
                    <a:lumMod val="65000"/>
                    <a:lumOff val="35000"/>
                  </a:schemeClr>
                </a:solidFill>
              </a:rPr>
              <a:t> contains our Finance Plan and financial deliverables which are managed through a robust monthly financial reporting process which has become focused on management of Risk and Opportunity</a:t>
            </a:r>
          </a:p>
          <a:p>
            <a:pPr lvl="1">
              <a:lnSpc>
                <a:spcPct val="120000"/>
              </a:lnSpc>
            </a:pPr>
            <a:r>
              <a:rPr lang="en-GB" sz="1300" dirty="0">
                <a:solidFill>
                  <a:schemeClr val="tx1">
                    <a:lumMod val="65000"/>
                    <a:lumOff val="35000"/>
                  </a:schemeClr>
                </a:solidFill>
              </a:rPr>
              <a:t>We are developing an external </a:t>
            </a:r>
            <a:r>
              <a:rPr lang="en-GB" sz="1300" b="1" dirty="0">
                <a:solidFill>
                  <a:schemeClr val="tx1">
                    <a:lumMod val="65000"/>
                    <a:lumOff val="35000"/>
                  </a:schemeClr>
                </a:solidFill>
              </a:rPr>
              <a:t>Communications Plan </a:t>
            </a:r>
          </a:p>
          <a:p>
            <a:pPr>
              <a:lnSpc>
                <a:spcPct val="120000"/>
              </a:lnSpc>
            </a:pPr>
            <a:r>
              <a:rPr lang="en-GB" sz="1500" b="1" dirty="0">
                <a:solidFill>
                  <a:schemeClr val="tx1">
                    <a:lumMod val="65000"/>
                    <a:lumOff val="35000"/>
                  </a:schemeClr>
                </a:solidFill>
              </a:rPr>
              <a:t>Our Risk &amp; Opportunities Procedure </a:t>
            </a:r>
            <a:r>
              <a:rPr lang="en-GB" sz="1500" dirty="0">
                <a:solidFill>
                  <a:schemeClr val="tx1">
                    <a:lumMod val="65000"/>
                    <a:lumOff val="35000"/>
                  </a:schemeClr>
                </a:solidFill>
              </a:rPr>
              <a:t>will develop our risk management culture </a:t>
            </a:r>
            <a:endParaRPr lang="en-GB" sz="1500" b="1" dirty="0">
              <a:solidFill>
                <a:schemeClr val="tx1">
                  <a:lumMod val="65000"/>
                  <a:lumOff val="35000"/>
                </a:schemeClr>
              </a:solidFill>
            </a:endParaRPr>
          </a:p>
          <a:p>
            <a:pPr marL="228564" lvl="1" indent="0">
              <a:lnSpc>
                <a:spcPct val="120000"/>
              </a:lnSpc>
              <a:spcBef>
                <a:spcPts val="0"/>
              </a:spcBef>
              <a:buNone/>
            </a:pPr>
            <a:r>
              <a:rPr lang="en-GB" sz="1500" dirty="0">
                <a:solidFill>
                  <a:schemeClr val="tx1">
                    <a:lumMod val="65000"/>
                    <a:lumOff val="35000"/>
                  </a:schemeClr>
                </a:solidFill>
              </a:rPr>
              <a:t>and is based on the 3 lines of Assurance model</a:t>
            </a:r>
            <a:endParaRPr lang="en-GB" sz="1500" dirty="0"/>
          </a:p>
          <a:p>
            <a:endParaRPr lang="en-GB" dirty="0"/>
          </a:p>
        </p:txBody>
      </p:sp>
      <p:pic>
        <p:nvPicPr>
          <p:cNvPr id="4" name="Picture 3">
            <a:extLst>
              <a:ext uri="{FF2B5EF4-FFF2-40B4-BE49-F238E27FC236}">
                <a16:creationId xmlns:a16="http://schemas.microsoft.com/office/drawing/2014/main" id="{B2D908F0-A37E-3E3E-689F-7962E9145A2D}"/>
              </a:ext>
            </a:extLst>
          </p:cNvPr>
          <p:cNvPicPr>
            <a:picLocks noChangeAspect="1"/>
          </p:cNvPicPr>
          <p:nvPr/>
        </p:nvPicPr>
        <p:blipFill>
          <a:blip r:embed="rId2"/>
          <a:stretch>
            <a:fillRect/>
          </a:stretch>
        </p:blipFill>
        <p:spPr>
          <a:xfrm>
            <a:off x="899592" y="1423821"/>
            <a:ext cx="216024" cy="792088"/>
          </a:xfrm>
          <a:prstGeom prst="rect">
            <a:avLst/>
          </a:prstGeom>
        </p:spPr>
      </p:pic>
      <p:pic>
        <p:nvPicPr>
          <p:cNvPr id="5" name="Picture 4">
            <a:extLst>
              <a:ext uri="{FF2B5EF4-FFF2-40B4-BE49-F238E27FC236}">
                <a16:creationId xmlns:a16="http://schemas.microsoft.com/office/drawing/2014/main" id="{E070A1DB-80C4-4694-F1D1-3DEF36A70AAD}"/>
              </a:ext>
            </a:extLst>
          </p:cNvPr>
          <p:cNvPicPr>
            <a:picLocks noChangeAspect="1"/>
          </p:cNvPicPr>
          <p:nvPr/>
        </p:nvPicPr>
        <p:blipFill rotWithShape="1">
          <a:blip r:embed="rId3"/>
          <a:srcRect b="47370"/>
          <a:stretch/>
        </p:blipFill>
        <p:spPr>
          <a:xfrm>
            <a:off x="6434463" y="5301208"/>
            <a:ext cx="2359356" cy="1440679"/>
          </a:xfrm>
          <a:prstGeom prst="rect">
            <a:avLst/>
          </a:prstGeom>
        </p:spPr>
      </p:pic>
    </p:spTree>
    <p:extLst>
      <p:ext uri="{BB962C8B-B14F-4D97-AF65-F5344CB8AC3E}">
        <p14:creationId xmlns:p14="http://schemas.microsoft.com/office/powerpoint/2010/main" val="250414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C79F-E9E3-324D-F213-1A771CD06A40}"/>
              </a:ext>
            </a:extLst>
          </p:cNvPr>
          <p:cNvSpPr>
            <a:spLocks noGrp="1"/>
          </p:cNvSpPr>
          <p:nvPr>
            <p:ph type="title"/>
          </p:nvPr>
        </p:nvSpPr>
        <p:spPr/>
        <p:txBody>
          <a:bodyPr/>
          <a:lstStyle/>
          <a:p>
            <a:r>
              <a:rPr lang="en-GB" dirty="0"/>
              <a:t>Managing Delivery &amp; Governance  </a:t>
            </a:r>
          </a:p>
        </p:txBody>
      </p:sp>
      <p:sp>
        <p:nvSpPr>
          <p:cNvPr id="3" name="Content Placeholder 2">
            <a:extLst>
              <a:ext uri="{FF2B5EF4-FFF2-40B4-BE49-F238E27FC236}">
                <a16:creationId xmlns:a16="http://schemas.microsoft.com/office/drawing/2014/main" id="{D15DBB7F-E59C-503D-CF21-5BA12BD8B775}"/>
              </a:ext>
            </a:extLst>
          </p:cNvPr>
          <p:cNvSpPr>
            <a:spLocks noGrp="1"/>
          </p:cNvSpPr>
          <p:nvPr>
            <p:ph idx="1"/>
          </p:nvPr>
        </p:nvSpPr>
        <p:spPr/>
        <p:txBody>
          <a:bodyPr>
            <a:normAutofit fontScale="85000" lnSpcReduction="20000"/>
          </a:bodyPr>
          <a:lstStyle/>
          <a:p>
            <a:pPr>
              <a:lnSpc>
                <a:spcPct val="120000"/>
              </a:lnSpc>
              <a:spcBef>
                <a:spcPts val="1200"/>
              </a:spcBef>
            </a:pPr>
            <a:r>
              <a:rPr lang="en-GB" sz="2200" dirty="0">
                <a:solidFill>
                  <a:schemeClr val="tx1">
                    <a:lumMod val="65000"/>
                    <a:lumOff val="35000"/>
                  </a:schemeClr>
                </a:solidFill>
              </a:rPr>
              <a:t>We set objectives which creates accountability within the business, this is being supported by our Plans, and specifically our People Plan.</a:t>
            </a:r>
          </a:p>
          <a:p>
            <a:pPr>
              <a:lnSpc>
                <a:spcPct val="120000"/>
              </a:lnSpc>
              <a:spcBef>
                <a:spcPts val="1200"/>
              </a:spcBef>
            </a:pPr>
            <a:r>
              <a:rPr lang="en-GB" sz="2200" dirty="0">
                <a:solidFill>
                  <a:schemeClr val="tx1">
                    <a:lumMod val="65000"/>
                    <a:lumOff val="35000"/>
                  </a:schemeClr>
                </a:solidFill>
              </a:rPr>
              <a:t>We have developed a new simplified and objective aligned Performance Review. 98% of colleagues had reviews in Prior Year and we will achieve similar this year </a:t>
            </a:r>
          </a:p>
          <a:p>
            <a:pPr>
              <a:lnSpc>
                <a:spcPct val="120000"/>
              </a:lnSpc>
              <a:spcBef>
                <a:spcPts val="1200"/>
              </a:spcBef>
            </a:pPr>
            <a:r>
              <a:rPr lang="en-GB" sz="2200" dirty="0">
                <a:solidFill>
                  <a:schemeClr val="tx1">
                    <a:lumMod val="65000"/>
                    <a:lumOff val="35000"/>
                  </a:schemeClr>
                </a:solidFill>
              </a:rPr>
              <a:t>Our steps to promote accountability define what colleagues are accountable for, set and cascade objectives through the business, provide updates monthly with our Tier 4 supported by continuously improving Management Information</a:t>
            </a:r>
          </a:p>
          <a:p>
            <a:pPr>
              <a:lnSpc>
                <a:spcPct val="120000"/>
              </a:lnSpc>
              <a:spcBef>
                <a:spcPts val="1200"/>
              </a:spcBef>
            </a:pPr>
            <a:r>
              <a:rPr lang="en-GB" sz="2200" dirty="0">
                <a:solidFill>
                  <a:schemeClr val="tx1">
                    <a:lumMod val="65000"/>
                    <a:lumOff val="35000"/>
                  </a:schemeClr>
                </a:solidFill>
              </a:rPr>
              <a:t>Our governance and performance management process is based on the following:</a:t>
            </a:r>
          </a:p>
          <a:p>
            <a:pPr lvl="3">
              <a:lnSpc>
                <a:spcPct val="120000"/>
              </a:lnSpc>
            </a:pPr>
            <a:r>
              <a:rPr lang="en-GB" sz="2000" dirty="0">
                <a:solidFill>
                  <a:schemeClr val="tx1">
                    <a:lumMod val="65000"/>
                    <a:lumOff val="35000"/>
                  </a:schemeClr>
                </a:solidFill>
              </a:rPr>
              <a:t>Delivery and monitoring of our Plans, Projects &amp; Programmes</a:t>
            </a:r>
          </a:p>
          <a:p>
            <a:pPr lvl="3">
              <a:lnSpc>
                <a:spcPct val="120000"/>
              </a:lnSpc>
            </a:pPr>
            <a:r>
              <a:rPr lang="en-GB" sz="2000" dirty="0">
                <a:solidFill>
                  <a:schemeClr val="tx1">
                    <a:lumMod val="65000"/>
                    <a:lumOff val="35000"/>
                  </a:schemeClr>
                </a:solidFill>
              </a:rPr>
              <a:t>Performance &amp; Risk Review (Monthly) – with our Senior Leadership Team </a:t>
            </a:r>
          </a:p>
          <a:p>
            <a:pPr lvl="3">
              <a:lnSpc>
                <a:spcPct val="120000"/>
              </a:lnSpc>
            </a:pPr>
            <a:r>
              <a:rPr lang="en-GB" sz="2000" dirty="0">
                <a:solidFill>
                  <a:schemeClr val="tx1">
                    <a:lumMod val="65000"/>
                    <a:lumOff val="35000"/>
                  </a:schemeClr>
                </a:solidFill>
              </a:rPr>
              <a:t>Cormac Exec Leadership Team (Monthly) – Business Director and MD reports</a:t>
            </a:r>
          </a:p>
          <a:p>
            <a:pPr lvl="3">
              <a:lnSpc>
                <a:spcPct val="120000"/>
              </a:lnSpc>
            </a:pPr>
            <a:r>
              <a:rPr lang="en-GB" sz="2000" dirty="0">
                <a:solidFill>
                  <a:schemeClr val="tx1">
                    <a:lumMod val="65000"/>
                    <a:lumOff val="35000"/>
                  </a:schemeClr>
                </a:solidFill>
              </a:rPr>
              <a:t>Corserv Operational Committee (Monthly)</a:t>
            </a:r>
          </a:p>
          <a:p>
            <a:pPr lvl="3">
              <a:lnSpc>
                <a:spcPct val="120000"/>
              </a:lnSpc>
            </a:pPr>
            <a:r>
              <a:rPr lang="en-GB" sz="2000" dirty="0">
                <a:solidFill>
                  <a:schemeClr val="tx1">
                    <a:lumMod val="65000"/>
                    <a:lumOff val="35000"/>
                  </a:schemeClr>
                </a:solidFill>
              </a:rPr>
              <a:t>Corserv Solutions Ltd Board (Monthly) &amp; ARAC/Remco Committees </a:t>
            </a:r>
          </a:p>
          <a:p>
            <a:pPr lvl="3">
              <a:lnSpc>
                <a:spcPct val="120000"/>
              </a:lnSpc>
            </a:pPr>
            <a:r>
              <a:rPr lang="en-GB" sz="2000" dirty="0">
                <a:solidFill>
                  <a:schemeClr val="tx1">
                    <a:lumMod val="65000"/>
                    <a:lumOff val="35000"/>
                  </a:schemeClr>
                </a:solidFill>
              </a:rPr>
              <a:t>Quarterly COMB (Corserv Contract Oversight &amp; Management Board)</a:t>
            </a:r>
          </a:p>
          <a:p>
            <a:pPr lvl="3">
              <a:lnSpc>
                <a:spcPct val="120000"/>
              </a:lnSpc>
            </a:pPr>
            <a:r>
              <a:rPr lang="en-GB" sz="2000" b="1" dirty="0">
                <a:solidFill>
                  <a:schemeClr val="tx1">
                    <a:lumMod val="65000"/>
                    <a:lumOff val="35000"/>
                  </a:schemeClr>
                </a:solidFill>
              </a:rPr>
              <a:t>Quarterly Shareholder Board &amp; Annual Review</a:t>
            </a:r>
          </a:p>
          <a:p>
            <a:endParaRPr lang="en-GB" dirty="0"/>
          </a:p>
        </p:txBody>
      </p:sp>
      <p:sp>
        <p:nvSpPr>
          <p:cNvPr id="4" name="Arrow: Down 3">
            <a:extLst>
              <a:ext uri="{FF2B5EF4-FFF2-40B4-BE49-F238E27FC236}">
                <a16:creationId xmlns:a16="http://schemas.microsoft.com/office/drawing/2014/main" id="{D8B17CF5-8FBC-AC30-BE5F-31B7162C5335}"/>
              </a:ext>
            </a:extLst>
          </p:cNvPr>
          <p:cNvSpPr/>
          <p:nvPr/>
        </p:nvSpPr>
        <p:spPr>
          <a:xfrm>
            <a:off x="611560" y="3933056"/>
            <a:ext cx="288032" cy="2016224"/>
          </a:xfrm>
          <a:prstGeom prst="downArrow">
            <a:avLst/>
          </a:prstGeom>
          <a:solidFill>
            <a:srgbClr val="FFC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3271"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02904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2055" y="1844824"/>
            <a:ext cx="7019889" cy="3456384"/>
          </a:xfrm>
        </p:spPr>
        <p:txBody>
          <a:bodyPr>
            <a:normAutofit fontScale="90000"/>
          </a:bodyPr>
          <a:lstStyle/>
          <a:p>
            <a:pPr algn="ctr"/>
            <a:r>
              <a:rPr lang="en-GB" sz="5600" dirty="0">
                <a:latin typeface="+mn-lt"/>
              </a:rPr>
              <a:t>Thank you / Meur ras</a:t>
            </a:r>
            <a:br>
              <a:rPr lang="en-GB" sz="5600" dirty="0">
                <a:latin typeface="+mn-lt"/>
              </a:rPr>
            </a:br>
            <a:br>
              <a:rPr lang="en-GB" sz="5600" dirty="0">
                <a:latin typeface="+mn-lt"/>
              </a:rPr>
            </a:br>
            <a:br>
              <a:rPr lang="en-GB" sz="5600" dirty="0">
                <a:latin typeface="+mn-lt"/>
              </a:rPr>
            </a:br>
            <a:r>
              <a:rPr lang="en-GB" sz="5600" dirty="0">
                <a:latin typeface="+mn-lt"/>
              </a:rPr>
              <a:t>  </a:t>
            </a:r>
            <a:br>
              <a:rPr lang="en-GB" dirty="0">
                <a:latin typeface="+mn-lt"/>
              </a:rPr>
            </a:br>
            <a:br>
              <a:rPr lang="en-GB" dirty="0">
                <a:latin typeface="+mn-lt"/>
              </a:rPr>
            </a:br>
            <a:br>
              <a:rPr lang="en-GB" dirty="0"/>
            </a:br>
            <a:endParaRPr lang="en-GB" dirty="0">
              <a:solidFill>
                <a:srgbClr val="FFC000"/>
              </a:solidFill>
            </a:endParaRPr>
          </a:p>
        </p:txBody>
      </p:sp>
      <p:pic>
        <p:nvPicPr>
          <p:cNvPr id="5" name="Picture 4">
            <a:extLst>
              <a:ext uri="{FF2B5EF4-FFF2-40B4-BE49-F238E27FC236}">
                <a16:creationId xmlns:a16="http://schemas.microsoft.com/office/drawing/2014/main" id="{24387C1A-F4B3-4978-BEC3-58086DC23488}"/>
              </a:ext>
            </a:extLst>
          </p:cNvPr>
          <p:cNvPicPr>
            <a:picLocks noChangeAspect="1"/>
          </p:cNvPicPr>
          <p:nvPr/>
        </p:nvPicPr>
        <p:blipFill>
          <a:blip r:embed="rId2"/>
          <a:stretch>
            <a:fillRect/>
          </a:stretch>
        </p:blipFill>
        <p:spPr>
          <a:xfrm>
            <a:off x="251520" y="6188583"/>
            <a:ext cx="3337781" cy="478535"/>
          </a:xfrm>
          <a:prstGeom prst="rect">
            <a:avLst/>
          </a:prstGeom>
        </p:spPr>
      </p:pic>
      <p:sp>
        <p:nvSpPr>
          <p:cNvPr id="4" name="TextBox 3">
            <a:extLst>
              <a:ext uri="{FF2B5EF4-FFF2-40B4-BE49-F238E27FC236}">
                <a16:creationId xmlns:a16="http://schemas.microsoft.com/office/drawing/2014/main" id="{3B87FFE5-9405-4ED1-ACD2-B8526E93471D}"/>
              </a:ext>
            </a:extLst>
          </p:cNvPr>
          <p:cNvSpPr txBox="1"/>
          <p:nvPr/>
        </p:nvSpPr>
        <p:spPr>
          <a:xfrm>
            <a:off x="3438128" y="6024853"/>
            <a:ext cx="5454352" cy="861774"/>
          </a:xfrm>
          <a:prstGeom prst="rect">
            <a:avLst/>
          </a:prstGeom>
          <a:noFill/>
        </p:spPr>
        <p:txBody>
          <a:bodyPr wrap="square">
            <a:spAutoFit/>
          </a:bodyPr>
          <a:lstStyle/>
          <a:p>
            <a:pPr algn="r"/>
            <a:r>
              <a:rPr lang="en-GB" sz="2000" dirty="0">
                <a:solidFill>
                  <a:srgbClr val="FFC000"/>
                </a:solidFill>
              </a:rPr>
              <a:t>Delivering Value for our Communities</a:t>
            </a:r>
            <a:br>
              <a:rPr lang="en-GB" sz="2000" dirty="0">
                <a:solidFill>
                  <a:srgbClr val="FFC000"/>
                </a:solidFill>
              </a:rPr>
            </a:br>
            <a:r>
              <a:rPr lang="en-GB" sz="1400" dirty="0">
                <a:solidFill>
                  <a:srgbClr val="FFC000"/>
                </a:solidFill>
              </a:rPr>
              <a:t>Collaborative – Innovative – Positive – Trusted</a:t>
            </a:r>
            <a:br>
              <a:rPr lang="en-GB" sz="1600" dirty="0">
                <a:solidFill>
                  <a:srgbClr val="FFC000"/>
                </a:solidFill>
              </a:rPr>
            </a:br>
            <a:endParaRPr lang="en-GB" sz="1600" dirty="0"/>
          </a:p>
        </p:txBody>
      </p:sp>
    </p:spTree>
    <p:extLst>
      <p:ext uri="{BB962C8B-B14F-4D97-AF65-F5344CB8AC3E}">
        <p14:creationId xmlns:p14="http://schemas.microsoft.com/office/powerpoint/2010/main" val="4106838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8D34-0D83-44FC-8482-016468EE0815}"/>
              </a:ext>
            </a:extLst>
          </p:cNvPr>
          <p:cNvSpPr>
            <a:spLocks noGrp="1"/>
          </p:cNvSpPr>
          <p:nvPr>
            <p:ph type="title" idx="4294967295"/>
          </p:nvPr>
        </p:nvSpPr>
        <p:spPr>
          <a:xfrm>
            <a:off x="103398" y="38674"/>
            <a:ext cx="8690773" cy="543850"/>
          </a:xfrm>
        </p:spPr>
        <p:txBody>
          <a:bodyPr>
            <a:noAutofit/>
          </a:bodyPr>
          <a:lstStyle/>
          <a:p>
            <a:r>
              <a:rPr lang="en-GB" sz="2400" b="1" dirty="0"/>
              <a:t>Intro - Our Current Structure</a:t>
            </a:r>
            <a:br>
              <a:rPr lang="en-GB" sz="3000" b="1" dirty="0"/>
            </a:br>
            <a:endParaRPr lang="en-GB" sz="3000" b="1" dirty="0"/>
          </a:p>
        </p:txBody>
      </p:sp>
      <p:graphicFrame>
        <p:nvGraphicFramePr>
          <p:cNvPr id="4" name="Diagram 3">
            <a:extLst>
              <a:ext uri="{FF2B5EF4-FFF2-40B4-BE49-F238E27FC236}">
                <a16:creationId xmlns:a16="http://schemas.microsoft.com/office/drawing/2014/main" id="{A3F8EF21-0CEB-4E1B-ADF7-A0E55DA7B329}"/>
              </a:ext>
            </a:extLst>
          </p:cNvPr>
          <p:cNvGraphicFramePr/>
          <p:nvPr/>
        </p:nvGraphicFramePr>
        <p:xfrm>
          <a:off x="1763688" y="-8194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089E7F0-B7AE-4E5F-A105-D5972DE1AC08}"/>
              </a:ext>
            </a:extLst>
          </p:cNvPr>
          <p:cNvPicPr>
            <a:picLocks noChangeAspect="1"/>
          </p:cNvPicPr>
          <p:nvPr/>
        </p:nvPicPr>
        <p:blipFill rotWithShape="1">
          <a:blip r:embed="rId7"/>
          <a:srcRect l="10625" r="25895" b="17020"/>
          <a:stretch/>
        </p:blipFill>
        <p:spPr>
          <a:xfrm>
            <a:off x="3991399" y="208177"/>
            <a:ext cx="576240" cy="760006"/>
          </a:xfrm>
          <a:prstGeom prst="rect">
            <a:avLst/>
          </a:prstGeom>
        </p:spPr>
      </p:pic>
      <p:pic>
        <p:nvPicPr>
          <p:cNvPr id="22" name="Picture 21">
            <a:extLst>
              <a:ext uri="{FF2B5EF4-FFF2-40B4-BE49-F238E27FC236}">
                <a16:creationId xmlns:a16="http://schemas.microsoft.com/office/drawing/2014/main" id="{FC98C9D5-93E9-4C4C-8857-9933FB502DA7}"/>
              </a:ext>
            </a:extLst>
          </p:cNvPr>
          <p:cNvPicPr>
            <a:picLocks noChangeAspect="1"/>
          </p:cNvPicPr>
          <p:nvPr/>
        </p:nvPicPr>
        <p:blipFill rotWithShape="1">
          <a:blip r:embed="rId8"/>
          <a:srcRect l="14925" r="19778" b="11387"/>
          <a:stretch/>
        </p:blipFill>
        <p:spPr>
          <a:xfrm>
            <a:off x="1839233" y="1332693"/>
            <a:ext cx="579721" cy="747402"/>
          </a:xfrm>
          <a:prstGeom prst="rect">
            <a:avLst/>
          </a:prstGeom>
        </p:spPr>
      </p:pic>
      <p:grpSp>
        <p:nvGrpSpPr>
          <p:cNvPr id="30" name="Group 29">
            <a:extLst>
              <a:ext uri="{FF2B5EF4-FFF2-40B4-BE49-F238E27FC236}">
                <a16:creationId xmlns:a16="http://schemas.microsoft.com/office/drawing/2014/main" id="{A5BC8213-A9D7-4200-9459-73B4A7D760A2}"/>
              </a:ext>
            </a:extLst>
          </p:cNvPr>
          <p:cNvGrpSpPr/>
          <p:nvPr/>
        </p:nvGrpSpPr>
        <p:grpSpPr>
          <a:xfrm>
            <a:off x="1724621" y="3030861"/>
            <a:ext cx="6059674" cy="864095"/>
            <a:chOff x="1526101" y="3149389"/>
            <a:chExt cx="6059674" cy="864095"/>
          </a:xfrm>
        </p:grpSpPr>
        <p:graphicFrame>
          <p:nvGraphicFramePr>
            <p:cNvPr id="7" name="Diagram 6">
              <a:extLst>
                <a:ext uri="{FF2B5EF4-FFF2-40B4-BE49-F238E27FC236}">
                  <a16:creationId xmlns:a16="http://schemas.microsoft.com/office/drawing/2014/main" id="{A57F5484-30EB-4BA4-9B2B-327412E80384}"/>
                </a:ext>
              </a:extLst>
            </p:cNvPr>
            <p:cNvGraphicFramePr/>
            <p:nvPr/>
          </p:nvGraphicFramePr>
          <p:xfrm>
            <a:off x="1526101" y="3149389"/>
            <a:ext cx="1861265" cy="86409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TextBox 8">
              <a:extLst>
                <a:ext uri="{FF2B5EF4-FFF2-40B4-BE49-F238E27FC236}">
                  <a16:creationId xmlns:a16="http://schemas.microsoft.com/office/drawing/2014/main" id="{50B94007-46DC-4886-B815-602A6AFC0382}"/>
                </a:ext>
              </a:extLst>
            </p:cNvPr>
            <p:cNvSpPr txBox="1"/>
            <p:nvPr/>
          </p:nvSpPr>
          <p:spPr>
            <a:xfrm>
              <a:off x="3358449" y="3262631"/>
              <a:ext cx="4227326" cy="600164"/>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Central Planning, Systems &amp; Business Processes (inc SHEQ &amp; IMS)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Steve Oakley">
              <a:extLst>
                <a:ext uri="{FF2B5EF4-FFF2-40B4-BE49-F238E27FC236}">
                  <a16:creationId xmlns:a16="http://schemas.microsoft.com/office/drawing/2014/main" id="{23832A1C-C8D6-438D-B7F6-DF97CC8D0846}"/>
                </a:ext>
              </a:extLst>
            </p:cNvPr>
            <p:cNvPicPr>
              <a:picLocks noChangeAspect="1" noChangeArrowheads="1"/>
            </p:cNvPicPr>
            <p:nvPr/>
          </p:nvPicPr>
          <p:blipFill rotWithShape="1">
            <a:blip r:embed="rId14" cstate="print">
              <a:grayscl/>
              <a:extLst>
                <a:ext uri="{28A0092B-C50C-407E-A947-70E740481C1C}">
                  <a14:useLocalDpi xmlns:a14="http://schemas.microsoft.com/office/drawing/2010/main" val="0"/>
                </a:ext>
              </a:extLst>
            </a:blip>
            <a:srcRect l="6790" r="12902"/>
            <a:stretch/>
          </p:blipFill>
          <p:spPr bwMode="auto">
            <a:xfrm>
              <a:off x="1665838" y="3216163"/>
              <a:ext cx="572296" cy="7333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7213DCCF-7D49-49B0-9DB2-77CBE9B680B7}"/>
              </a:ext>
            </a:extLst>
          </p:cNvPr>
          <p:cNvGrpSpPr/>
          <p:nvPr/>
        </p:nvGrpSpPr>
        <p:grpSpPr>
          <a:xfrm>
            <a:off x="1724621" y="5648775"/>
            <a:ext cx="6059226" cy="864095"/>
            <a:chOff x="1525754" y="4085492"/>
            <a:chExt cx="6059226" cy="864095"/>
          </a:xfrm>
        </p:grpSpPr>
        <p:graphicFrame>
          <p:nvGraphicFramePr>
            <p:cNvPr id="13" name="Diagram 12">
              <a:extLst>
                <a:ext uri="{FF2B5EF4-FFF2-40B4-BE49-F238E27FC236}">
                  <a16:creationId xmlns:a16="http://schemas.microsoft.com/office/drawing/2014/main" id="{8849C32D-2F72-44AD-828C-6C36979601ED}"/>
                </a:ext>
              </a:extLst>
            </p:cNvPr>
            <p:cNvGraphicFramePr/>
            <p:nvPr/>
          </p:nvGraphicFramePr>
          <p:xfrm>
            <a:off x="1525754" y="4085492"/>
            <a:ext cx="1861265" cy="86409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5" name="TextBox 14">
              <a:extLst>
                <a:ext uri="{FF2B5EF4-FFF2-40B4-BE49-F238E27FC236}">
                  <a16:creationId xmlns:a16="http://schemas.microsoft.com/office/drawing/2014/main" id="{861E8199-E210-4FD5-B5B1-DF7657E0D3B9}"/>
                </a:ext>
              </a:extLst>
            </p:cNvPr>
            <p:cNvSpPr txBox="1"/>
            <p:nvPr/>
          </p:nvSpPr>
          <p:spPr>
            <a:xfrm>
              <a:off x="3358447" y="4184424"/>
              <a:ext cx="4226533" cy="600164"/>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BD, Work Winning, Contract Commercial Management, R&amp;O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p:txBody>
        </p:sp>
      </p:grpSp>
      <p:cxnSp>
        <p:nvCxnSpPr>
          <p:cNvPr id="24" name="Straight Connector 23">
            <a:extLst>
              <a:ext uri="{FF2B5EF4-FFF2-40B4-BE49-F238E27FC236}">
                <a16:creationId xmlns:a16="http://schemas.microsoft.com/office/drawing/2014/main" id="{9FBE9A8E-11EF-4A81-A4F1-E060213E5F71}"/>
              </a:ext>
            </a:extLst>
          </p:cNvPr>
          <p:cNvCxnSpPr/>
          <p:nvPr/>
        </p:nvCxnSpPr>
        <p:spPr>
          <a:xfrm flipH="1">
            <a:off x="1303575" y="1086644"/>
            <a:ext cx="345638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7AD46B3-DF3C-4A27-8587-B058ABECE483}"/>
              </a:ext>
            </a:extLst>
          </p:cNvPr>
          <p:cNvCxnSpPr>
            <a:cxnSpLocks/>
          </p:cNvCxnSpPr>
          <p:nvPr/>
        </p:nvCxnSpPr>
        <p:spPr>
          <a:xfrm>
            <a:off x="1303575" y="1083373"/>
            <a:ext cx="11031" cy="56145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BAC6DD-3288-4964-B141-6CE3B662C69A}"/>
              </a:ext>
            </a:extLst>
          </p:cNvPr>
          <p:cNvCxnSpPr/>
          <p:nvPr/>
        </p:nvCxnSpPr>
        <p:spPr>
          <a:xfrm>
            <a:off x="1303575" y="4363627"/>
            <a:ext cx="4601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1D84581-841D-4827-B83B-98AF9BE5220A}"/>
              </a:ext>
            </a:extLst>
          </p:cNvPr>
          <p:cNvCxnSpPr/>
          <p:nvPr/>
        </p:nvCxnSpPr>
        <p:spPr>
          <a:xfrm>
            <a:off x="1303575" y="2647540"/>
            <a:ext cx="4601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5D8258-3A4C-4668-9240-B6C205B2AAFF}"/>
              </a:ext>
            </a:extLst>
          </p:cNvPr>
          <p:cNvCxnSpPr/>
          <p:nvPr/>
        </p:nvCxnSpPr>
        <p:spPr>
          <a:xfrm>
            <a:off x="1307974" y="5227982"/>
            <a:ext cx="460113"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A5B8625-01E6-4F37-9A42-5BF07D2F3CB0}"/>
              </a:ext>
            </a:extLst>
          </p:cNvPr>
          <p:cNvGrpSpPr/>
          <p:nvPr/>
        </p:nvGrpSpPr>
        <p:grpSpPr>
          <a:xfrm>
            <a:off x="1716524" y="4763392"/>
            <a:ext cx="6067323" cy="864095"/>
            <a:chOff x="1525754" y="5064149"/>
            <a:chExt cx="6067323" cy="864095"/>
          </a:xfrm>
        </p:grpSpPr>
        <p:graphicFrame>
          <p:nvGraphicFramePr>
            <p:cNvPr id="32" name="Diagram 31">
              <a:extLst>
                <a:ext uri="{FF2B5EF4-FFF2-40B4-BE49-F238E27FC236}">
                  <a16:creationId xmlns:a16="http://schemas.microsoft.com/office/drawing/2014/main" id="{3733C16F-3BA5-4A9F-BA93-0F400596B5AF}"/>
                </a:ext>
              </a:extLst>
            </p:cNvPr>
            <p:cNvGraphicFramePr/>
            <p:nvPr/>
          </p:nvGraphicFramePr>
          <p:xfrm>
            <a:off x="1525754" y="5064149"/>
            <a:ext cx="1861265" cy="864095"/>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35" name="TextBox 34">
              <a:extLst>
                <a:ext uri="{FF2B5EF4-FFF2-40B4-BE49-F238E27FC236}">
                  <a16:creationId xmlns:a16="http://schemas.microsoft.com/office/drawing/2014/main" id="{58C69651-0D51-40BB-8A1F-15907C4D31F3}"/>
                </a:ext>
              </a:extLst>
            </p:cNvPr>
            <p:cNvSpPr txBox="1"/>
            <p:nvPr/>
          </p:nvSpPr>
          <p:spPr>
            <a:xfrm>
              <a:off x="3366544" y="5130520"/>
              <a:ext cx="4226533" cy="600164"/>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Health, Safety &amp; Environment – Compliance, Competency &amp; Culture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1" name="Group 4">
            <a:extLst>
              <a:ext uri="{FF2B5EF4-FFF2-40B4-BE49-F238E27FC236}">
                <a16:creationId xmlns:a16="http://schemas.microsoft.com/office/drawing/2014/main" id="{B4580A97-40F8-41C8-9440-C84B9B1CE527}"/>
              </a:ext>
            </a:extLst>
          </p:cNvPr>
          <p:cNvGrpSpPr>
            <a:grpSpLocks noChangeAspect="1"/>
          </p:cNvGrpSpPr>
          <p:nvPr/>
        </p:nvGrpSpPr>
        <p:grpSpPr bwMode="auto">
          <a:xfrm>
            <a:off x="6124121" y="1338349"/>
            <a:ext cx="594018" cy="747130"/>
            <a:chOff x="3737" y="1344"/>
            <a:chExt cx="419" cy="527"/>
          </a:xfrm>
        </p:grpSpPr>
        <p:sp>
          <p:nvSpPr>
            <p:cNvPr id="12" name="AutoShape 3">
              <a:extLst>
                <a:ext uri="{FF2B5EF4-FFF2-40B4-BE49-F238E27FC236}">
                  <a16:creationId xmlns:a16="http://schemas.microsoft.com/office/drawing/2014/main" id="{90473711-0593-4117-992F-8619F2ED65EA}"/>
                </a:ext>
              </a:extLst>
            </p:cNvPr>
            <p:cNvSpPr>
              <a:spLocks noChangeAspect="1" noChangeArrowheads="1" noTextEdit="1"/>
            </p:cNvSpPr>
            <p:nvPr/>
          </p:nvSpPr>
          <p:spPr bwMode="auto">
            <a:xfrm>
              <a:off x="3737" y="1344"/>
              <a:ext cx="378"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9" name="Picture 5">
              <a:extLst>
                <a:ext uri="{FF2B5EF4-FFF2-40B4-BE49-F238E27FC236}">
                  <a16:creationId xmlns:a16="http://schemas.microsoft.com/office/drawing/2014/main" id="{9DAE4629-BA18-4892-8487-28874002EBD9}"/>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1102" r="11184"/>
            <a:stretch/>
          </p:blipFill>
          <p:spPr bwMode="auto">
            <a:xfrm>
              <a:off x="3761" y="1344"/>
              <a:ext cx="395"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5">
            <a:extLst>
              <a:ext uri="{FF2B5EF4-FFF2-40B4-BE49-F238E27FC236}">
                <a16:creationId xmlns:a16="http://schemas.microsoft.com/office/drawing/2014/main" id="{7B473CA5-DAE5-4D7E-9684-8B376488F6B7}"/>
              </a:ext>
            </a:extLst>
          </p:cNvPr>
          <p:cNvSpPr/>
          <p:nvPr/>
        </p:nvSpPr>
        <p:spPr>
          <a:xfrm>
            <a:off x="1810932" y="6525344"/>
            <a:ext cx="6278429" cy="285750"/>
          </a:xfrm>
          <a:prstGeom prst="rect">
            <a:avLst/>
          </a:prstGeom>
          <a:solidFill>
            <a:schemeClr val="bg1">
              <a:lumMod val="95000"/>
            </a:schemeClr>
          </a:solidFill>
          <a:ln>
            <a:solidFill>
              <a:schemeClr val="bg2">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D4D4D6">
                    <a:lumMod val="25000"/>
                  </a:srgbClr>
                </a:solidFill>
                <a:effectLst/>
                <a:uLnTx/>
                <a:uFillTx/>
                <a:latin typeface="Calibri"/>
                <a:ea typeface="+mn-ea"/>
                <a:cs typeface="+mn-cs"/>
              </a:rPr>
              <a:t>Corserv Corporate Functions: </a:t>
            </a:r>
            <a:r>
              <a:rPr kumimoji="0" lang="en-GB" sz="1050" b="0" i="0" u="none" strike="noStrike" kern="1200" cap="none" spc="0" normalizeH="0" baseline="0" noProof="0" dirty="0">
                <a:ln>
                  <a:noFill/>
                </a:ln>
                <a:solidFill>
                  <a:srgbClr val="D4D4D6">
                    <a:lumMod val="25000"/>
                  </a:srgbClr>
                </a:solidFill>
                <a:effectLst/>
                <a:uLnTx/>
                <a:uFillTx/>
                <a:latin typeface="Calibri"/>
                <a:ea typeface="+mn-ea"/>
                <a:cs typeface="+mn-cs"/>
              </a:rPr>
              <a:t>Corporate Finance, HR Ops, Strategic Procurement, IT/Bus. Systems, Legal, &amp; Fleet </a:t>
            </a:r>
          </a:p>
        </p:txBody>
      </p:sp>
      <p:pic>
        <p:nvPicPr>
          <p:cNvPr id="3" name="Picture 2">
            <a:extLst>
              <a:ext uri="{FF2B5EF4-FFF2-40B4-BE49-F238E27FC236}">
                <a16:creationId xmlns:a16="http://schemas.microsoft.com/office/drawing/2014/main" id="{E7037AC9-C4DF-248B-480C-D583B5692625}"/>
              </a:ext>
            </a:extLst>
          </p:cNvPr>
          <p:cNvPicPr>
            <a:picLocks noChangeAspect="1"/>
          </p:cNvPicPr>
          <p:nvPr/>
        </p:nvPicPr>
        <p:blipFill rotWithShape="1">
          <a:blip r:embed="rId26">
            <a:grayscl/>
          </a:blip>
          <a:srcRect l="34349" r="20881" b="40727"/>
          <a:stretch/>
        </p:blipFill>
        <p:spPr>
          <a:xfrm>
            <a:off x="1860813" y="4851047"/>
            <a:ext cx="531817" cy="674260"/>
          </a:xfrm>
          <a:prstGeom prst="rect">
            <a:avLst/>
          </a:prstGeom>
        </p:spPr>
      </p:pic>
      <p:graphicFrame>
        <p:nvGraphicFramePr>
          <p:cNvPr id="6" name="Diagram 5">
            <a:extLst>
              <a:ext uri="{FF2B5EF4-FFF2-40B4-BE49-F238E27FC236}">
                <a16:creationId xmlns:a16="http://schemas.microsoft.com/office/drawing/2014/main" id="{B30145ED-6493-FAA7-FE04-CF2150DD5721}"/>
              </a:ext>
            </a:extLst>
          </p:cNvPr>
          <p:cNvGraphicFramePr/>
          <p:nvPr/>
        </p:nvGraphicFramePr>
        <p:xfrm>
          <a:off x="1724872" y="3904482"/>
          <a:ext cx="1861265" cy="864095"/>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23" name="TextBox 22">
            <a:extLst>
              <a:ext uri="{FF2B5EF4-FFF2-40B4-BE49-F238E27FC236}">
                <a16:creationId xmlns:a16="http://schemas.microsoft.com/office/drawing/2014/main" id="{4D90A267-A2D6-5787-3606-58DE00CFCBBC}"/>
              </a:ext>
            </a:extLst>
          </p:cNvPr>
          <p:cNvSpPr txBox="1"/>
          <p:nvPr/>
        </p:nvSpPr>
        <p:spPr>
          <a:xfrm>
            <a:off x="3575224" y="3991416"/>
            <a:ext cx="4227326" cy="600164"/>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Supporting delivery of People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9" name="Straight Connector 28">
            <a:extLst>
              <a:ext uri="{FF2B5EF4-FFF2-40B4-BE49-F238E27FC236}">
                <a16:creationId xmlns:a16="http://schemas.microsoft.com/office/drawing/2014/main" id="{6FA2A387-A88E-4CD8-6A95-3DBA2E1EECD4}"/>
              </a:ext>
            </a:extLst>
          </p:cNvPr>
          <p:cNvCxnSpPr/>
          <p:nvPr/>
        </p:nvCxnSpPr>
        <p:spPr>
          <a:xfrm>
            <a:off x="1314606" y="6118820"/>
            <a:ext cx="460113"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AD30D473-332C-9173-BDFF-B847862ACD2F}"/>
              </a:ext>
            </a:extLst>
          </p:cNvPr>
          <p:cNvPicPr>
            <a:picLocks noChangeAspect="1"/>
          </p:cNvPicPr>
          <p:nvPr/>
        </p:nvPicPr>
        <p:blipFill rotWithShape="1">
          <a:blip r:embed="rId32">
            <a:grayscl/>
          </a:blip>
          <a:srcRect l="22854" r="-46011" b="-46011"/>
          <a:stretch/>
        </p:blipFill>
        <p:spPr>
          <a:xfrm>
            <a:off x="1864110" y="3969965"/>
            <a:ext cx="912769" cy="1082142"/>
          </a:xfrm>
          <a:prstGeom prst="rect">
            <a:avLst/>
          </a:prstGeom>
        </p:spPr>
      </p:pic>
      <p:sp>
        <p:nvSpPr>
          <p:cNvPr id="18" name="Freeform: Shape 17">
            <a:extLst>
              <a:ext uri="{FF2B5EF4-FFF2-40B4-BE49-F238E27FC236}">
                <a16:creationId xmlns:a16="http://schemas.microsoft.com/office/drawing/2014/main" id="{9E48FA4E-F69E-8EEF-F663-E9EFD345E214}"/>
              </a:ext>
            </a:extLst>
          </p:cNvPr>
          <p:cNvSpPr/>
          <p:nvPr/>
        </p:nvSpPr>
        <p:spPr>
          <a:xfrm>
            <a:off x="1797594" y="2204764"/>
            <a:ext cx="1726759" cy="863379"/>
          </a:xfrm>
          <a:custGeom>
            <a:avLst/>
            <a:gdLst>
              <a:gd name="connsiteX0" fmla="*/ 0 w 1726759"/>
              <a:gd name="connsiteY0" fmla="*/ 0 h 863379"/>
              <a:gd name="connsiteX1" fmla="*/ 1726759 w 1726759"/>
              <a:gd name="connsiteY1" fmla="*/ 0 h 863379"/>
              <a:gd name="connsiteX2" fmla="*/ 1726759 w 1726759"/>
              <a:gd name="connsiteY2" fmla="*/ 863379 h 863379"/>
              <a:gd name="connsiteX3" fmla="*/ 0 w 1726759"/>
              <a:gd name="connsiteY3" fmla="*/ 863379 h 863379"/>
              <a:gd name="connsiteX4" fmla="*/ 0 w 1726759"/>
              <a:gd name="connsiteY4" fmla="*/ 0 h 86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759" h="863379">
                <a:moveTo>
                  <a:pt x="0" y="0"/>
                </a:moveTo>
                <a:lnTo>
                  <a:pt x="1726759" y="0"/>
                </a:lnTo>
                <a:lnTo>
                  <a:pt x="1726759" y="863379"/>
                </a:lnTo>
                <a:lnTo>
                  <a:pt x="0" y="863379"/>
                </a:lnTo>
                <a:lnTo>
                  <a:pt x="0" y="0"/>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9621" tIns="8255" rIns="8255" bIns="825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Calibri"/>
                <a:ea typeface="+mn-ea"/>
                <a:cs typeface="+mn-cs"/>
              </a:rPr>
              <a:t>Nick Giles</a:t>
            </a: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Calibri"/>
                <a:ea typeface="+mn-ea"/>
                <a:cs typeface="+mn-cs"/>
              </a:rPr>
              <a:t>Finance Business Partner </a:t>
            </a:r>
          </a:p>
        </p:txBody>
      </p:sp>
      <p:sp>
        <p:nvSpPr>
          <p:cNvPr id="17" name="TextBox 16">
            <a:extLst>
              <a:ext uri="{FF2B5EF4-FFF2-40B4-BE49-F238E27FC236}">
                <a16:creationId xmlns:a16="http://schemas.microsoft.com/office/drawing/2014/main" id="{E0A815E2-DF09-1219-63AE-438BA8B5CE03}"/>
              </a:ext>
            </a:extLst>
          </p:cNvPr>
          <p:cNvSpPr txBox="1"/>
          <p:nvPr/>
        </p:nvSpPr>
        <p:spPr>
          <a:xfrm>
            <a:off x="3552948" y="2303696"/>
            <a:ext cx="4226533" cy="600164"/>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Financial Planning, Reporting &amp; R&amp;O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9" name="Straight Connector 18">
            <a:extLst>
              <a:ext uri="{FF2B5EF4-FFF2-40B4-BE49-F238E27FC236}">
                <a16:creationId xmlns:a16="http://schemas.microsoft.com/office/drawing/2014/main" id="{609795AB-B23F-B9B4-C923-DF4C260F0604}"/>
              </a:ext>
            </a:extLst>
          </p:cNvPr>
          <p:cNvCxnSpPr/>
          <p:nvPr/>
        </p:nvCxnSpPr>
        <p:spPr>
          <a:xfrm>
            <a:off x="1303575" y="3486504"/>
            <a:ext cx="4601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39ED83-823A-94F4-3F36-31F1236AAD57}"/>
              </a:ext>
            </a:extLst>
          </p:cNvPr>
          <p:cNvCxnSpPr/>
          <p:nvPr/>
        </p:nvCxnSpPr>
        <p:spPr>
          <a:xfrm>
            <a:off x="1303574" y="6697935"/>
            <a:ext cx="460113"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D4835BD0-9A61-9562-1C47-1139E62FB4C3}"/>
              </a:ext>
            </a:extLst>
          </p:cNvPr>
          <p:cNvPicPr>
            <a:picLocks noChangeAspect="1"/>
          </p:cNvPicPr>
          <p:nvPr/>
        </p:nvPicPr>
        <p:blipFill rotWithShape="1">
          <a:blip r:embed="rId33"/>
          <a:srcRect l="796" r="1" b="7473"/>
          <a:stretch/>
        </p:blipFill>
        <p:spPr>
          <a:xfrm>
            <a:off x="1864846" y="2249464"/>
            <a:ext cx="571808" cy="748655"/>
          </a:xfrm>
          <a:prstGeom prst="rect">
            <a:avLst/>
          </a:prstGeom>
        </p:spPr>
      </p:pic>
    </p:spTree>
    <p:extLst>
      <p:ext uri="{BB962C8B-B14F-4D97-AF65-F5344CB8AC3E}">
        <p14:creationId xmlns:p14="http://schemas.microsoft.com/office/powerpoint/2010/main" val="7461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2160-577F-41A6-9D93-D2BB1392D456}"/>
              </a:ext>
            </a:extLst>
          </p:cNvPr>
          <p:cNvSpPr>
            <a:spLocks noGrp="1"/>
          </p:cNvSpPr>
          <p:nvPr>
            <p:ph type="title" idx="4294967295"/>
          </p:nvPr>
        </p:nvSpPr>
        <p:spPr>
          <a:xfrm>
            <a:off x="180127" y="187987"/>
            <a:ext cx="8856369" cy="543850"/>
          </a:xfrm>
        </p:spPr>
        <p:txBody>
          <a:bodyPr>
            <a:noAutofit/>
          </a:bodyPr>
          <a:lstStyle/>
          <a:p>
            <a:r>
              <a:rPr lang="en-GB" sz="2400" b="1" dirty="0"/>
              <a:t>Intro – Our Current Business</a:t>
            </a:r>
          </a:p>
        </p:txBody>
      </p:sp>
      <p:graphicFrame>
        <p:nvGraphicFramePr>
          <p:cNvPr id="7" name="Content Placeholder 6">
            <a:extLst>
              <a:ext uri="{FF2B5EF4-FFF2-40B4-BE49-F238E27FC236}">
                <a16:creationId xmlns:a16="http://schemas.microsoft.com/office/drawing/2014/main" id="{993A310C-09C6-46BE-B44A-5DBA5380B7BC}"/>
              </a:ext>
            </a:extLst>
          </p:cNvPr>
          <p:cNvGraphicFramePr>
            <a:graphicFrameLocks noGrp="1"/>
          </p:cNvGraphicFramePr>
          <p:nvPr>
            <p:ph idx="4294967295"/>
          </p:nvPr>
        </p:nvGraphicFramePr>
        <p:xfrm>
          <a:off x="201613" y="1003300"/>
          <a:ext cx="8650287" cy="5122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45ED3CA-7605-4DD0-A7D5-50B7EA2C2257}"/>
              </a:ext>
            </a:extLst>
          </p:cNvPr>
          <p:cNvSpPr txBox="1"/>
          <p:nvPr/>
        </p:nvSpPr>
        <p:spPr>
          <a:xfrm>
            <a:off x="755576" y="6126163"/>
            <a:ext cx="7992888" cy="646331"/>
          </a:xfrm>
          <a:prstGeom prst="rect">
            <a:avLst/>
          </a:prstGeom>
          <a:noFill/>
        </p:spPr>
        <p:txBody>
          <a:bodyPr wrap="square" rtlCol="0">
            <a:spAutoFit/>
          </a:bodyPr>
          <a:lstStyle/>
          <a:p>
            <a:pPr marL="0" marR="0" lvl="0" indent="0" algn="l" defTabSz="913271"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£52m			£45m			£42m </a:t>
            </a:r>
            <a:r>
              <a:rPr kumimoji="0" lang="en-GB" sz="1400" b="0" i="0" u="none" strike="noStrike" kern="1200" cap="none" spc="0" normalizeH="0" baseline="0" noProof="0" dirty="0">
                <a:ln>
                  <a:noFill/>
                </a:ln>
                <a:solidFill>
                  <a:prstClr val="black"/>
                </a:solidFill>
                <a:effectLst/>
                <a:uLnTx/>
                <a:uFillTx/>
                <a:latin typeface="Calibri"/>
                <a:ea typeface="+mn-ea"/>
                <a:cs typeface="+mn-cs"/>
              </a:rPr>
              <a:t>(inc intra-company)</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3271"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470FTE			260FTE			140FTE</a:t>
            </a:r>
          </a:p>
        </p:txBody>
      </p:sp>
      <p:sp>
        <p:nvSpPr>
          <p:cNvPr id="5" name="TextBox 4">
            <a:extLst>
              <a:ext uri="{FF2B5EF4-FFF2-40B4-BE49-F238E27FC236}">
                <a16:creationId xmlns:a16="http://schemas.microsoft.com/office/drawing/2014/main" id="{AA155827-F7DD-4D40-BF1B-4DED299897C1}"/>
              </a:ext>
            </a:extLst>
          </p:cNvPr>
          <p:cNvSpPr txBox="1"/>
          <p:nvPr/>
        </p:nvSpPr>
        <p:spPr>
          <a:xfrm>
            <a:off x="5436096" y="1003300"/>
            <a:ext cx="7992888" cy="646331"/>
          </a:xfrm>
          <a:prstGeom prst="rect">
            <a:avLst/>
          </a:prstGeom>
          <a:noFill/>
        </p:spPr>
        <p:txBody>
          <a:bodyPr wrap="square" rtlCol="0">
            <a:spAutoFit/>
          </a:bodyPr>
          <a:lstStyle/>
          <a:p>
            <a:pPr marL="0" marR="0" lvl="0" indent="0" algn="l" defTabSz="913271"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Corserv Solutions Ltd (Teckal Co)</a:t>
            </a:r>
          </a:p>
          <a:p>
            <a:pPr marL="0" marR="0" lvl="0" indent="0" algn="l" defTabSz="913271"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Cormac Contracting Ltd (Trading Co)</a:t>
            </a:r>
          </a:p>
        </p:txBody>
      </p:sp>
      <p:sp>
        <p:nvSpPr>
          <p:cNvPr id="4" name="TextBox 3">
            <a:extLst>
              <a:ext uri="{FF2B5EF4-FFF2-40B4-BE49-F238E27FC236}">
                <a16:creationId xmlns:a16="http://schemas.microsoft.com/office/drawing/2014/main" id="{AD208AD2-1677-4D61-9374-B38697B46B58}"/>
              </a:ext>
            </a:extLst>
          </p:cNvPr>
          <p:cNvSpPr txBox="1"/>
          <p:nvPr/>
        </p:nvSpPr>
        <p:spPr>
          <a:xfrm>
            <a:off x="1619672" y="1003300"/>
            <a:ext cx="1296144" cy="923330"/>
          </a:xfrm>
          <a:prstGeom prst="rect">
            <a:avLst/>
          </a:prstGeom>
          <a:noFill/>
        </p:spPr>
        <p:txBody>
          <a:bodyPr wrap="square" rtlCol="0">
            <a:spAutoFit/>
          </a:bodyPr>
          <a:lstStyle/>
          <a:p>
            <a:pPr marL="0" marR="0" lvl="0" indent="0" algn="l" defTabSz="913271"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£140m pa</a:t>
            </a:r>
          </a:p>
          <a:p>
            <a:pPr marL="0" marR="0" lvl="0" indent="0" algn="l" defTabSz="913271"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940 FTE</a:t>
            </a:r>
          </a:p>
          <a:p>
            <a:pPr marL="0" marR="0" lvl="0" indent="0" algn="l" defTabSz="913271"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1,043 H/C</a:t>
            </a:r>
          </a:p>
        </p:txBody>
      </p:sp>
    </p:spTree>
    <p:extLst>
      <p:ext uri="{BB962C8B-B14F-4D97-AF65-F5344CB8AC3E}">
        <p14:creationId xmlns:p14="http://schemas.microsoft.com/office/powerpoint/2010/main" val="83920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52F7-1A01-D907-1BB0-430ED5363F75}"/>
              </a:ext>
            </a:extLst>
          </p:cNvPr>
          <p:cNvSpPr>
            <a:spLocks noGrp="1"/>
          </p:cNvSpPr>
          <p:nvPr>
            <p:ph type="title"/>
          </p:nvPr>
        </p:nvSpPr>
        <p:spPr/>
        <p:txBody>
          <a:bodyPr/>
          <a:lstStyle/>
          <a:p>
            <a:r>
              <a:rPr lang="en-GB" dirty="0"/>
              <a:t>Approach </a:t>
            </a:r>
          </a:p>
        </p:txBody>
      </p:sp>
      <p:graphicFrame>
        <p:nvGraphicFramePr>
          <p:cNvPr id="5" name="Diagram 4">
            <a:extLst>
              <a:ext uri="{FF2B5EF4-FFF2-40B4-BE49-F238E27FC236}">
                <a16:creationId xmlns:a16="http://schemas.microsoft.com/office/drawing/2014/main" id="{B897DC74-ED01-E273-99DE-1405FBFE94A3}"/>
              </a:ext>
            </a:extLst>
          </p:cNvPr>
          <p:cNvGraphicFramePr/>
          <p:nvPr>
            <p:extLst>
              <p:ext uri="{D42A27DB-BD31-4B8C-83A1-F6EECF244321}">
                <p14:modId xmlns:p14="http://schemas.microsoft.com/office/powerpoint/2010/main" val="775116255"/>
              </p:ext>
            </p:extLst>
          </p:nvPr>
        </p:nvGraphicFramePr>
        <p:xfrm>
          <a:off x="335013" y="517868"/>
          <a:ext cx="9793088"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993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5B61-305B-7187-A7D0-2015B0621A63}"/>
              </a:ext>
            </a:extLst>
          </p:cNvPr>
          <p:cNvSpPr>
            <a:spLocks noGrp="1"/>
          </p:cNvSpPr>
          <p:nvPr>
            <p:ph type="title"/>
          </p:nvPr>
        </p:nvSpPr>
        <p:spPr/>
        <p:txBody>
          <a:bodyPr/>
          <a:lstStyle/>
          <a:p>
            <a:r>
              <a:rPr lang="en-GB" sz="3200" dirty="0">
                <a:latin typeface="Calibri" panose="020F0502020204030204" pitchFamily="34" charset="0"/>
                <a:ea typeface="Times New Roman" panose="02020603050405020304" pitchFamily="18" charset="0"/>
              </a:rPr>
              <a:t>Business Strategy  </a:t>
            </a:r>
            <a:endParaRPr lang="en-GB" sz="3200" dirty="0"/>
          </a:p>
        </p:txBody>
      </p:sp>
      <p:sp>
        <p:nvSpPr>
          <p:cNvPr id="3" name="Content Placeholder 2">
            <a:extLst>
              <a:ext uri="{FF2B5EF4-FFF2-40B4-BE49-F238E27FC236}">
                <a16:creationId xmlns:a16="http://schemas.microsoft.com/office/drawing/2014/main" id="{F1B46BF5-0743-F98E-DBFD-E0ED9598CA74}"/>
              </a:ext>
            </a:extLst>
          </p:cNvPr>
          <p:cNvSpPr>
            <a:spLocks noGrp="1"/>
          </p:cNvSpPr>
          <p:nvPr>
            <p:ph idx="1"/>
          </p:nvPr>
        </p:nvSpPr>
        <p:spPr>
          <a:xfrm>
            <a:off x="201707" y="908720"/>
            <a:ext cx="8690773" cy="5616624"/>
          </a:xfrm>
        </p:spPr>
        <p:txBody>
          <a:bodyPr>
            <a:normAutofit/>
          </a:bodyPr>
          <a:lstStyle/>
          <a:p>
            <a:pPr defTabSz="671513">
              <a:tabLst>
                <a:tab pos="1076325" algn="l"/>
              </a:tabLst>
            </a:pPr>
            <a:r>
              <a:rPr lang="en-GB" sz="1500" b="1" dirty="0">
                <a:solidFill>
                  <a:schemeClr val="tx1">
                    <a:lumMod val="65000"/>
                    <a:lumOff val="35000"/>
                  </a:schemeClr>
                </a:solidFill>
              </a:rPr>
              <a:t>The 3 Principal Objectives </a:t>
            </a:r>
            <a:r>
              <a:rPr lang="en-GB" sz="1500" dirty="0">
                <a:solidFill>
                  <a:schemeClr val="tx1">
                    <a:lumMod val="65000"/>
                    <a:lumOff val="35000"/>
                  </a:schemeClr>
                </a:solidFill>
              </a:rPr>
              <a:t>of our updated Business Plan and Commercial Strategy are consistent with our existing strategy and our strapline of “Delivering Value for our Communities”:</a:t>
            </a:r>
          </a:p>
          <a:p>
            <a:pPr marL="571536" indent="-342900" defTabSz="671513">
              <a:lnSpc>
                <a:spcPct val="120000"/>
              </a:lnSpc>
              <a:spcBef>
                <a:spcPts val="600"/>
              </a:spcBef>
              <a:buSzPct val="100000"/>
              <a:buFont typeface="+mj-lt"/>
              <a:buAutoNum type="arabicParenR"/>
              <a:tabLst>
                <a:tab pos="1076325" algn="l"/>
              </a:tabLst>
            </a:pPr>
            <a:r>
              <a:rPr lang="en-GB" sz="1500" dirty="0">
                <a:solidFill>
                  <a:schemeClr val="tx1">
                    <a:lumMod val="65000"/>
                    <a:lumOff val="35000"/>
                  </a:schemeClr>
                </a:solidFill>
              </a:rPr>
              <a:t>To create value for Cornwall’s communities through our term service contracts, managing, improving and maintaining highway and environmental assets.</a:t>
            </a:r>
          </a:p>
          <a:p>
            <a:pPr marL="571536" indent="-342900" defTabSz="671513">
              <a:lnSpc>
                <a:spcPct val="120000"/>
              </a:lnSpc>
              <a:spcBef>
                <a:spcPts val="600"/>
              </a:spcBef>
              <a:buSzPct val="100000"/>
              <a:buFont typeface="+mj-lt"/>
              <a:buAutoNum type="arabicParenR"/>
              <a:tabLst>
                <a:tab pos="1076325" algn="l"/>
              </a:tabLst>
            </a:pPr>
            <a:r>
              <a:rPr lang="en-GB" sz="1500" dirty="0">
                <a:solidFill>
                  <a:schemeClr val="tx1">
                    <a:lumMod val="65000"/>
                    <a:lumOff val="35000"/>
                  </a:schemeClr>
                </a:solidFill>
              </a:rPr>
              <a:t>To successfully deliver a programme of public infrastructure for Cornwall’s growth</a:t>
            </a:r>
          </a:p>
          <a:p>
            <a:pPr marL="571536" indent="-342900" defTabSz="671513">
              <a:lnSpc>
                <a:spcPct val="120000"/>
              </a:lnSpc>
              <a:spcBef>
                <a:spcPts val="600"/>
              </a:spcBef>
              <a:buSzPct val="100000"/>
              <a:buFont typeface="+mj-lt"/>
              <a:buAutoNum type="arabicParenR"/>
              <a:tabLst>
                <a:tab pos="1076325" algn="l"/>
              </a:tabLst>
            </a:pPr>
            <a:r>
              <a:rPr lang="en-GB" sz="1500" dirty="0">
                <a:solidFill>
                  <a:schemeClr val="tx1">
                    <a:lumMod val="65000"/>
                    <a:lumOff val="35000"/>
                  </a:schemeClr>
                </a:solidFill>
              </a:rPr>
              <a:t>To grow our regional external business to an enhanced £75m pa by 2029, working towards creating a business of 50:50 council and external revenue</a:t>
            </a:r>
          </a:p>
          <a:p>
            <a:r>
              <a:rPr lang="en-GB" sz="1500" b="1" dirty="0">
                <a:solidFill>
                  <a:schemeClr val="tx1">
                    <a:lumMod val="65000"/>
                    <a:lumOff val="35000"/>
                  </a:schemeClr>
                </a:solidFill>
              </a:rPr>
              <a:t>Our revenue and growth will be delivered across 3 strands:</a:t>
            </a:r>
          </a:p>
          <a:p>
            <a:pPr marL="571464" lvl="1" indent="-342900">
              <a:buClr>
                <a:srgbClr val="FFC000"/>
              </a:buClr>
              <a:buSzPct val="100000"/>
              <a:buFont typeface="+mj-lt"/>
              <a:buAutoNum type="arabicParenR"/>
            </a:pPr>
            <a:r>
              <a:rPr lang="en-GB" sz="1500" dirty="0">
                <a:solidFill>
                  <a:schemeClr val="tx1">
                    <a:lumMod val="65000"/>
                    <a:lumOff val="35000"/>
                  </a:schemeClr>
                </a:solidFill>
              </a:rPr>
              <a:t>Council &amp; Inter Company</a:t>
            </a:r>
          </a:p>
          <a:p>
            <a:pPr marL="571464" lvl="1" indent="-342900">
              <a:buClr>
                <a:srgbClr val="FFC000"/>
              </a:buClr>
              <a:buSzPct val="100000"/>
              <a:buFont typeface="+mj-lt"/>
              <a:buAutoNum type="arabicParenR"/>
            </a:pPr>
            <a:r>
              <a:rPr lang="en-GB" sz="1500" dirty="0">
                <a:solidFill>
                  <a:schemeClr val="tx1">
                    <a:lumMod val="65000"/>
                    <a:lumOff val="35000"/>
                  </a:schemeClr>
                </a:solidFill>
              </a:rPr>
              <a:t>Organic external regional Growth</a:t>
            </a:r>
          </a:p>
          <a:p>
            <a:pPr marL="571464" lvl="1" indent="-342900">
              <a:buClr>
                <a:srgbClr val="FFC000"/>
              </a:buClr>
              <a:buSzPct val="100000"/>
              <a:buFont typeface="+mj-lt"/>
              <a:buAutoNum type="arabicParenR"/>
            </a:pPr>
            <a:r>
              <a:rPr lang="en-GB" sz="1500" dirty="0">
                <a:solidFill>
                  <a:schemeClr val="tx1">
                    <a:lumMod val="65000"/>
                    <a:lumOff val="35000"/>
                  </a:schemeClr>
                </a:solidFill>
              </a:rPr>
              <a:t>Strategic Growth</a:t>
            </a:r>
          </a:p>
          <a:p>
            <a:r>
              <a:rPr lang="en-GB" sz="1500" b="1" dirty="0">
                <a:solidFill>
                  <a:schemeClr val="tx1">
                    <a:lumMod val="65000"/>
                    <a:lumOff val="35000"/>
                  </a:schemeClr>
                </a:solidFill>
              </a:rPr>
              <a:t>Our external business growth strategy is based on 4 areas:</a:t>
            </a:r>
          </a:p>
          <a:p>
            <a:pPr marL="571464" lvl="1" indent="-342900">
              <a:buClr>
                <a:srgbClr val="FFC000"/>
              </a:buClr>
              <a:buSzPct val="100000"/>
              <a:buFont typeface="+mj-lt"/>
              <a:buAutoNum type="arabicParenR"/>
            </a:pPr>
            <a:r>
              <a:rPr lang="en-GB" sz="1500" dirty="0">
                <a:solidFill>
                  <a:schemeClr val="tx1">
                    <a:lumMod val="65000"/>
                    <a:lumOff val="35000"/>
                  </a:schemeClr>
                </a:solidFill>
              </a:rPr>
              <a:t>Housing &amp; Commercial Infrastructure </a:t>
            </a:r>
          </a:p>
          <a:p>
            <a:pPr marL="571464" lvl="1" indent="-342900">
              <a:buClr>
                <a:srgbClr val="FFC000"/>
              </a:buClr>
              <a:buSzPct val="100000"/>
              <a:buFont typeface="+mj-lt"/>
              <a:buAutoNum type="arabicParenR"/>
            </a:pPr>
            <a:r>
              <a:rPr lang="en-GB" sz="1500" dirty="0">
                <a:solidFill>
                  <a:schemeClr val="tx1">
                    <a:lumMod val="65000"/>
                    <a:lumOff val="35000"/>
                  </a:schemeClr>
                </a:solidFill>
              </a:rPr>
              <a:t>Local Authority &amp; Government Business</a:t>
            </a:r>
          </a:p>
          <a:p>
            <a:pPr marL="571464" lvl="1" indent="-342900">
              <a:buClr>
                <a:srgbClr val="FFC000"/>
              </a:buClr>
              <a:buSzPct val="100000"/>
              <a:buFont typeface="+mj-lt"/>
              <a:buAutoNum type="arabicParenR"/>
            </a:pPr>
            <a:r>
              <a:rPr lang="en-GB" sz="1500" dirty="0">
                <a:solidFill>
                  <a:schemeClr val="tx1">
                    <a:lumMod val="65000"/>
                    <a:lumOff val="35000"/>
                  </a:schemeClr>
                </a:solidFill>
              </a:rPr>
              <a:t>Recycling &amp; Supply</a:t>
            </a:r>
          </a:p>
          <a:p>
            <a:pPr marL="571464" lvl="1" indent="-342900">
              <a:buClr>
                <a:srgbClr val="FFC000"/>
              </a:buClr>
              <a:buSzPct val="100000"/>
              <a:buFont typeface="+mj-lt"/>
              <a:buAutoNum type="arabicParenR"/>
            </a:pPr>
            <a:r>
              <a:rPr lang="en-GB" sz="1500" dirty="0">
                <a:solidFill>
                  <a:schemeClr val="tx1">
                    <a:lumMod val="65000"/>
                    <a:lumOff val="35000"/>
                  </a:schemeClr>
                </a:solidFill>
              </a:rPr>
              <a:t>Utilities &amp; Energy </a:t>
            </a:r>
          </a:p>
          <a:p>
            <a:pPr marL="228564" lvl="1" indent="0">
              <a:buSzPct val="100000"/>
              <a:buNone/>
            </a:pPr>
            <a:endParaRPr lang="en-GB" sz="1600" dirty="0"/>
          </a:p>
        </p:txBody>
      </p:sp>
    </p:spTree>
    <p:extLst>
      <p:ext uri="{BB962C8B-B14F-4D97-AF65-F5344CB8AC3E}">
        <p14:creationId xmlns:p14="http://schemas.microsoft.com/office/powerpoint/2010/main" val="3950494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4EA32-5C60-EE2D-66F9-5DEAA7C43C5A}"/>
              </a:ext>
            </a:extLst>
          </p:cNvPr>
          <p:cNvSpPr>
            <a:spLocks noGrp="1"/>
          </p:cNvSpPr>
          <p:nvPr>
            <p:ph type="title"/>
          </p:nvPr>
        </p:nvSpPr>
        <p:spPr/>
        <p:txBody>
          <a:bodyPr/>
          <a:lstStyle/>
          <a:p>
            <a:r>
              <a:rPr lang="en-GB" dirty="0"/>
              <a:t>Value Model </a:t>
            </a:r>
          </a:p>
        </p:txBody>
      </p:sp>
      <p:sp>
        <p:nvSpPr>
          <p:cNvPr id="6" name="Content Placeholder 5">
            <a:extLst>
              <a:ext uri="{FF2B5EF4-FFF2-40B4-BE49-F238E27FC236}">
                <a16:creationId xmlns:a16="http://schemas.microsoft.com/office/drawing/2014/main" id="{0FE3CAFE-CE60-86B9-B594-DE228FD8F29A}"/>
              </a:ext>
            </a:extLst>
          </p:cNvPr>
          <p:cNvSpPr>
            <a:spLocks noGrp="1"/>
          </p:cNvSpPr>
          <p:nvPr>
            <p:ph idx="1"/>
          </p:nvPr>
        </p:nvSpPr>
        <p:spPr>
          <a:xfrm>
            <a:off x="4211960" y="1795128"/>
            <a:ext cx="4608512" cy="4844901"/>
          </a:xfrm>
        </p:spPr>
        <p:txBody>
          <a:bodyPr>
            <a:normAutofit fontScale="85000" lnSpcReduction="10000"/>
          </a:bodyPr>
          <a:lstStyle/>
          <a:p>
            <a:r>
              <a:rPr lang="en-GB" b="1" dirty="0">
                <a:solidFill>
                  <a:schemeClr val="tx1">
                    <a:lumMod val="65000"/>
                    <a:lumOff val="35000"/>
                  </a:schemeClr>
                </a:solidFill>
              </a:rPr>
              <a:t>Financial value: </a:t>
            </a:r>
            <a:r>
              <a:rPr lang="en-GB" dirty="0">
                <a:solidFill>
                  <a:schemeClr val="tx1">
                    <a:lumMod val="65000"/>
                    <a:lumOff val="35000"/>
                  </a:schemeClr>
                </a:solidFill>
              </a:rPr>
              <a:t>£4.37m net profit in year 1 and £20.8m over the 4-year plan, enabling investment through retained profits and Shareholder Dividend</a:t>
            </a:r>
          </a:p>
          <a:p>
            <a:r>
              <a:rPr lang="en-GB" b="1" dirty="0">
                <a:solidFill>
                  <a:schemeClr val="tx1">
                    <a:lumMod val="65000"/>
                    <a:lumOff val="35000"/>
                  </a:schemeClr>
                </a:solidFill>
              </a:rPr>
              <a:t>Social Value: </a:t>
            </a:r>
            <a:r>
              <a:rPr lang="en-GB" dirty="0">
                <a:solidFill>
                  <a:schemeClr val="tx1">
                    <a:lumMod val="65000"/>
                    <a:lumOff val="35000"/>
                  </a:schemeClr>
                </a:solidFill>
              </a:rPr>
              <a:t>targeting to exceed the £60m pa of social value generated in 2023/24 (equivalent to 41p in every £1). Reducing our carbon in line with our corporate reduction plan.</a:t>
            </a:r>
          </a:p>
          <a:p>
            <a:r>
              <a:rPr lang="en-GB" b="1" dirty="0">
                <a:solidFill>
                  <a:schemeClr val="tx1">
                    <a:lumMod val="65000"/>
                    <a:lumOff val="35000"/>
                  </a:schemeClr>
                </a:solidFill>
              </a:rPr>
              <a:t>Customer Satisfaction: </a:t>
            </a:r>
            <a:r>
              <a:rPr lang="en-GB" dirty="0">
                <a:solidFill>
                  <a:schemeClr val="tx1">
                    <a:lumMod val="65000"/>
                    <a:lumOff val="35000"/>
                  </a:schemeClr>
                </a:solidFill>
              </a:rPr>
              <a:t>continuing our trend of achieving client satisfaction across our council partnerships.  Continuing to improve resident satisfaction of the council services we provide, measured through annual resident’s surveys.</a:t>
            </a:r>
          </a:p>
          <a:p>
            <a:r>
              <a:rPr lang="en-GB" b="1" dirty="0">
                <a:solidFill>
                  <a:schemeClr val="tx1">
                    <a:lumMod val="65000"/>
                    <a:lumOff val="35000"/>
                  </a:schemeClr>
                </a:solidFill>
              </a:rPr>
              <a:t>Asset Value: </a:t>
            </a:r>
            <a:r>
              <a:rPr lang="en-GB" dirty="0">
                <a:solidFill>
                  <a:schemeClr val="tx1">
                    <a:lumMod val="65000"/>
                    <a:lumOff val="35000"/>
                  </a:schemeClr>
                </a:solidFill>
              </a:rPr>
              <a:t>optimising asset treatments with available budgets and “Spending money wisely”.</a:t>
            </a:r>
          </a:p>
          <a:p>
            <a:endParaRPr lang="en-GB" dirty="0"/>
          </a:p>
        </p:txBody>
      </p:sp>
      <p:pic>
        <p:nvPicPr>
          <p:cNvPr id="13" name="Picture 12">
            <a:extLst>
              <a:ext uri="{FF2B5EF4-FFF2-40B4-BE49-F238E27FC236}">
                <a16:creationId xmlns:a16="http://schemas.microsoft.com/office/drawing/2014/main" id="{91FCB51D-21AA-4A14-D8DE-8E62FD0333C6}"/>
              </a:ext>
            </a:extLst>
          </p:cNvPr>
          <p:cNvPicPr>
            <a:picLocks noChangeAspect="1"/>
          </p:cNvPicPr>
          <p:nvPr/>
        </p:nvPicPr>
        <p:blipFill rotWithShape="1">
          <a:blip r:embed="rId2"/>
          <a:srcRect t="9848" b="1526"/>
          <a:stretch/>
        </p:blipFill>
        <p:spPr>
          <a:xfrm>
            <a:off x="181436" y="2636912"/>
            <a:ext cx="3898632" cy="2592288"/>
          </a:xfrm>
          <a:prstGeom prst="rect">
            <a:avLst/>
          </a:prstGeom>
        </p:spPr>
      </p:pic>
      <p:sp>
        <p:nvSpPr>
          <p:cNvPr id="14" name="Content Placeholder 5">
            <a:extLst>
              <a:ext uri="{FF2B5EF4-FFF2-40B4-BE49-F238E27FC236}">
                <a16:creationId xmlns:a16="http://schemas.microsoft.com/office/drawing/2014/main" id="{A99EEC0A-40F0-221B-6635-1E0E6D4947CA}"/>
              </a:ext>
            </a:extLst>
          </p:cNvPr>
          <p:cNvSpPr txBox="1">
            <a:spLocks/>
          </p:cNvSpPr>
          <p:nvPr/>
        </p:nvSpPr>
        <p:spPr>
          <a:xfrm>
            <a:off x="288302" y="1123302"/>
            <a:ext cx="8532170" cy="1008112"/>
          </a:xfrm>
          <a:prstGeom prst="rect">
            <a:avLst/>
          </a:prstGeom>
        </p:spPr>
        <p:txBody>
          <a:bodyPr vert="horz" lIns="91426" tIns="45713" rIns="91426" bIns="45713" rtlCol="0">
            <a:normAutofit/>
          </a:bodyPr>
          <a:lstStyle>
            <a:lvl1pPr marL="228563" indent="-228563" algn="l" defTabSz="914254" rtl="0" eaLnBrk="1" latinLnBrk="0" hangingPunct="1">
              <a:spcBef>
                <a:spcPts val="1999"/>
              </a:spcBef>
              <a:buClr>
                <a:schemeClr val="accent1"/>
              </a:buClr>
              <a:buSzPct val="75000"/>
              <a:buFont typeface="Wingdings" pitchFamily="2" charset="2"/>
              <a:buChar char="n"/>
              <a:defRPr sz="2000" kern="1200">
                <a:solidFill>
                  <a:schemeClr val="tx1"/>
                </a:solidFill>
                <a:latin typeface="+mn-lt"/>
                <a:ea typeface="+mn-ea"/>
                <a:cs typeface="+mn-cs"/>
              </a:defRPr>
            </a:lvl1pPr>
            <a:lvl2pPr marL="457127" indent="-228563" algn="l" defTabSz="9142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solidFill>
                <a:latin typeface="+mn-lt"/>
                <a:ea typeface="+mn-ea"/>
                <a:cs typeface="+mn-cs"/>
              </a:defRPr>
            </a:lvl2pPr>
            <a:lvl3pPr marL="685691" indent="-228563" algn="l" defTabSz="914254" rtl="0" eaLnBrk="1" latinLnBrk="0" hangingPunct="1">
              <a:spcBef>
                <a:spcPts val="600"/>
              </a:spcBef>
              <a:buClr>
                <a:schemeClr val="accent1"/>
              </a:buClr>
              <a:buSzPct val="75000"/>
              <a:buFont typeface="Wingdings" pitchFamily="2" charset="2"/>
              <a:buChar char="n"/>
              <a:defRPr sz="1800" kern="1200">
                <a:solidFill>
                  <a:schemeClr val="tx1"/>
                </a:solidFill>
                <a:latin typeface="+mn-lt"/>
                <a:ea typeface="+mn-ea"/>
                <a:cs typeface="+mn-cs"/>
              </a:defRPr>
            </a:lvl3pPr>
            <a:lvl4pPr marL="914254" indent="-228563" algn="l" defTabSz="9142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solidFill>
                <a:latin typeface="+mn-lt"/>
                <a:ea typeface="+mn-ea"/>
                <a:cs typeface="+mn-cs"/>
              </a:defRPr>
            </a:lvl4pPr>
            <a:lvl5pPr marL="1142818" indent="-228563" algn="l" defTabSz="914254" rtl="0" eaLnBrk="1" latinLnBrk="0" hangingPunct="1">
              <a:spcBef>
                <a:spcPts val="600"/>
              </a:spcBef>
              <a:buClr>
                <a:schemeClr val="accent1"/>
              </a:buClr>
              <a:buSzPct val="75000"/>
              <a:buFont typeface="Wingdings" pitchFamily="2" charset="2"/>
              <a:buChar char="n"/>
              <a:defRPr sz="1800" kern="1200">
                <a:solidFill>
                  <a:schemeClr val="tx1"/>
                </a:solidFill>
                <a:latin typeface="+mn-lt"/>
                <a:ea typeface="+mn-ea"/>
                <a:cs typeface="+mn-cs"/>
              </a:defRPr>
            </a:lvl5pPr>
            <a:lvl6pPr marL="1377730" indent="-228563" algn="l" defTabSz="914254"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119" indent="-228563" algn="l" defTabSz="914254"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096" indent="-228563" algn="l" defTabSz="914254"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072" indent="-228563" algn="l" defTabSz="914254"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n-GB" sz="1700" b="1" dirty="0">
                <a:solidFill>
                  <a:schemeClr val="tx1">
                    <a:lumMod val="65000"/>
                    <a:lumOff val="35000"/>
                  </a:schemeClr>
                </a:solidFill>
              </a:rPr>
              <a:t>Our value model sets out four components of value creation for our shareholder and stakeholders</a:t>
            </a:r>
          </a:p>
          <a:p>
            <a:endParaRPr lang="en-GB" dirty="0"/>
          </a:p>
        </p:txBody>
      </p:sp>
    </p:spTree>
    <p:extLst>
      <p:ext uri="{BB962C8B-B14F-4D97-AF65-F5344CB8AC3E}">
        <p14:creationId xmlns:p14="http://schemas.microsoft.com/office/powerpoint/2010/main" val="4217838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6475E-D78C-4052-80C0-3C7D58007D5B}"/>
              </a:ext>
            </a:extLst>
          </p:cNvPr>
          <p:cNvSpPr>
            <a:spLocks noGrp="1"/>
          </p:cNvSpPr>
          <p:nvPr>
            <p:ph type="title"/>
          </p:nvPr>
        </p:nvSpPr>
        <p:spPr>
          <a:xfrm>
            <a:off x="201707" y="217971"/>
            <a:ext cx="8834789" cy="543850"/>
          </a:xfrm>
        </p:spPr>
        <p:txBody>
          <a:bodyPr/>
          <a:lstStyle/>
          <a:p>
            <a:r>
              <a:rPr lang="en-GB" sz="2300" dirty="0"/>
              <a:t>Driving performance &amp; developing culture – Imperatives &amp; Values </a:t>
            </a:r>
          </a:p>
        </p:txBody>
      </p:sp>
      <p:graphicFrame>
        <p:nvGraphicFramePr>
          <p:cNvPr id="5" name="Content Placeholder 4">
            <a:extLst>
              <a:ext uri="{FF2B5EF4-FFF2-40B4-BE49-F238E27FC236}">
                <a16:creationId xmlns:a16="http://schemas.microsoft.com/office/drawing/2014/main" id="{CA2C3798-DEC4-4DCA-B58D-600D760A2332}"/>
              </a:ext>
            </a:extLst>
          </p:cNvPr>
          <p:cNvGraphicFramePr>
            <a:graphicFrameLocks noGrp="1"/>
          </p:cNvGraphicFramePr>
          <p:nvPr>
            <p:ph idx="1"/>
            <p:extLst>
              <p:ext uri="{D42A27DB-BD31-4B8C-83A1-F6EECF244321}">
                <p14:modId xmlns:p14="http://schemas.microsoft.com/office/powerpoint/2010/main" val="2148721840"/>
              </p:ext>
            </p:extLst>
          </p:nvPr>
        </p:nvGraphicFramePr>
        <p:xfrm>
          <a:off x="201613" y="1003300"/>
          <a:ext cx="8650287" cy="5122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AC76364-9419-4BDE-9D40-5B6C646D5737}"/>
              </a:ext>
            </a:extLst>
          </p:cNvPr>
          <p:cNvSpPr txBox="1"/>
          <p:nvPr/>
        </p:nvSpPr>
        <p:spPr>
          <a:xfrm>
            <a:off x="3131840" y="3380065"/>
            <a:ext cx="27667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Performance (Imperatives)</a:t>
            </a:r>
          </a:p>
        </p:txBody>
      </p:sp>
      <p:pic>
        <p:nvPicPr>
          <p:cNvPr id="8" name="Graphic 7" descr="Group">
            <a:extLst>
              <a:ext uri="{FF2B5EF4-FFF2-40B4-BE49-F238E27FC236}">
                <a16:creationId xmlns:a16="http://schemas.microsoft.com/office/drawing/2014/main" id="{288DA009-B0A2-4F65-BDDD-F1DD3AD68F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31640" y="1700808"/>
            <a:ext cx="914400" cy="914400"/>
          </a:xfrm>
          <a:prstGeom prst="rect">
            <a:avLst/>
          </a:prstGeom>
        </p:spPr>
      </p:pic>
      <p:pic>
        <p:nvPicPr>
          <p:cNvPr id="9" name="Graphic 8" descr="Unlock">
            <a:extLst>
              <a:ext uri="{FF2B5EF4-FFF2-40B4-BE49-F238E27FC236}">
                <a16:creationId xmlns:a16="http://schemas.microsoft.com/office/drawing/2014/main" id="{5D370C12-A76D-4B48-9A05-CB54A48EEF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0642" y="4509120"/>
            <a:ext cx="914400" cy="914400"/>
          </a:xfrm>
          <a:prstGeom prst="rect">
            <a:avLst/>
          </a:prstGeom>
        </p:spPr>
      </p:pic>
      <p:pic>
        <p:nvPicPr>
          <p:cNvPr id="10" name="Graphic 9" descr="Handshake">
            <a:extLst>
              <a:ext uri="{FF2B5EF4-FFF2-40B4-BE49-F238E27FC236}">
                <a16:creationId xmlns:a16="http://schemas.microsoft.com/office/drawing/2014/main" id="{CE2EA522-7655-4C69-A654-D3B1529241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10288" y="1789804"/>
            <a:ext cx="914400" cy="914400"/>
          </a:xfrm>
          <a:prstGeom prst="rect">
            <a:avLst/>
          </a:prstGeom>
        </p:spPr>
      </p:pic>
      <p:grpSp>
        <p:nvGrpSpPr>
          <p:cNvPr id="12" name="Graphic 10" descr="Lightbulb and gear">
            <a:extLst>
              <a:ext uri="{FF2B5EF4-FFF2-40B4-BE49-F238E27FC236}">
                <a16:creationId xmlns:a16="http://schemas.microsoft.com/office/drawing/2014/main" id="{CFA105DF-3441-45A5-8BBF-0500F84B322B}"/>
              </a:ext>
            </a:extLst>
          </p:cNvPr>
          <p:cNvGrpSpPr/>
          <p:nvPr/>
        </p:nvGrpSpPr>
        <p:grpSpPr>
          <a:xfrm>
            <a:off x="6876256" y="4509120"/>
            <a:ext cx="914400" cy="914400"/>
            <a:chOff x="1331640" y="1700808"/>
            <a:chExt cx="914400" cy="914400"/>
          </a:xfrm>
        </p:grpSpPr>
        <p:sp>
          <p:nvSpPr>
            <p:cNvPr id="13" name="Freeform: Shape 12">
              <a:extLst>
                <a:ext uri="{FF2B5EF4-FFF2-40B4-BE49-F238E27FC236}">
                  <a16:creationId xmlns:a16="http://schemas.microsoft.com/office/drawing/2014/main" id="{71370BC9-1054-43A5-A746-0B95AA3D447D}"/>
                </a:ext>
              </a:extLst>
            </p:cNvPr>
            <p:cNvSpPr/>
            <p:nvPr/>
          </p:nvSpPr>
          <p:spPr>
            <a:xfrm>
              <a:off x="1671111" y="2009228"/>
              <a:ext cx="209550" cy="209550"/>
            </a:xfrm>
            <a:custGeom>
              <a:avLst/>
              <a:gdLst>
                <a:gd name="connsiteX0" fmla="*/ 187547 w 209550"/>
                <a:gd name="connsiteY0" fmla="*/ 64675 h 209550"/>
                <a:gd name="connsiteX1" fmla="*/ 195644 w 209550"/>
                <a:gd name="connsiteY1" fmla="*/ 40672 h 209550"/>
                <a:gd name="connsiteX2" fmla="*/ 177355 w 209550"/>
                <a:gd name="connsiteY2" fmla="*/ 22384 h 209550"/>
                <a:gd name="connsiteX3" fmla="*/ 153353 w 209550"/>
                <a:gd name="connsiteY3" fmla="*/ 30480 h 209550"/>
                <a:gd name="connsiteX4" fmla="*/ 133541 w 209550"/>
                <a:gd name="connsiteY4" fmla="*/ 22384 h 209550"/>
                <a:gd name="connsiteX5" fmla="*/ 122301 w 209550"/>
                <a:gd name="connsiteY5" fmla="*/ 0 h 209550"/>
                <a:gd name="connsiteX6" fmla="*/ 96774 w 209550"/>
                <a:gd name="connsiteY6" fmla="*/ 0 h 209550"/>
                <a:gd name="connsiteX7" fmla="*/ 85439 w 209550"/>
                <a:gd name="connsiteY7" fmla="*/ 22479 h 209550"/>
                <a:gd name="connsiteX8" fmla="*/ 65532 w 209550"/>
                <a:gd name="connsiteY8" fmla="*/ 30575 h 209550"/>
                <a:gd name="connsiteX9" fmla="*/ 41529 w 209550"/>
                <a:gd name="connsiteY9" fmla="*/ 22479 h 209550"/>
                <a:gd name="connsiteX10" fmla="*/ 23241 w 209550"/>
                <a:gd name="connsiteY10" fmla="*/ 40767 h 209550"/>
                <a:gd name="connsiteX11" fmla="*/ 30861 w 209550"/>
                <a:gd name="connsiteY11" fmla="*/ 64770 h 209550"/>
                <a:gd name="connsiteX12" fmla="*/ 22479 w 209550"/>
                <a:gd name="connsiteY12" fmla="*/ 84582 h 209550"/>
                <a:gd name="connsiteX13" fmla="*/ 0 w 209550"/>
                <a:gd name="connsiteY13" fmla="*/ 95821 h 209550"/>
                <a:gd name="connsiteX14" fmla="*/ 0 w 209550"/>
                <a:gd name="connsiteY14" fmla="*/ 120968 h 209550"/>
                <a:gd name="connsiteX15" fmla="*/ 22479 w 209550"/>
                <a:gd name="connsiteY15" fmla="*/ 132302 h 209550"/>
                <a:gd name="connsiteX16" fmla="*/ 30575 w 209550"/>
                <a:gd name="connsiteY16" fmla="*/ 152114 h 209550"/>
                <a:gd name="connsiteX17" fmla="*/ 22479 w 209550"/>
                <a:gd name="connsiteY17" fmla="*/ 176117 h 209550"/>
                <a:gd name="connsiteX18" fmla="*/ 41529 w 209550"/>
                <a:gd name="connsiteY18" fmla="*/ 194405 h 209550"/>
                <a:gd name="connsiteX19" fmla="*/ 65532 w 209550"/>
                <a:gd name="connsiteY19" fmla="*/ 186214 h 209550"/>
                <a:gd name="connsiteX20" fmla="*/ 85344 w 209550"/>
                <a:gd name="connsiteY20" fmla="*/ 194405 h 209550"/>
                <a:gd name="connsiteX21" fmla="*/ 96583 w 209550"/>
                <a:gd name="connsiteY21" fmla="*/ 216789 h 209550"/>
                <a:gd name="connsiteX22" fmla="*/ 122111 w 209550"/>
                <a:gd name="connsiteY22" fmla="*/ 216789 h 209550"/>
                <a:gd name="connsiteX23" fmla="*/ 133445 w 209550"/>
                <a:gd name="connsiteY23" fmla="*/ 194786 h 209550"/>
                <a:gd name="connsiteX24" fmla="*/ 152972 w 209550"/>
                <a:gd name="connsiteY24" fmla="*/ 186880 h 209550"/>
                <a:gd name="connsiteX25" fmla="*/ 176879 w 209550"/>
                <a:gd name="connsiteY25" fmla="*/ 195072 h 209550"/>
                <a:gd name="connsiteX26" fmla="*/ 195167 w 209550"/>
                <a:gd name="connsiteY26" fmla="*/ 176689 h 209550"/>
                <a:gd name="connsiteX27" fmla="*/ 187071 w 209550"/>
                <a:gd name="connsiteY27" fmla="*/ 152781 h 209550"/>
                <a:gd name="connsiteX28" fmla="*/ 195739 w 209550"/>
                <a:gd name="connsiteY28" fmla="*/ 132874 h 209550"/>
                <a:gd name="connsiteX29" fmla="*/ 218123 w 209550"/>
                <a:gd name="connsiteY29" fmla="*/ 121634 h 209550"/>
                <a:gd name="connsiteX30" fmla="*/ 218123 w 209550"/>
                <a:gd name="connsiteY30" fmla="*/ 95821 h 209550"/>
                <a:gd name="connsiteX31" fmla="*/ 195644 w 209550"/>
                <a:gd name="connsiteY31" fmla="*/ 84487 h 209550"/>
                <a:gd name="connsiteX32" fmla="*/ 187547 w 209550"/>
                <a:gd name="connsiteY32" fmla="*/ 64675 h 209550"/>
                <a:gd name="connsiteX33" fmla="*/ 109442 w 209550"/>
                <a:gd name="connsiteY33" fmla="*/ 146875 h 209550"/>
                <a:gd name="connsiteX34" fmla="*/ 71342 w 209550"/>
                <a:gd name="connsiteY34" fmla="*/ 108775 h 209550"/>
                <a:gd name="connsiteX35" fmla="*/ 109442 w 209550"/>
                <a:gd name="connsiteY35" fmla="*/ 70675 h 209550"/>
                <a:gd name="connsiteX36" fmla="*/ 147542 w 209550"/>
                <a:gd name="connsiteY36" fmla="*/ 108775 h 209550"/>
                <a:gd name="connsiteX37" fmla="*/ 109442 w 209550"/>
                <a:gd name="connsiteY37" fmla="*/ 14687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9550" h="209550">
                  <a:moveTo>
                    <a:pt x="187547" y="64675"/>
                  </a:moveTo>
                  <a:lnTo>
                    <a:pt x="195644" y="40672"/>
                  </a:lnTo>
                  <a:lnTo>
                    <a:pt x="177355" y="22384"/>
                  </a:lnTo>
                  <a:lnTo>
                    <a:pt x="153353" y="30480"/>
                  </a:lnTo>
                  <a:cubicBezTo>
                    <a:pt x="147113" y="26964"/>
                    <a:pt x="140457" y="24244"/>
                    <a:pt x="133541" y="22384"/>
                  </a:cubicBezTo>
                  <a:lnTo>
                    <a:pt x="122301" y="0"/>
                  </a:lnTo>
                  <a:lnTo>
                    <a:pt x="96774" y="0"/>
                  </a:lnTo>
                  <a:lnTo>
                    <a:pt x="85439" y="22479"/>
                  </a:lnTo>
                  <a:cubicBezTo>
                    <a:pt x="78498" y="24356"/>
                    <a:pt x="71813" y="27075"/>
                    <a:pt x="65532" y="30575"/>
                  </a:cubicBezTo>
                  <a:lnTo>
                    <a:pt x="41529" y="22479"/>
                  </a:lnTo>
                  <a:lnTo>
                    <a:pt x="23241" y="40767"/>
                  </a:lnTo>
                  <a:lnTo>
                    <a:pt x="30861" y="64770"/>
                  </a:lnTo>
                  <a:cubicBezTo>
                    <a:pt x="27206" y="70976"/>
                    <a:pt x="24388" y="77637"/>
                    <a:pt x="22479" y="84582"/>
                  </a:cubicBezTo>
                  <a:lnTo>
                    <a:pt x="0" y="95821"/>
                  </a:lnTo>
                  <a:lnTo>
                    <a:pt x="0" y="120968"/>
                  </a:lnTo>
                  <a:lnTo>
                    <a:pt x="22479" y="132302"/>
                  </a:lnTo>
                  <a:cubicBezTo>
                    <a:pt x="24332" y="139221"/>
                    <a:pt x="27052" y="145878"/>
                    <a:pt x="30575" y="152114"/>
                  </a:cubicBezTo>
                  <a:lnTo>
                    <a:pt x="22479" y="176117"/>
                  </a:lnTo>
                  <a:lnTo>
                    <a:pt x="41529" y="194405"/>
                  </a:lnTo>
                  <a:lnTo>
                    <a:pt x="65532" y="186214"/>
                  </a:lnTo>
                  <a:cubicBezTo>
                    <a:pt x="71767" y="189763"/>
                    <a:pt x="78423" y="192515"/>
                    <a:pt x="85344" y="194405"/>
                  </a:cubicBezTo>
                  <a:lnTo>
                    <a:pt x="96583" y="216789"/>
                  </a:lnTo>
                  <a:lnTo>
                    <a:pt x="122111" y="216789"/>
                  </a:lnTo>
                  <a:lnTo>
                    <a:pt x="133445" y="194786"/>
                  </a:lnTo>
                  <a:cubicBezTo>
                    <a:pt x="140245" y="192937"/>
                    <a:pt x="146800" y="190283"/>
                    <a:pt x="152972" y="186880"/>
                  </a:cubicBezTo>
                  <a:lnTo>
                    <a:pt x="176879" y="195072"/>
                  </a:lnTo>
                  <a:lnTo>
                    <a:pt x="195167" y="176689"/>
                  </a:lnTo>
                  <a:lnTo>
                    <a:pt x="187071" y="152781"/>
                  </a:lnTo>
                  <a:cubicBezTo>
                    <a:pt x="190710" y="146497"/>
                    <a:pt x="193618" y="139818"/>
                    <a:pt x="195739" y="132874"/>
                  </a:cubicBezTo>
                  <a:lnTo>
                    <a:pt x="218123" y="121634"/>
                  </a:lnTo>
                  <a:lnTo>
                    <a:pt x="218123" y="95821"/>
                  </a:lnTo>
                  <a:lnTo>
                    <a:pt x="195644" y="84487"/>
                  </a:lnTo>
                  <a:cubicBezTo>
                    <a:pt x="193825" y="77556"/>
                    <a:pt x="191103" y="70896"/>
                    <a:pt x="187547" y="64675"/>
                  </a:cubicBezTo>
                  <a:close/>
                  <a:moveTo>
                    <a:pt x="109442" y="146875"/>
                  </a:moveTo>
                  <a:cubicBezTo>
                    <a:pt x="88401" y="146875"/>
                    <a:pt x="71342" y="129817"/>
                    <a:pt x="71342" y="108775"/>
                  </a:cubicBezTo>
                  <a:cubicBezTo>
                    <a:pt x="71342" y="87734"/>
                    <a:pt x="88401" y="70675"/>
                    <a:pt x="109442" y="70675"/>
                  </a:cubicBezTo>
                  <a:cubicBezTo>
                    <a:pt x="130356" y="70982"/>
                    <a:pt x="147236" y="87861"/>
                    <a:pt x="147542" y="108775"/>
                  </a:cubicBezTo>
                  <a:cubicBezTo>
                    <a:pt x="147542" y="129817"/>
                    <a:pt x="130484" y="146875"/>
                    <a:pt x="109442" y="146875"/>
                  </a:cubicBezTo>
                  <a:close/>
                </a:path>
              </a:pathLst>
            </a:custGeom>
            <a:solidFill>
              <a:srgbClr val="D99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AB964E97-4309-481E-BE2A-C86324C9DAAE}"/>
                </a:ext>
              </a:extLst>
            </p:cNvPr>
            <p:cNvSpPr/>
            <p:nvPr/>
          </p:nvSpPr>
          <p:spPr>
            <a:xfrm>
              <a:off x="1672538" y="2413183"/>
              <a:ext cx="209550" cy="47625"/>
            </a:xfrm>
            <a:custGeom>
              <a:avLst/>
              <a:gdLst>
                <a:gd name="connsiteX0" fmla="*/ 189835 w 209550"/>
                <a:gd name="connsiteY0" fmla="*/ 0 h 47625"/>
                <a:gd name="connsiteX1" fmla="*/ 25910 w 209550"/>
                <a:gd name="connsiteY1" fmla="*/ 0 h 47625"/>
                <a:gd name="connsiteX2" fmla="*/ 48 w 209550"/>
                <a:gd name="connsiteY2" fmla="*/ 29098 h 47625"/>
                <a:gd name="connsiteX3" fmla="*/ 25910 w 209550"/>
                <a:gd name="connsiteY3" fmla="*/ 54959 h 47625"/>
                <a:gd name="connsiteX4" fmla="*/ 189835 w 209550"/>
                <a:gd name="connsiteY4" fmla="*/ 54959 h 47625"/>
                <a:gd name="connsiteX5" fmla="*/ 215696 w 209550"/>
                <a:gd name="connsiteY5" fmla="*/ 25861 h 47625"/>
                <a:gd name="connsiteX6" fmla="*/ 189835 w 209550"/>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47625">
                  <a:moveTo>
                    <a:pt x="189835" y="0"/>
                  </a:moveTo>
                  <a:lnTo>
                    <a:pt x="25910" y="0"/>
                  </a:lnTo>
                  <a:cubicBezTo>
                    <a:pt x="10734" y="894"/>
                    <a:pt x="-845" y="13922"/>
                    <a:pt x="48" y="29098"/>
                  </a:cubicBezTo>
                  <a:cubicBezTo>
                    <a:pt x="869" y="43027"/>
                    <a:pt x="11981" y="54139"/>
                    <a:pt x="25910" y="54959"/>
                  </a:cubicBezTo>
                  <a:lnTo>
                    <a:pt x="189835" y="54959"/>
                  </a:lnTo>
                  <a:cubicBezTo>
                    <a:pt x="205011" y="54065"/>
                    <a:pt x="216590" y="41037"/>
                    <a:pt x="215696" y="25861"/>
                  </a:cubicBezTo>
                  <a:cubicBezTo>
                    <a:pt x="214875" y="11932"/>
                    <a:pt x="203763" y="820"/>
                    <a:pt x="189835" y="0"/>
                  </a:cubicBezTo>
                  <a:close/>
                </a:path>
              </a:pathLst>
            </a:custGeom>
            <a:solidFill>
              <a:srgbClr val="D99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AAD2630D-F0DF-441B-B126-BCF486E9EC28}"/>
                </a:ext>
              </a:extLst>
            </p:cNvPr>
            <p:cNvSpPr/>
            <p:nvPr/>
          </p:nvSpPr>
          <p:spPr>
            <a:xfrm>
              <a:off x="1720927" y="2506242"/>
              <a:ext cx="114300" cy="47625"/>
            </a:xfrm>
            <a:custGeom>
              <a:avLst/>
              <a:gdLst>
                <a:gd name="connsiteX0" fmla="*/ 59531 w 114300"/>
                <a:gd name="connsiteY0" fmla="*/ 54959 h 47625"/>
                <a:gd name="connsiteX1" fmla="*/ 118967 w 114300"/>
                <a:gd name="connsiteY1" fmla="*/ 0 h 47625"/>
                <a:gd name="connsiteX2" fmla="*/ 0 w 114300"/>
                <a:gd name="connsiteY2" fmla="*/ 0 h 47625"/>
                <a:gd name="connsiteX3" fmla="*/ 59531 w 114300"/>
                <a:gd name="connsiteY3" fmla="*/ 54959 h 47625"/>
              </a:gdLst>
              <a:ahLst/>
              <a:cxnLst>
                <a:cxn ang="0">
                  <a:pos x="connsiteX0" y="connsiteY0"/>
                </a:cxn>
                <a:cxn ang="0">
                  <a:pos x="connsiteX1" y="connsiteY1"/>
                </a:cxn>
                <a:cxn ang="0">
                  <a:pos x="connsiteX2" y="connsiteY2"/>
                </a:cxn>
                <a:cxn ang="0">
                  <a:pos x="connsiteX3" y="connsiteY3"/>
                </a:cxn>
              </a:cxnLst>
              <a:rect l="l" t="t" r="r" b="b"/>
              <a:pathLst>
                <a:path w="114300" h="47625">
                  <a:moveTo>
                    <a:pt x="59531" y="54959"/>
                  </a:moveTo>
                  <a:cubicBezTo>
                    <a:pt x="90631" y="54910"/>
                    <a:pt x="116487" y="31001"/>
                    <a:pt x="118967" y="0"/>
                  </a:cubicBezTo>
                  <a:lnTo>
                    <a:pt x="0" y="0"/>
                  </a:lnTo>
                  <a:cubicBezTo>
                    <a:pt x="2527" y="31016"/>
                    <a:pt x="28413" y="54914"/>
                    <a:pt x="59531" y="54959"/>
                  </a:cubicBezTo>
                  <a:close/>
                </a:path>
              </a:pathLst>
            </a:custGeom>
            <a:solidFill>
              <a:srgbClr val="D99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46A072CC-B0BF-43B0-8D5B-2BDEAE82CE13}"/>
                </a:ext>
              </a:extLst>
            </p:cNvPr>
            <p:cNvSpPr/>
            <p:nvPr/>
          </p:nvSpPr>
          <p:spPr>
            <a:xfrm>
              <a:off x="1542047" y="1881021"/>
              <a:ext cx="466725" cy="485775"/>
            </a:xfrm>
            <a:custGeom>
              <a:avLst/>
              <a:gdLst>
                <a:gd name="connsiteX0" fmla="*/ 476250 w 466725"/>
                <a:gd name="connsiteY0" fmla="*/ 243364 h 485775"/>
                <a:gd name="connsiteX1" fmla="*/ 476250 w 466725"/>
                <a:gd name="connsiteY1" fmla="*/ 235172 h 485775"/>
                <a:gd name="connsiteX2" fmla="*/ 238125 w 466725"/>
                <a:gd name="connsiteY2" fmla="*/ 0 h 485775"/>
                <a:gd name="connsiteX3" fmla="*/ 238125 w 466725"/>
                <a:gd name="connsiteY3" fmla="*/ 0 h 485775"/>
                <a:gd name="connsiteX4" fmla="*/ 0 w 466725"/>
                <a:gd name="connsiteY4" fmla="*/ 235172 h 485775"/>
                <a:gd name="connsiteX5" fmla="*/ 0 w 466725"/>
                <a:gd name="connsiteY5" fmla="*/ 243364 h 485775"/>
                <a:gd name="connsiteX6" fmla="*/ 16573 w 466725"/>
                <a:gd name="connsiteY6" fmla="*/ 325755 h 485775"/>
                <a:gd name="connsiteX7" fmla="*/ 57912 w 466725"/>
                <a:gd name="connsiteY7" fmla="*/ 393478 h 485775"/>
                <a:gd name="connsiteX8" fmla="*/ 113633 w 466725"/>
                <a:gd name="connsiteY8" fmla="*/ 483965 h 485775"/>
                <a:gd name="connsiteX9" fmla="*/ 130016 w 466725"/>
                <a:gd name="connsiteY9" fmla="*/ 494062 h 485775"/>
                <a:gd name="connsiteX10" fmla="*/ 346234 w 466725"/>
                <a:gd name="connsiteY10" fmla="*/ 494062 h 485775"/>
                <a:gd name="connsiteX11" fmla="*/ 362617 w 466725"/>
                <a:gd name="connsiteY11" fmla="*/ 483965 h 485775"/>
                <a:gd name="connsiteX12" fmla="*/ 418338 w 466725"/>
                <a:gd name="connsiteY12" fmla="*/ 393478 h 485775"/>
                <a:gd name="connsiteX13" fmla="*/ 459676 w 466725"/>
                <a:gd name="connsiteY13" fmla="*/ 325755 h 485775"/>
                <a:gd name="connsiteX14" fmla="*/ 476250 w 466725"/>
                <a:gd name="connsiteY14" fmla="*/ 243364 h 485775"/>
                <a:gd name="connsiteX15" fmla="*/ 421386 w 466725"/>
                <a:gd name="connsiteY15" fmla="*/ 242507 h 485775"/>
                <a:gd name="connsiteX16" fmla="*/ 408718 w 466725"/>
                <a:gd name="connsiteY16" fmla="*/ 306515 h 485775"/>
                <a:gd name="connsiteX17" fmla="*/ 377857 w 466725"/>
                <a:gd name="connsiteY17" fmla="*/ 356807 h 485775"/>
                <a:gd name="connsiteX18" fmla="*/ 323850 w 466725"/>
                <a:gd name="connsiteY18" fmla="*/ 438912 h 485775"/>
                <a:gd name="connsiteX19" fmla="*/ 152400 w 466725"/>
                <a:gd name="connsiteY19" fmla="*/ 438912 h 485775"/>
                <a:gd name="connsiteX20" fmla="*/ 98870 w 466725"/>
                <a:gd name="connsiteY20" fmla="*/ 356521 h 485775"/>
                <a:gd name="connsiteX21" fmla="*/ 68008 w 466725"/>
                <a:gd name="connsiteY21" fmla="*/ 306229 h 485775"/>
                <a:gd name="connsiteX22" fmla="*/ 54864 w 466725"/>
                <a:gd name="connsiteY22" fmla="*/ 242221 h 485775"/>
                <a:gd name="connsiteX23" fmla="*/ 54864 w 466725"/>
                <a:gd name="connsiteY23" fmla="*/ 235363 h 485775"/>
                <a:gd name="connsiteX24" fmla="*/ 237839 w 466725"/>
                <a:gd name="connsiteY24" fmla="*/ 54388 h 485775"/>
                <a:gd name="connsiteX25" fmla="*/ 237839 w 466725"/>
                <a:gd name="connsiteY25" fmla="*/ 54388 h 485775"/>
                <a:gd name="connsiteX26" fmla="*/ 420814 w 466725"/>
                <a:gd name="connsiteY26" fmla="*/ 235363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6725" h="485775">
                  <a:moveTo>
                    <a:pt x="476250" y="243364"/>
                  </a:moveTo>
                  <a:lnTo>
                    <a:pt x="476250" y="235172"/>
                  </a:lnTo>
                  <a:cubicBezTo>
                    <a:pt x="473823" y="105160"/>
                    <a:pt x="368157" y="804"/>
                    <a:pt x="238125" y="0"/>
                  </a:cubicBezTo>
                  <a:lnTo>
                    <a:pt x="238125" y="0"/>
                  </a:lnTo>
                  <a:cubicBezTo>
                    <a:pt x="108093" y="804"/>
                    <a:pt x="2427" y="105160"/>
                    <a:pt x="0" y="235172"/>
                  </a:cubicBezTo>
                  <a:lnTo>
                    <a:pt x="0" y="243364"/>
                  </a:lnTo>
                  <a:cubicBezTo>
                    <a:pt x="871" y="271562"/>
                    <a:pt x="6473" y="299414"/>
                    <a:pt x="16573" y="325755"/>
                  </a:cubicBezTo>
                  <a:cubicBezTo>
                    <a:pt x="26214" y="350609"/>
                    <a:pt x="40213" y="373543"/>
                    <a:pt x="57912" y="393478"/>
                  </a:cubicBezTo>
                  <a:cubicBezTo>
                    <a:pt x="79724" y="417195"/>
                    <a:pt x="103537" y="463391"/>
                    <a:pt x="113633" y="483965"/>
                  </a:cubicBezTo>
                  <a:cubicBezTo>
                    <a:pt x="116721" y="490180"/>
                    <a:pt x="123076" y="494096"/>
                    <a:pt x="130016" y="494062"/>
                  </a:cubicBezTo>
                  <a:lnTo>
                    <a:pt x="346234" y="494062"/>
                  </a:lnTo>
                  <a:cubicBezTo>
                    <a:pt x="353174" y="494096"/>
                    <a:pt x="359529" y="490180"/>
                    <a:pt x="362617" y="483965"/>
                  </a:cubicBezTo>
                  <a:cubicBezTo>
                    <a:pt x="372713" y="463391"/>
                    <a:pt x="396526" y="417290"/>
                    <a:pt x="418338" y="393478"/>
                  </a:cubicBezTo>
                  <a:cubicBezTo>
                    <a:pt x="436037" y="373543"/>
                    <a:pt x="450036" y="350609"/>
                    <a:pt x="459676" y="325755"/>
                  </a:cubicBezTo>
                  <a:cubicBezTo>
                    <a:pt x="469777" y="299414"/>
                    <a:pt x="475379" y="271562"/>
                    <a:pt x="476250" y="243364"/>
                  </a:cubicBezTo>
                  <a:close/>
                  <a:moveTo>
                    <a:pt x="421386" y="242507"/>
                  </a:moveTo>
                  <a:cubicBezTo>
                    <a:pt x="420709" y="264394"/>
                    <a:pt x="416429" y="286020"/>
                    <a:pt x="408718" y="306515"/>
                  </a:cubicBezTo>
                  <a:cubicBezTo>
                    <a:pt x="401485" y="324971"/>
                    <a:pt x="391037" y="341999"/>
                    <a:pt x="377857" y="356807"/>
                  </a:cubicBezTo>
                  <a:cubicBezTo>
                    <a:pt x="356714" y="381975"/>
                    <a:pt x="338588" y="409531"/>
                    <a:pt x="323850" y="438912"/>
                  </a:cubicBezTo>
                  <a:lnTo>
                    <a:pt x="152400" y="438912"/>
                  </a:lnTo>
                  <a:cubicBezTo>
                    <a:pt x="137831" y="409455"/>
                    <a:pt x="119864" y="381803"/>
                    <a:pt x="98870" y="356521"/>
                  </a:cubicBezTo>
                  <a:cubicBezTo>
                    <a:pt x="85690" y="341713"/>
                    <a:pt x="75241" y="324685"/>
                    <a:pt x="68008" y="306229"/>
                  </a:cubicBezTo>
                  <a:cubicBezTo>
                    <a:pt x="60135" y="285761"/>
                    <a:pt x="55694" y="264135"/>
                    <a:pt x="54864" y="242221"/>
                  </a:cubicBezTo>
                  <a:lnTo>
                    <a:pt x="54864" y="235363"/>
                  </a:lnTo>
                  <a:cubicBezTo>
                    <a:pt x="56570" y="135350"/>
                    <a:pt x="137813" y="54995"/>
                    <a:pt x="237839" y="54388"/>
                  </a:cubicBezTo>
                  <a:lnTo>
                    <a:pt x="237839" y="54388"/>
                  </a:lnTo>
                  <a:cubicBezTo>
                    <a:pt x="337865" y="54995"/>
                    <a:pt x="419109" y="135350"/>
                    <a:pt x="420814" y="235363"/>
                  </a:cubicBezTo>
                  <a:close/>
                </a:path>
              </a:pathLst>
            </a:custGeom>
            <a:solidFill>
              <a:srgbClr val="D99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90E74908-3A30-454E-B1D1-A6AE20A529A9}"/>
                </a:ext>
              </a:extLst>
            </p:cNvPr>
            <p:cNvSpPr/>
            <p:nvPr/>
          </p:nvSpPr>
          <p:spPr>
            <a:xfrm>
              <a:off x="1763218" y="1738908"/>
              <a:ext cx="38100" cy="104775"/>
            </a:xfrm>
            <a:custGeom>
              <a:avLst/>
              <a:gdLst>
                <a:gd name="connsiteX0" fmla="*/ 19050 w 38100"/>
                <a:gd name="connsiteY0" fmla="*/ 104775 h 104775"/>
                <a:gd name="connsiteX1" fmla="*/ 38100 w 38100"/>
                <a:gd name="connsiteY1" fmla="*/ 85725 h 104775"/>
                <a:gd name="connsiteX2" fmla="*/ 38100 w 38100"/>
                <a:gd name="connsiteY2" fmla="*/ 19050 h 104775"/>
                <a:gd name="connsiteX3" fmla="*/ 19050 w 38100"/>
                <a:gd name="connsiteY3" fmla="*/ 0 h 104775"/>
                <a:gd name="connsiteX4" fmla="*/ 0 w 38100"/>
                <a:gd name="connsiteY4" fmla="*/ 19050 h 104775"/>
                <a:gd name="connsiteX5" fmla="*/ 0 w 38100"/>
                <a:gd name="connsiteY5" fmla="*/ 85725 h 104775"/>
                <a:gd name="connsiteX6" fmla="*/ 19050 w 38100"/>
                <a:gd name="connsiteY6"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104775">
                  <a:moveTo>
                    <a:pt x="19050" y="104775"/>
                  </a:moveTo>
                  <a:cubicBezTo>
                    <a:pt x="29571" y="104775"/>
                    <a:pt x="38100" y="96246"/>
                    <a:pt x="38100" y="85725"/>
                  </a:cubicBezTo>
                  <a:lnTo>
                    <a:pt x="38100" y="19050"/>
                  </a:lnTo>
                  <a:cubicBezTo>
                    <a:pt x="38100" y="8529"/>
                    <a:pt x="29571" y="0"/>
                    <a:pt x="19050" y="0"/>
                  </a:cubicBezTo>
                  <a:cubicBezTo>
                    <a:pt x="8529" y="0"/>
                    <a:pt x="0" y="8529"/>
                    <a:pt x="0" y="19050"/>
                  </a:cubicBezTo>
                  <a:lnTo>
                    <a:pt x="0" y="85725"/>
                  </a:lnTo>
                  <a:cubicBezTo>
                    <a:pt x="0" y="96246"/>
                    <a:pt x="8529" y="104775"/>
                    <a:pt x="19050" y="104775"/>
                  </a:cubicBezTo>
                  <a:close/>
                </a:path>
              </a:pathLst>
            </a:custGeom>
            <a:solidFill>
              <a:srgbClr val="D99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04F5C8A1-8766-41AE-A336-8272E26557DE}"/>
                </a:ext>
              </a:extLst>
            </p:cNvPr>
            <p:cNvSpPr/>
            <p:nvPr/>
          </p:nvSpPr>
          <p:spPr>
            <a:xfrm>
              <a:off x="1504135" y="1848297"/>
              <a:ext cx="76200" cy="76200"/>
            </a:xfrm>
            <a:custGeom>
              <a:avLst/>
              <a:gdLst>
                <a:gd name="connsiteX0" fmla="*/ 52105 w 76200"/>
                <a:gd name="connsiteY0" fmla="*/ 79111 h 76200"/>
                <a:gd name="connsiteX1" fmla="*/ 78965 w 76200"/>
                <a:gd name="connsiteY1" fmla="*/ 79111 h 76200"/>
                <a:gd name="connsiteX2" fmla="*/ 78965 w 76200"/>
                <a:gd name="connsiteY2" fmla="*/ 52250 h 76200"/>
                <a:gd name="connsiteX3" fmla="*/ 31817 w 76200"/>
                <a:gd name="connsiteY3" fmla="*/ 4911 h 76200"/>
                <a:gd name="connsiteX4" fmla="*/ 4910 w 76200"/>
                <a:gd name="connsiteY4" fmla="*/ 6283 h 76200"/>
                <a:gd name="connsiteX5" fmla="*/ 4956 w 76200"/>
                <a:gd name="connsiteY5" fmla="*/ 3186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76200">
                  <a:moveTo>
                    <a:pt x="52105" y="79111"/>
                  </a:moveTo>
                  <a:cubicBezTo>
                    <a:pt x="59535" y="86496"/>
                    <a:pt x="71535" y="86496"/>
                    <a:pt x="78965" y="79111"/>
                  </a:cubicBezTo>
                  <a:cubicBezTo>
                    <a:pt x="86351" y="71680"/>
                    <a:pt x="86351" y="59680"/>
                    <a:pt x="78965" y="52250"/>
                  </a:cubicBezTo>
                  <a:lnTo>
                    <a:pt x="31817" y="4911"/>
                  </a:lnTo>
                  <a:cubicBezTo>
                    <a:pt x="24008" y="-2140"/>
                    <a:pt x="11962" y="-1525"/>
                    <a:pt x="4910" y="6283"/>
                  </a:cubicBezTo>
                  <a:cubicBezTo>
                    <a:pt x="-1654" y="13555"/>
                    <a:pt x="-1634" y="24619"/>
                    <a:pt x="4956" y="31866"/>
                  </a:cubicBezTo>
                  <a:close/>
                </a:path>
              </a:pathLst>
            </a:custGeom>
            <a:solidFill>
              <a:srgbClr val="D99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DB2F6F59-E808-4866-812C-2478EC49BC43}"/>
                </a:ext>
              </a:extLst>
            </p:cNvPr>
            <p:cNvSpPr/>
            <p:nvPr/>
          </p:nvSpPr>
          <p:spPr>
            <a:xfrm>
              <a:off x="1975706" y="1853240"/>
              <a:ext cx="76200" cy="76200"/>
            </a:xfrm>
            <a:custGeom>
              <a:avLst/>
              <a:gdLst>
                <a:gd name="connsiteX0" fmla="*/ 19446 w 76200"/>
                <a:gd name="connsiteY0" fmla="*/ 83407 h 76200"/>
                <a:gd name="connsiteX1" fmla="*/ 32971 w 76200"/>
                <a:gd name="connsiteY1" fmla="*/ 77787 h 76200"/>
                <a:gd name="connsiteX2" fmla="*/ 80025 w 76200"/>
                <a:gd name="connsiteY2" fmla="*/ 30162 h 76200"/>
                <a:gd name="connsiteX3" fmla="*/ 75664 w 76200"/>
                <a:gd name="connsiteY3" fmla="*/ 3577 h 76200"/>
                <a:gd name="connsiteX4" fmla="*/ 53164 w 76200"/>
                <a:gd name="connsiteY4" fmla="*/ 3778 h 76200"/>
                <a:gd name="connsiteX5" fmla="*/ 5539 w 76200"/>
                <a:gd name="connsiteY5" fmla="*/ 51403 h 76200"/>
                <a:gd name="connsiteX6" fmla="*/ 5539 w 76200"/>
                <a:gd name="connsiteY6" fmla="*/ 78264 h 76200"/>
                <a:gd name="connsiteX7" fmla="*/ 19446 w 76200"/>
                <a:gd name="connsiteY7" fmla="*/ 8340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76200">
                  <a:moveTo>
                    <a:pt x="19446" y="83407"/>
                  </a:moveTo>
                  <a:cubicBezTo>
                    <a:pt x="24523" y="83411"/>
                    <a:pt x="29392" y="81388"/>
                    <a:pt x="32971" y="77787"/>
                  </a:cubicBezTo>
                  <a:lnTo>
                    <a:pt x="80025" y="30162"/>
                  </a:lnTo>
                  <a:cubicBezTo>
                    <a:pt x="86162" y="21617"/>
                    <a:pt x="84210" y="9714"/>
                    <a:pt x="75664" y="3577"/>
                  </a:cubicBezTo>
                  <a:cubicBezTo>
                    <a:pt x="68922" y="-1265"/>
                    <a:pt x="59819" y="-1184"/>
                    <a:pt x="53164" y="3778"/>
                  </a:cubicBezTo>
                  <a:lnTo>
                    <a:pt x="5539" y="51403"/>
                  </a:lnTo>
                  <a:cubicBezTo>
                    <a:pt x="-1846" y="58834"/>
                    <a:pt x="-1846" y="70833"/>
                    <a:pt x="5539" y="78264"/>
                  </a:cubicBezTo>
                  <a:cubicBezTo>
                    <a:pt x="9290" y="81786"/>
                    <a:pt x="14306" y="83641"/>
                    <a:pt x="19446" y="83407"/>
                  </a:cubicBezTo>
                  <a:close/>
                </a:path>
              </a:pathLst>
            </a:custGeom>
            <a:solidFill>
              <a:srgbClr val="D99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A0E0A3F1-1494-4CEF-8D86-D5EC89D5D154}"/>
                </a:ext>
              </a:extLst>
            </p:cNvPr>
            <p:cNvSpPr/>
            <p:nvPr/>
          </p:nvSpPr>
          <p:spPr>
            <a:xfrm>
              <a:off x="1400696" y="2096096"/>
              <a:ext cx="104775" cy="38100"/>
            </a:xfrm>
            <a:custGeom>
              <a:avLst/>
              <a:gdLst>
                <a:gd name="connsiteX0" fmla="*/ 85725 w 104775"/>
                <a:gd name="connsiteY0" fmla="*/ 0 h 38100"/>
                <a:gd name="connsiteX1" fmla="*/ 19050 w 104775"/>
                <a:gd name="connsiteY1" fmla="*/ 0 h 38100"/>
                <a:gd name="connsiteX2" fmla="*/ 0 w 104775"/>
                <a:gd name="connsiteY2" fmla="*/ 19050 h 38100"/>
                <a:gd name="connsiteX3" fmla="*/ 19050 w 104775"/>
                <a:gd name="connsiteY3" fmla="*/ 38100 h 38100"/>
                <a:gd name="connsiteX4" fmla="*/ 85725 w 104775"/>
                <a:gd name="connsiteY4" fmla="*/ 38100 h 38100"/>
                <a:gd name="connsiteX5" fmla="*/ 104775 w 104775"/>
                <a:gd name="connsiteY5" fmla="*/ 19050 h 38100"/>
                <a:gd name="connsiteX6" fmla="*/ 85725 w 104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38100">
                  <a:moveTo>
                    <a:pt x="85725" y="0"/>
                  </a:moveTo>
                  <a:lnTo>
                    <a:pt x="19050" y="0"/>
                  </a:lnTo>
                  <a:cubicBezTo>
                    <a:pt x="8529" y="0"/>
                    <a:pt x="0" y="8529"/>
                    <a:pt x="0" y="19050"/>
                  </a:cubicBezTo>
                  <a:cubicBezTo>
                    <a:pt x="0" y="29571"/>
                    <a:pt x="8529" y="38100"/>
                    <a:pt x="19050" y="38100"/>
                  </a:cubicBezTo>
                  <a:lnTo>
                    <a:pt x="85725" y="38100"/>
                  </a:lnTo>
                  <a:cubicBezTo>
                    <a:pt x="96246" y="38100"/>
                    <a:pt x="104775" y="29571"/>
                    <a:pt x="104775" y="19050"/>
                  </a:cubicBezTo>
                  <a:cubicBezTo>
                    <a:pt x="104775" y="8529"/>
                    <a:pt x="96246" y="0"/>
                    <a:pt x="85725" y="0"/>
                  </a:cubicBezTo>
                  <a:close/>
                </a:path>
              </a:pathLst>
            </a:custGeom>
            <a:solidFill>
              <a:srgbClr val="D99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02417A72-41CD-4B45-AD51-9DBD6F9AA841}"/>
                </a:ext>
              </a:extLst>
            </p:cNvPr>
            <p:cNvSpPr/>
            <p:nvPr/>
          </p:nvSpPr>
          <p:spPr>
            <a:xfrm>
              <a:off x="1502431" y="2297636"/>
              <a:ext cx="76200" cy="85725"/>
            </a:xfrm>
            <a:custGeom>
              <a:avLst/>
              <a:gdLst>
                <a:gd name="connsiteX0" fmla="*/ 53808 w 76200"/>
                <a:gd name="connsiteY0" fmla="*/ 4581 h 85725"/>
                <a:gd name="connsiteX1" fmla="*/ 6659 w 76200"/>
                <a:gd name="connsiteY1" fmla="*/ 52206 h 85725"/>
                <a:gd name="connsiteX2" fmla="*/ 4581 w 76200"/>
                <a:gd name="connsiteY2" fmla="*/ 79066 h 85725"/>
                <a:gd name="connsiteX3" fmla="*/ 31442 w 76200"/>
                <a:gd name="connsiteY3" fmla="*/ 81144 h 85725"/>
                <a:gd name="connsiteX4" fmla="*/ 33520 w 76200"/>
                <a:gd name="connsiteY4" fmla="*/ 79066 h 85725"/>
                <a:gd name="connsiteX5" fmla="*/ 80669 w 76200"/>
                <a:gd name="connsiteY5" fmla="*/ 31441 h 85725"/>
                <a:gd name="connsiteX6" fmla="*/ 78590 w 76200"/>
                <a:gd name="connsiteY6" fmla="*/ 4581 h 85725"/>
                <a:gd name="connsiteX7" fmla="*/ 53808 w 76200"/>
                <a:gd name="connsiteY7" fmla="*/ 458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85725">
                  <a:moveTo>
                    <a:pt x="53808" y="4581"/>
                  </a:moveTo>
                  <a:lnTo>
                    <a:pt x="6659" y="52206"/>
                  </a:lnTo>
                  <a:cubicBezTo>
                    <a:pt x="-1332" y="59049"/>
                    <a:pt x="-2263" y="71075"/>
                    <a:pt x="4581" y="79066"/>
                  </a:cubicBezTo>
                  <a:cubicBezTo>
                    <a:pt x="11425" y="87058"/>
                    <a:pt x="23451" y="87987"/>
                    <a:pt x="31442" y="81144"/>
                  </a:cubicBezTo>
                  <a:cubicBezTo>
                    <a:pt x="32187" y="80506"/>
                    <a:pt x="32882" y="79811"/>
                    <a:pt x="33520" y="79066"/>
                  </a:cubicBezTo>
                  <a:lnTo>
                    <a:pt x="80669" y="31441"/>
                  </a:lnTo>
                  <a:cubicBezTo>
                    <a:pt x="87512" y="23450"/>
                    <a:pt x="86582" y="11424"/>
                    <a:pt x="78590" y="4581"/>
                  </a:cubicBezTo>
                  <a:cubicBezTo>
                    <a:pt x="71459" y="-1527"/>
                    <a:pt x="60941" y="-1527"/>
                    <a:pt x="53808" y="4581"/>
                  </a:cubicBezTo>
                  <a:close/>
                </a:path>
              </a:pathLst>
            </a:custGeom>
            <a:solidFill>
              <a:srgbClr val="D99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Shape 21">
              <a:extLst>
                <a:ext uri="{FF2B5EF4-FFF2-40B4-BE49-F238E27FC236}">
                  <a16:creationId xmlns:a16="http://schemas.microsoft.com/office/drawing/2014/main" id="{0295F0FA-F38C-495F-B236-EE0C86F00D40}"/>
                </a:ext>
              </a:extLst>
            </p:cNvPr>
            <p:cNvSpPr/>
            <p:nvPr/>
          </p:nvSpPr>
          <p:spPr>
            <a:xfrm>
              <a:off x="1975488" y="2292314"/>
              <a:ext cx="85725" cy="85725"/>
            </a:xfrm>
            <a:custGeom>
              <a:avLst/>
              <a:gdLst>
                <a:gd name="connsiteX0" fmla="*/ 33190 w 85725"/>
                <a:gd name="connsiteY0" fmla="*/ 6283 h 85725"/>
                <a:gd name="connsiteX1" fmla="*/ 6283 w 85725"/>
                <a:gd name="connsiteY1" fmla="*/ 4911 h 85725"/>
                <a:gd name="connsiteX2" fmla="*/ 4911 w 85725"/>
                <a:gd name="connsiteY2" fmla="*/ 31817 h 85725"/>
                <a:gd name="connsiteX3" fmla="*/ 6234 w 85725"/>
                <a:gd name="connsiteY3" fmla="*/ 33144 h 85725"/>
                <a:gd name="connsiteX4" fmla="*/ 53859 w 85725"/>
                <a:gd name="connsiteY4" fmla="*/ 80769 h 85725"/>
                <a:gd name="connsiteX5" fmla="*/ 80689 w 85725"/>
                <a:gd name="connsiteY5" fmla="*/ 83213 h 85725"/>
                <a:gd name="connsiteX6" fmla="*/ 83133 w 85725"/>
                <a:gd name="connsiteY6" fmla="*/ 56384 h 85725"/>
                <a:gd name="connsiteX7" fmla="*/ 80052 w 85725"/>
                <a:gd name="connsiteY7" fmla="*/ 5343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85725">
                  <a:moveTo>
                    <a:pt x="33190" y="6283"/>
                  </a:moveTo>
                  <a:cubicBezTo>
                    <a:pt x="26139" y="-1525"/>
                    <a:pt x="14093" y="-2140"/>
                    <a:pt x="6283" y="4911"/>
                  </a:cubicBezTo>
                  <a:cubicBezTo>
                    <a:pt x="-1525" y="11961"/>
                    <a:pt x="-2140" y="24007"/>
                    <a:pt x="4911" y="31817"/>
                  </a:cubicBezTo>
                  <a:cubicBezTo>
                    <a:pt x="5330" y="32280"/>
                    <a:pt x="5772" y="32724"/>
                    <a:pt x="6234" y="33144"/>
                  </a:cubicBezTo>
                  <a:lnTo>
                    <a:pt x="53859" y="80769"/>
                  </a:lnTo>
                  <a:cubicBezTo>
                    <a:pt x="60593" y="88853"/>
                    <a:pt x="72605" y="89947"/>
                    <a:pt x="80689" y="83213"/>
                  </a:cubicBezTo>
                  <a:cubicBezTo>
                    <a:pt x="88773" y="76480"/>
                    <a:pt x="89866" y="64468"/>
                    <a:pt x="83133" y="56384"/>
                  </a:cubicBezTo>
                  <a:cubicBezTo>
                    <a:pt x="82219" y="55288"/>
                    <a:pt x="81187" y="54298"/>
                    <a:pt x="80052" y="53432"/>
                  </a:cubicBezTo>
                  <a:close/>
                </a:path>
              </a:pathLst>
            </a:custGeom>
            <a:solidFill>
              <a:srgbClr val="D99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0180B58D-B234-4CA1-8BBC-B3D241CCDDD4}"/>
                </a:ext>
              </a:extLst>
            </p:cNvPr>
            <p:cNvSpPr/>
            <p:nvPr/>
          </p:nvSpPr>
          <p:spPr>
            <a:xfrm>
              <a:off x="2055540" y="2095429"/>
              <a:ext cx="104775" cy="38100"/>
            </a:xfrm>
            <a:custGeom>
              <a:avLst/>
              <a:gdLst>
                <a:gd name="connsiteX0" fmla="*/ 85725 w 104775"/>
                <a:gd name="connsiteY0" fmla="*/ 0 h 38100"/>
                <a:gd name="connsiteX1" fmla="*/ 19050 w 104775"/>
                <a:gd name="connsiteY1" fmla="*/ 0 h 38100"/>
                <a:gd name="connsiteX2" fmla="*/ 0 w 104775"/>
                <a:gd name="connsiteY2" fmla="*/ 19050 h 38100"/>
                <a:gd name="connsiteX3" fmla="*/ 19050 w 104775"/>
                <a:gd name="connsiteY3" fmla="*/ 38100 h 38100"/>
                <a:gd name="connsiteX4" fmla="*/ 85725 w 104775"/>
                <a:gd name="connsiteY4" fmla="*/ 38100 h 38100"/>
                <a:gd name="connsiteX5" fmla="*/ 104775 w 104775"/>
                <a:gd name="connsiteY5" fmla="*/ 19050 h 38100"/>
                <a:gd name="connsiteX6" fmla="*/ 85725 w 104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38100">
                  <a:moveTo>
                    <a:pt x="85725" y="0"/>
                  </a:moveTo>
                  <a:lnTo>
                    <a:pt x="19050" y="0"/>
                  </a:lnTo>
                  <a:cubicBezTo>
                    <a:pt x="8529" y="0"/>
                    <a:pt x="0" y="8529"/>
                    <a:pt x="0" y="19050"/>
                  </a:cubicBezTo>
                  <a:cubicBezTo>
                    <a:pt x="0" y="29571"/>
                    <a:pt x="8529" y="38100"/>
                    <a:pt x="19050" y="38100"/>
                  </a:cubicBezTo>
                  <a:lnTo>
                    <a:pt x="85725" y="38100"/>
                  </a:lnTo>
                  <a:cubicBezTo>
                    <a:pt x="96246" y="38100"/>
                    <a:pt x="104775" y="29571"/>
                    <a:pt x="104775" y="19050"/>
                  </a:cubicBezTo>
                  <a:cubicBezTo>
                    <a:pt x="104775" y="8529"/>
                    <a:pt x="96246" y="0"/>
                    <a:pt x="85725" y="0"/>
                  </a:cubicBezTo>
                  <a:close/>
                </a:path>
              </a:pathLst>
            </a:custGeom>
            <a:solidFill>
              <a:srgbClr val="D99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50019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9A89-76F3-8BE7-6171-006F72B2D9E3}"/>
              </a:ext>
            </a:extLst>
          </p:cNvPr>
          <p:cNvSpPr>
            <a:spLocks noGrp="1"/>
          </p:cNvSpPr>
          <p:nvPr>
            <p:ph type="title"/>
          </p:nvPr>
        </p:nvSpPr>
        <p:spPr/>
        <p:txBody>
          <a:bodyPr/>
          <a:lstStyle/>
          <a:p>
            <a:r>
              <a:rPr lang="en-GB" dirty="0"/>
              <a:t>Growing the Business  </a:t>
            </a:r>
          </a:p>
        </p:txBody>
      </p:sp>
      <p:sp>
        <p:nvSpPr>
          <p:cNvPr id="3" name="Content Placeholder 2">
            <a:extLst>
              <a:ext uri="{FF2B5EF4-FFF2-40B4-BE49-F238E27FC236}">
                <a16:creationId xmlns:a16="http://schemas.microsoft.com/office/drawing/2014/main" id="{6868F593-5945-0D81-CFC6-25C90CAE8700}"/>
              </a:ext>
            </a:extLst>
          </p:cNvPr>
          <p:cNvSpPr>
            <a:spLocks noGrp="1"/>
          </p:cNvSpPr>
          <p:nvPr>
            <p:ph idx="1"/>
          </p:nvPr>
        </p:nvSpPr>
        <p:spPr>
          <a:xfrm>
            <a:off x="201707" y="908720"/>
            <a:ext cx="8650941" cy="5544616"/>
          </a:xfrm>
        </p:spPr>
        <p:txBody>
          <a:bodyPr>
            <a:normAutofit fontScale="55000" lnSpcReduction="20000"/>
          </a:bodyPr>
          <a:lstStyle/>
          <a:p>
            <a:pPr marL="0" indent="0">
              <a:lnSpc>
                <a:spcPct val="120000"/>
              </a:lnSpc>
              <a:spcBef>
                <a:spcPts val="1200"/>
              </a:spcBef>
              <a:buNone/>
            </a:pPr>
            <a:r>
              <a:rPr lang="en-GB" sz="2900" dirty="0">
                <a:solidFill>
                  <a:schemeClr val="tx1">
                    <a:lumMod val="65000"/>
                    <a:lumOff val="35000"/>
                  </a:schemeClr>
                </a:solidFill>
              </a:rPr>
              <a:t>Our plan is based on four themes which we established in 2023 and remain relevant. They develop our diversification from a highways and transportation business into a broader civil engineering and infrastructure, “integrated services” business:  </a:t>
            </a:r>
          </a:p>
          <a:p>
            <a:pPr>
              <a:lnSpc>
                <a:spcPct val="120000"/>
              </a:lnSpc>
              <a:spcBef>
                <a:spcPts val="1200"/>
              </a:spcBef>
            </a:pPr>
            <a:r>
              <a:rPr lang="en-GB" sz="2900" b="1" dirty="0">
                <a:solidFill>
                  <a:schemeClr val="tx1">
                    <a:lumMod val="65000"/>
                    <a:lumOff val="35000"/>
                  </a:schemeClr>
                </a:solidFill>
              </a:rPr>
              <a:t>Housing &amp; Commercial Infrastructure: </a:t>
            </a:r>
            <a:r>
              <a:rPr lang="en-GB" sz="2900" dirty="0">
                <a:solidFill>
                  <a:schemeClr val="tx1">
                    <a:lumMod val="65000"/>
                    <a:lumOff val="35000"/>
                  </a:schemeClr>
                </a:solidFill>
              </a:rPr>
              <a:t>developing our collaboration with tier 2 developers, including Treveth and our growing role at LGV. Delivering further infrastructure at Newquay Airport. Developing our existing collaboration with private sector developers and contractors in assuming that Cornwall’s housing output will double from 2,000 units to 4,000 pa during the plan period.</a:t>
            </a:r>
          </a:p>
          <a:p>
            <a:pPr>
              <a:lnSpc>
                <a:spcPct val="120000"/>
              </a:lnSpc>
              <a:spcBef>
                <a:spcPts val="1200"/>
              </a:spcBef>
            </a:pPr>
            <a:r>
              <a:rPr lang="en-GB" sz="2900" b="1" dirty="0">
                <a:solidFill>
                  <a:schemeClr val="tx1">
                    <a:lumMod val="65000"/>
                    <a:lumOff val="35000"/>
                  </a:schemeClr>
                </a:solidFill>
              </a:rPr>
              <a:t>Local Authority &amp; Government Business: </a:t>
            </a:r>
            <a:r>
              <a:rPr lang="en-GB" sz="2900" dirty="0">
                <a:solidFill>
                  <a:schemeClr val="tx1">
                    <a:lumMod val="65000"/>
                    <a:lumOff val="35000"/>
                  </a:schemeClr>
                </a:solidFill>
              </a:rPr>
              <a:t>building on existing relationships and frameworks with southwest local authorities, and the Environment Agency. Tracking and positioning ourselves for future opportunities with National Highways (southwest region from 2026). Seeking collaborative opportunities through Local Authority collaboration and combined authority opportunities if they arise.  </a:t>
            </a:r>
          </a:p>
          <a:p>
            <a:pPr>
              <a:lnSpc>
                <a:spcPct val="120000"/>
              </a:lnSpc>
              <a:spcBef>
                <a:spcPts val="1200"/>
              </a:spcBef>
            </a:pPr>
            <a:r>
              <a:rPr lang="en-GB" sz="2900" b="1" dirty="0">
                <a:solidFill>
                  <a:schemeClr val="tx1">
                    <a:lumMod val="65000"/>
                    <a:lumOff val="35000"/>
                  </a:schemeClr>
                </a:solidFill>
              </a:rPr>
              <a:t>Recycling &amp; Supply: </a:t>
            </a:r>
            <a:r>
              <a:rPr lang="en-GB" sz="2900" dirty="0">
                <a:solidFill>
                  <a:schemeClr val="tx1">
                    <a:lumMod val="65000"/>
                    <a:lumOff val="35000"/>
                  </a:schemeClr>
                </a:solidFill>
              </a:rPr>
              <a:t>continue to develop Low Carbon solutions and construction including the development of our recycling business into Devon and proposed Eastern asphalt plant.</a:t>
            </a:r>
          </a:p>
          <a:p>
            <a:pPr>
              <a:lnSpc>
                <a:spcPct val="120000"/>
              </a:lnSpc>
              <a:spcBef>
                <a:spcPts val="1200"/>
              </a:spcBef>
            </a:pPr>
            <a:r>
              <a:rPr lang="en-GB" sz="2900" b="1" dirty="0">
                <a:solidFill>
                  <a:schemeClr val="tx1">
                    <a:lumMod val="65000"/>
                    <a:lumOff val="35000"/>
                  </a:schemeClr>
                </a:solidFill>
              </a:rPr>
              <a:t>Utilities &amp; Energy: </a:t>
            </a:r>
            <a:r>
              <a:rPr lang="en-GB" sz="2900" dirty="0">
                <a:solidFill>
                  <a:schemeClr val="tx1">
                    <a:lumMod val="65000"/>
                    <a:lumOff val="35000"/>
                  </a:schemeClr>
                </a:solidFill>
              </a:rPr>
              <a:t>building on existing relationships and identified opportunities with asset owners National Grid, South West Water. Continuing to develop our collaboration with Celtic Sea Power Ltd and continuing to grow our expertise and partnerships in utilities planning and coordination, district heating and energy centre infrastructure delivery.</a:t>
            </a:r>
            <a:endParaRPr lang="en-GB" dirty="0"/>
          </a:p>
        </p:txBody>
      </p:sp>
    </p:spTree>
    <p:extLst>
      <p:ext uri="{BB962C8B-B14F-4D97-AF65-F5344CB8AC3E}">
        <p14:creationId xmlns:p14="http://schemas.microsoft.com/office/powerpoint/2010/main" val="167246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6CFA-D151-E92D-5242-99FBC62D82DF}"/>
              </a:ext>
            </a:extLst>
          </p:cNvPr>
          <p:cNvSpPr>
            <a:spLocks noGrp="1"/>
          </p:cNvSpPr>
          <p:nvPr>
            <p:ph type="title"/>
          </p:nvPr>
        </p:nvSpPr>
        <p:spPr/>
        <p:txBody>
          <a:bodyPr/>
          <a:lstStyle/>
          <a:p>
            <a:r>
              <a:rPr lang="en-GB" dirty="0"/>
              <a:t>Finance Summary </a:t>
            </a:r>
          </a:p>
        </p:txBody>
      </p:sp>
      <p:sp>
        <p:nvSpPr>
          <p:cNvPr id="8" name="Content Placeholder 2">
            <a:extLst>
              <a:ext uri="{FF2B5EF4-FFF2-40B4-BE49-F238E27FC236}">
                <a16:creationId xmlns:a16="http://schemas.microsoft.com/office/drawing/2014/main" id="{068D38EB-34AA-3A86-B61C-FD6E04CB3C0A}"/>
              </a:ext>
            </a:extLst>
          </p:cNvPr>
          <p:cNvSpPr txBox="1">
            <a:spLocks/>
          </p:cNvSpPr>
          <p:nvPr/>
        </p:nvSpPr>
        <p:spPr>
          <a:xfrm>
            <a:off x="3828806" y="4349316"/>
            <a:ext cx="5023842" cy="1960005"/>
          </a:xfrm>
          <a:prstGeom prst="rect">
            <a:avLst/>
          </a:prstGeom>
        </p:spPr>
        <p:txBody>
          <a:bodyPr vert="horz" lIns="91426" tIns="45713" rIns="91426" bIns="45713" rtlCol="0">
            <a:normAutofit/>
          </a:bodyPr>
          <a:lstStyle>
            <a:lvl1pPr marL="228563" indent="-228563" algn="l" defTabSz="914254" rtl="0" eaLnBrk="1" latinLnBrk="0" hangingPunct="1">
              <a:spcBef>
                <a:spcPts val="1999"/>
              </a:spcBef>
              <a:buClr>
                <a:schemeClr val="accent1"/>
              </a:buClr>
              <a:buSzPct val="75000"/>
              <a:buFont typeface="Wingdings" pitchFamily="2" charset="2"/>
              <a:buChar char="n"/>
              <a:defRPr sz="2000" kern="1200">
                <a:solidFill>
                  <a:schemeClr val="tx1"/>
                </a:solidFill>
                <a:latin typeface="+mn-lt"/>
                <a:ea typeface="+mn-ea"/>
                <a:cs typeface="+mn-cs"/>
              </a:defRPr>
            </a:lvl1pPr>
            <a:lvl2pPr marL="457127" indent="-228563" algn="l" defTabSz="9142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solidFill>
                <a:latin typeface="+mn-lt"/>
                <a:ea typeface="+mn-ea"/>
                <a:cs typeface="+mn-cs"/>
              </a:defRPr>
            </a:lvl2pPr>
            <a:lvl3pPr marL="685691" indent="-228563" algn="l" defTabSz="914254" rtl="0" eaLnBrk="1" latinLnBrk="0" hangingPunct="1">
              <a:spcBef>
                <a:spcPts val="600"/>
              </a:spcBef>
              <a:buClr>
                <a:schemeClr val="accent1"/>
              </a:buClr>
              <a:buSzPct val="75000"/>
              <a:buFont typeface="Wingdings" pitchFamily="2" charset="2"/>
              <a:buChar char="n"/>
              <a:defRPr sz="1800" kern="1200">
                <a:solidFill>
                  <a:schemeClr val="tx1"/>
                </a:solidFill>
                <a:latin typeface="+mn-lt"/>
                <a:ea typeface="+mn-ea"/>
                <a:cs typeface="+mn-cs"/>
              </a:defRPr>
            </a:lvl3pPr>
            <a:lvl4pPr marL="914254" indent="-228563" algn="l" defTabSz="9142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solidFill>
                <a:latin typeface="+mn-lt"/>
                <a:ea typeface="+mn-ea"/>
                <a:cs typeface="+mn-cs"/>
              </a:defRPr>
            </a:lvl4pPr>
            <a:lvl5pPr marL="1142818" indent="-228563" algn="l" defTabSz="914254" rtl="0" eaLnBrk="1" latinLnBrk="0" hangingPunct="1">
              <a:spcBef>
                <a:spcPts val="600"/>
              </a:spcBef>
              <a:buClr>
                <a:schemeClr val="accent1"/>
              </a:buClr>
              <a:buSzPct val="75000"/>
              <a:buFont typeface="Wingdings" pitchFamily="2" charset="2"/>
              <a:buChar char="n"/>
              <a:defRPr sz="1800" kern="1200">
                <a:solidFill>
                  <a:schemeClr val="tx1"/>
                </a:solidFill>
                <a:latin typeface="+mn-lt"/>
                <a:ea typeface="+mn-ea"/>
                <a:cs typeface="+mn-cs"/>
              </a:defRPr>
            </a:lvl5pPr>
            <a:lvl6pPr marL="1377730" indent="-228563" algn="l" defTabSz="914254"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119" indent="-228563" algn="l" defTabSz="914254"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096" indent="-228563" algn="l" defTabSz="914254"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072" indent="-228563" algn="l" defTabSz="914254"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endParaRPr lang="en-GB" dirty="0"/>
          </a:p>
        </p:txBody>
      </p:sp>
      <p:pic>
        <p:nvPicPr>
          <p:cNvPr id="3" name="Picture 2">
            <a:extLst>
              <a:ext uri="{FF2B5EF4-FFF2-40B4-BE49-F238E27FC236}">
                <a16:creationId xmlns:a16="http://schemas.microsoft.com/office/drawing/2014/main" id="{08D69204-C1AC-EDD1-5462-B51FBF06A590}"/>
              </a:ext>
            </a:extLst>
          </p:cNvPr>
          <p:cNvPicPr>
            <a:picLocks noChangeAspect="1"/>
          </p:cNvPicPr>
          <p:nvPr/>
        </p:nvPicPr>
        <p:blipFill>
          <a:blip r:embed="rId2"/>
          <a:stretch>
            <a:fillRect/>
          </a:stretch>
        </p:blipFill>
        <p:spPr>
          <a:xfrm>
            <a:off x="755576" y="2012244"/>
            <a:ext cx="7200800" cy="2341724"/>
          </a:xfrm>
          <a:prstGeom prst="rect">
            <a:avLst/>
          </a:prstGeom>
        </p:spPr>
      </p:pic>
      <p:sp>
        <p:nvSpPr>
          <p:cNvPr id="6" name="Content Placeholder 5">
            <a:extLst>
              <a:ext uri="{FF2B5EF4-FFF2-40B4-BE49-F238E27FC236}">
                <a16:creationId xmlns:a16="http://schemas.microsoft.com/office/drawing/2014/main" id="{8E0DE183-CC5C-2E4C-3FDF-ED73A82AB91B}"/>
              </a:ext>
            </a:extLst>
          </p:cNvPr>
          <p:cNvSpPr>
            <a:spLocks noGrp="1"/>
          </p:cNvSpPr>
          <p:nvPr>
            <p:ph idx="1"/>
          </p:nvPr>
        </p:nvSpPr>
        <p:spPr>
          <a:xfrm>
            <a:off x="201707" y="908720"/>
            <a:ext cx="8650941" cy="1181424"/>
          </a:xfrm>
        </p:spPr>
        <p:txBody>
          <a:bodyPr>
            <a:normAutofit/>
          </a:bodyPr>
          <a:lstStyle/>
          <a:p>
            <a:pPr>
              <a:lnSpc>
                <a:spcPct val="110000"/>
              </a:lnSpc>
              <a:spcBef>
                <a:spcPts val="600"/>
              </a:spcBef>
            </a:pPr>
            <a:r>
              <a:rPr lang="en-GB"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Our strategy is to create a new revenue mix between council and external business, as shown below, with an anticipation that council revenue will reduce and a strategy to grow external revenue, contributing to a sustainable business.</a:t>
            </a:r>
          </a:p>
          <a:p>
            <a:pPr>
              <a:lnSpc>
                <a:spcPct val="110000"/>
              </a:lnSpc>
              <a:spcBef>
                <a:spcPts val="600"/>
              </a:spcBef>
            </a:pPr>
            <a:r>
              <a:rPr lang="en-GB"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2025/26 will see a similar level of external revenue and a similar level of council revenue to prior year. </a:t>
            </a:r>
          </a:p>
          <a:p>
            <a:endParaRPr lang="en-GB" dirty="0"/>
          </a:p>
        </p:txBody>
      </p:sp>
      <p:sp>
        <p:nvSpPr>
          <p:cNvPr id="14" name="Content Placeholder 5">
            <a:extLst>
              <a:ext uri="{FF2B5EF4-FFF2-40B4-BE49-F238E27FC236}">
                <a16:creationId xmlns:a16="http://schemas.microsoft.com/office/drawing/2014/main" id="{4562BD50-EE9E-ED14-BCF9-928A508BBBC9}"/>
              </a:ext>
            </a:extLst>
          </p:cNvPr>
          <p:cNvSpPr txBox="1">
            <a:spLocks/>
          </p:cNvSpPr>
          <p:nvPr/>
        </p:nvSpPr>
        <p:spPr>
          <a:xfrm>
            <a:off x="261074" y="4370235"/>
            <a:ext cx="8650941" cy="2227117"/>
          </a:xfrm>
          <a:prstGeom prst="rect">
            <a:avLst/>
          </a:prstGeom>
        </p:spPr>
        <p:txBody>
          <a:bodyPr vert="horz" lIns="91426" tIns="45713" rIns="91426" bIns="45713" rtlCol="0">
            <a:normAutofit/>
          </a:bodyPr>
          <a:lstStyle>
            <a:lvl1pPr marL="228563" indent="-228563" algn="l" defTabSz="914254" rtl="0" eaLnBrk="1" latinLnBrk="0" hangingPunct="1">
              <a:spcBef>
                <a:spcPts val="1999"/>
              </a:spcBef>
              <a:buClr>
                <a:schemeClr val="accent1"/>
              </a:buClr>
              <a:buSzPct val="75000"/>
              <a:buFont typeface="Wingdings" pitchFamily="2" charset="2"/>
              <a:buChar char="n"/>
              <a:defRPr sz="2000" kern="1200">
                <a:solidFill>
                  <a:schemeClr val="tx1"/>
                </a:solidFill>
                <a:latin typeface="+mn-lt"/>
                <a:ea typeface="+mn-ea"/>
                <a:cs typeface="+mn-cs"/>
              </a:defRPr>
            </a:lvl1pPr>
            <a:lvl2pPr marL="457127" indent="-228563" algn="l" defTabSz="9142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solidFill>
                <a:latin typeface="+mn-lt"/>
                <a:ea typeface="+mn-ea"/>
                <a:cs typeface="+mn-cs"/>
              </a:defRPr>
            </a:lvl2pPr>
            <a:lvl3pPr marL="685691" indent="-228563" algn="l" defTabSz="914254" rtl="0" eaLnBrk="1" latinLnBrk="0" hangingPunct="1">
              <a:spcBef>
                <a:spcPts val="600"/>
              </a:spcBef>
              <a:buClr>
                <a:schemeClr val="accent1"/>
              </a:buClr>
              <a:buSzPct val="75000"/>
              <a:buFont typeface="Wingdings" pitchFamily="2" charset="2"/>
              <a:buChar char="n"/>
              <a:defRPr sz="1800" kern="1200">
                <a:solidFill>
                  <a:schemeClr val="tx1"/>
                </a:solidFill>
                <a:latin typeface="+mn-lt"/>
                <a:ea typeface="+mn-ea"/>
                <a:cs typeface="+mn-cs"/>
              </a:defRPr>
            </a:lvl3pPr>
            <a:lvl4pPr marL="914254" indent="-228563" algn="l" defTabSz="9142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solidFill>
                <a:latin typeface="+mn-lt"/>
                <a:ea typeface="+mn-ea"/>
                <a:cs typeface="+mn-cs"/>
              </a:defRPr>
            </a:lvl4pPr>
            <a:lvl5pPr marL="1142818" indent="-228563" algn="l" defTabSz="914254" rtl="0" eaLnBrk="1" latinLnBrk="0" hangingPunct="1">
              <a:spcBef>
                <a:spcPts val="600"/>
              </a:spcBef>
              <a:buClr>
                <a:schemeClr val="accent1"/>
              </a:buClr>
              <a:buSzPct val="75000"/>
              <a:buFont typeface="Wingdings" pitchFamily="2" charset="2"/>
              <a:buChar char="n"/>
              <a:defRPr sz="1800" kern="1200">
                <a:solidFill>
                  <a:schemeClr val="tx1"/>
                </a:solidFill>
                <a:latin typeface="+mn-lt"/>
                <a:ea typeface="+mn-ea"/>
                <a:cs typeface="+mn-cs"/>
              </a:defRPr>
            </a:lvl5pPr>
            <a:lvl6pPr marL="1377730" indent="-228563" algn="l" defTabSz="914254"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119" indent="-228563" algn="l" defTabSz="914254"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096" indent="-228563" algn="l" defTabSz="914254"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072" indent="-228563" algn="l" defTabSz="914254"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nSpc>
                <a:spcPct val="120000"/>
              </a:lnSpc>
              <a:spcBef>
                <a:spcPts val="600"/>
              </a:spcBef>
            </a:pPr>
            <a:r>
              <a:rPr lang="en-GB"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Detail redacted </a:t>
            </a:r>
          </a:p>
          <a:p>
            <a:pPr>
              <a:lnSpc>
                <a:spcPct val="107000"/>
              </a:lnSpc>
              <a:spcAft>
                <a:spcPts val="800"/>
              </a:spcAft>
            </a:pPr>
            <a:endParaRPr lang="en-GB" sz="13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77116097"/>
      </p:ext>
    </p:extLst>
  </p:cSld>
  <p:clrMapOvr>
    <a:masterClrMapping/>
  </p:clrMapOvr>
</p:sld>
</file>

<file path=ppt/theme/theme1.xml><?xml version="1.0" encoding="utf-8"?>
<a:theme xmlns:a="http://schemas.openxmlformats.org/drawingml/2006/main" name="1_Advantag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Advantag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Advantag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Blank Pag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Blank Pag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c58e57b-b88b-4702-a373-220b4f5d47a9" xsi:nil="true"/>
    <_ip_UnifiedCompliancePolicyProperties xmlns="http://schemas.microsoft.com/sharepoint/v3" xsi:nil="true"/>
    <lcf76f155ced4ddcb4097134ff3c332f xmlns="456d6118-be85-422f-b786-2ccd9d77575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12BCA384B5074CB2E2D04244552AF8" ma:contentTypeVersion="19" ma:contentTypeDescription="Create a new document." ma:contentTypeScope="" ma:versionID="a9a41a1fc0994881fbb11a1b179e9aa0">
  <xsd:schema xmlns:xsd="http://www.w3.org/2001/XMLSchema" xmlns:xs="http://www.w3.org/2001/XMLSchema" xmlns:p="http://schemas.microsoft.com/office/2006/metadata/properties" xmlns:ns1="http://schemas.microsoft.com/sharepoint/v3" xmlns:ns2="9c58e57b-b88b-4702-a373-220b4f5d47a9" xmlns:ns3="456d6118-be85-422f-b786-2ccd9d775758" targetNamespace="http://schemas.microsoft.com/office/2006/metadata/properties" ma:root="true" ma:fieldsID="7887795ac34fca4d05ae0968f9a33295" ns1:_="" ns2:_="" ns3:_="">
    <xsd:import namespace="http://schemas.microsoft.com/sharepoint/v3"/>
    <xsd:import namespace="9c58e57b-b88b-4702-a373-220b4f5d47a9"/>
    <xsd:import namespace="456d6118-be85-422f-b786-2ccd9d7757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LengthInSeconds" minOccurs="0"/>
                <xsd:element ref="ns3:MediaServiceSearchProperties" minOccurs="0"/>
                <xsd:element ref="ns3:MediaServiceLocation" minOccurs="0"/>
                <xsd:element ref="ns1:_ip_UnifiedCompliancePolicyProperties" minOccurs="0"/>
                <xsd:element ref="ns1:_ip_UnifiedCompliancePolicyUIAc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58e57b-b88b-4702-a373-220b4f5d47a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14334e8-6e35-4c86-b27f-50e4dea68236}" ma:internalName="TaxCatchAll" ma:showField="CatchAllData" ma:web="9c58e57b-b88b-4702-a373-220b4f5d47a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6d6118-be85-422f-b786-2ccd9d7757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42bb1f3-1a38-47a3-907d-1ed3ec3ebfa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18BCD7-4C16-46C1-804B-ED32450031D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255b7d7-3dcf-4d8c-a3dc-97f82b19995d"/>
    <ds:schemaRef ds:uri="da05ee12-4842-4043-95f0-28392397c616"/>
    <ds:schemaRef ds:uri="http://www.w3.org/XML/1998/namespace"/>
    <ds:schemaRef ds:uri="http://purl.org/dc/dcmitype/"/>
  </ds:schemaRefs>
</ds:datastoreItem>
</file>

<file path=customXml/itemProps2.xml><?xml version="1.0" encoding="utf-8"?>
<ds:datastoreItem xmlns:ds="http://schemas.openxmlformats.org/officeDocument/2006/customXml" ds:itemID="{17B55ABB-E6E2-406B-9F65-6079858C80C6}">
  <ds:schemaRefs>
    <ds:schemaRef ds:uri="http://schemas.microsoft.com/sharepoint/v3/contenttype/forms"/>
  </ds:schemaRefs>
</ds:datastoreItem>
</file>

<file path=customXml/itemProps3.xml><?xml version="1.0" encoding="utf-8"?>
<ds:datastoreItem xmlns:ds="http://schemas.openxmlformats.org/officeDocument/2006/customXml" ds:itemID="{CE08D903-8539-4752-99E3-C136E9DEE496}"/>
</file>

<file path=docProps/app.xml><?xml version="1.0" encoding="utf-8"?>
<Properties xmlns="http://schemas.openxmlformats.org/officeDocument/2006/extended-properties" xmlns:vt="http://schemas.openxmlformats.org/officeDocument/2006/docPropsVTypes">
  <Template>blank</Template>
  <TotalTime>242663</TotalTime>
  <Words>1555</Words>
  <Application>Microsoft Office PowerPoint</Application>
  <PresentationFormat>On-screen Show (4:3)</PresentationFormat>
  <Paragraphs>151</Paragraphs>
  <Slides>13</Slides>
  <Notes>1</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13</vt:i4>
      </vt:variant>
    </vt:vector>
  </HeadingPairs>
  <TitlesOfParts>
    <vt:vector size="30" baseType="lpstr">
      <vt:lpstr>Arial</vt:lpstr>
      <vt:lpstr>Calibri</vt:lpstr>
      <vt:lpstr>Calibri Light</vt:lpstr>
      <vt:lpstr>Verdana</vt:lpstr>
      <vt:lpstr>Wingdings</vt:lpstr>
      <vt:lpstr>1_Advantage</vt:lpstr>
      <vt:lpstr>5_Custom Design</vt:lpstr>
      <vt:lpstr>6_Custom Design</vt:lpstr>
      <vt:lpstr>7_Custom Design</vt:lpstr>
      <vt:lpstr>2_Advantage</vt:lpstr>
      <vt:lpstr>5_Blank Page </vt:lpstr>
      <vt:lpstr>1_Blank</vt:lpstr>
      <vt:lpstr>6_Blank Page </vt:lpstr>
      <vt:lpstr>2_Custom Design</vt:lpstr>
      <vt:lpstr>2_Blank</vt:lpstr>
      <vt:lpstr>Office Theme</vt:lpstr>
      <vt:lpstr>3_Advantage</vt:lpstr>
      <vt:lpstr>PowerPoint Presentation</vt:lpstr>
      <vt:lpstr>Intro - Our Current Structure </vt:lpstr>
      <vt:lpstr>Intro – Our Current Business</vt:lpstr>
      <vt:lpstr>Approach </vt:lpstr>
      <vt:lpstr>Business Strategy  </vt:lpstr>
      <vt:lpstr>Value Model </vt:lpstr>
      <vt:lpstr>Driving performance &amp; developing culture – Imperatives &amp; Values </vt:lpstr>
      <vt:lpstr>Growing the Business  </vt:lpstr>
      <vt:lpstr>Finance Summary </vt:lpstr>
      <vt:lpstr>Our 2025 Operating Model </vt:lpstr>
      <vt:lpstr>Enabling our Strategy  </vt:lpstr>
      <vt:lpstr>Managing Delivery &amp; Governance  </vt:lpstr>
      <vt:lpstr>Thank you / Meur ras        </vt:lpstr>
    </vt:vector>
  </TitlesOfParts>
  <Company>Cornwall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Recovery Initiatives: Phase 1 Progress</dc:title>
  <dc:creator>Bostock Dominic</dc:creator>
  <cp:lastModifiedBy>Dominic Bostock</cp:lastModifiedBy>
  <cp:revision>226</cp:revision>
  <dcterms:created xsi:type="dcterms:W3CDTF">2019-10-02T05:50:29Z</dcterms:created>
  <dcterms:modified xsi:type="dcterms:W3CDTF">2024-12-12T17:07:04Z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0x0101008A12BCA384B5074CB2E2D04244552AF8</vt:lpwstr>
  </property>
  <property fmtid="{D5CDD505-2E9C-101B-9397-08002B2CF9AE}" pid="3" name="MSIP_Label_65bade86-969a-4cfc-8d70-99d1f0adeaba_Enabled">
    <vt:lpwstr>true</vt:lpwstr>
  </property>
  <property fmtid="{D5CDD505-2E9C-101B-9397-08002B2CF9AE}" pid="4" name="MSIP_Label_65bade86-969a-4cfc-8d70-99d1f0adeaba_SetDate">
    <vt:lpwstr>2023-10-12T09:48:50Z</vt:lpwstr>
  </property>
  <property fmtid="{D5CDD505-2E9C-101B-9397-08002B2CF9AE}" pid="5" name="MSIP_Label_65bade86-969a-4cfc-8d70-99d1f0adeaba_Method">
    <vt:lpwstr>Standard</vt:lpwstr>
  </property>
  <property fmtid="{D5CDD505-2E9C-101B-9397-08002B2CF9AE}" pid="6" name="MSIP_Label_65bade86-969a-4cfc-8d70-99d1f0adeaba_Name">
    <vt:lpwstr>65bade86-969a-4cfc-8d70-99d1f0adeaba</vt:lpwstr>
  </property>
  <property fmtid="{D5CDD505-2E9C-101B-9397-08002B2CF9AE}" pid="7" name="MSIP_Label_65bade86-969a-4cfc-8d70-99d1f0adeaba_SiteId">
    <vt:lpwstr>efaa16aa-d1de-4d58-ba2e-2833fdfdd29f</vt:lpwstr>
  </property>
  <property fmtid="{D5CDD505-2E9C-101B-9397-08002B2CF9AE}" pid="8" name="MSIP_Label_65bade86-969a-4cfc-8d70-99d1f0adeaba_ActionId">
    <vt:lpwstr>09fcefe6-ba9e-4b7f-8d2a-0f19fc32045f</vt:lpwstr>
  </property>
  <property fmtid="{D5CDD505-2E9C-101B-9397-08002B2CF9AE}" pid="9" name="MSIP_Label_65bade86-969a-4cfc-8d70-99d1f0adeaba_ContentBits">
    <vt:lpwstr>1</vt:lpwstr>
  </property>
</Properties>
</file>