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ny" initials="T" lastIdx="1" clrIdx="0">
    <p:extLst>
      <p:ext uri="{19B8F6BF-5375-455C-9EA6-DF929625EA0E}">
        <p15:presenceInfo xmlns:p15="http://schemas.microsoft.com/office/powerpoint/2012/main" userId="S::Tony.Cooper@cambridgeshire.gov.uk::c02b9ccc-12ff-4e40-9754-8721f711e78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Finch" userId="13a44dc1-9512-452d-96f9-e3b2418d4f11" providerId="ADAL" clId="{2585DA64-9FEE-4AF4-AB6F-676A635A95C1}"/>
    <pc:docChg chg="modSld">
      <pc:chgData name="Chris Finch" userId="13a44dc1-9512-452d-96f9-e3b2418d4f11" providerId="ADAL" clId="{2585DA64-9FEE-4AF4-AB6F-676A635A95C1}" dt="2023-05-22T09:13:45.187" v="18" actId="20577"/>
      <pc:docMkLst>
        <pc:docMk/>
      </pc:docMkLst>
      <pc:sldChg chg="modSp mod">
        <pc:chgData name="Chris Finch" userId="13a44dc1-9512-452d-96f9-e3b2418d4f11" providerId="ADAL" clId="{2585DA64-9FEE-4AF4-AB6F-676A635A95C1}" dt="2023-05-22T09:13:45.187" v="18" actId="20577"/>
        <pc:sldMkLst>
          <pc:docMk/>
          <pc:sldMk cId="221232332" sldId="256"/>
        </pc:sldMkLst>
        <pc:spChg chg="mod">
          <ac:chgData name="Chris Finch" userId="13a44dc1-9512-452d-96f9-e3b2418d4f11" providerId="ADAL" clId="{2585DA64-9FEE-4AF4-AB6F-676A635A95C1}" dt="2023-05-22T09:13:45.187" v="18" actId="20577"/>
          <ac:spMkLst>
            <pc:docMk/>
            <pc:sldMk cId="221232332" sldId="256"/>
            <ac:spMk id="80" creationId="{5EC1EF0D-7EC3-C698-DE20-97A194B3336D}"/>
          </ac:spMkLst>
        </pc:spChg>
        <pc:spChg chg="mod">
          <ac:chgData name="Chris Finch" userId="13a44dc1-9512-452d-96f9-e3b2418d4f11" providerId="ADAL" clId="{2585DA64-9FEE-4AF4-AB6F-676A635A95C1}" dt="2023-05-22T09:13:35.050" v="9" actId="20577"/>
          <ac:spMkLst>
            <pc:docMk/>
            <pc:sldMk cId="221232332" sldId="256"/>
            <ac:spMk id="105" creationId="{7D7425B3-D658-4697-7941-835ABC7046D8}"/>
          </ac:spMkLst>
        </pc:spChg>
        <pc:cxnChg chg="mod">
          <ac:chgData name="Chris Finch" userId="13a44dc1-9512-452d-96f9-e3b2418d4f11" providerId="ADAL" clId="{2585DA64-9FEE-4AF4-AB6F-676A635A95C1}" dt="2023-05-22T09:13:44.057" v="15" actId="20577"/>
          <ac:cxnSpMkLst>
            <pc:docMk/>
            <pc:sldMk cId="221232332" sldId="256"/>
            <ac:cxnSpMk id="81" creationId="{1E1EC2D6-CACF-C1E5-71E8-39A71ADF2327}"/>
          </ac:cxnSpMkLst>
        </pc:cxnChg>
        <pc:cxnChg chg="mod">
          <ac:chgData name="Chris Finch" userId="13a44dc1-9512-452d-96f9-e3b2418d4f11" providerId="ADAL" clId="{2585DA64-9FEE-4AF4-AB6F-676A635A95C1}" dt="2023-05-22T09:13:33.622" v="5" actId="20577"/>
          <ac:cxnSpMkLst>
            <pc:docMk/>
            <pc:sldMk cId="221232332" sldId="256"/>
            <ac:cxnSpMk id="114" creationId="{28589CB7-0A6D-E7DC-0C3B-6CF82D3D7824}"/>
          </ac:cxnSpMkLst>
        </pc:cxnChg>
      </pc:sldChg>
    </pc:docChg>
  </pc:docChgLst>
  <pc:docChgLst>
    <pc:chgData name="Chris Finch" userId="13a44dc1-9512-452d-96f9-e3b2418d4f11" providerId="ADAL" clId="{955579CE-B3DA-4575-B8E1-517DDDC71BA1}"/>
    <pc:docChg chg="custSel modSld">
      <pc:chgData name="Chris Finch" userId="13a44dc1-9512-452d-96f9-e3b2418d4f11" providerId="ADAL" clId="{955579CE-B3DA-4575-B8E1-517DDDC71BA1}" dt="2023-03-17T12:05:22.107" v="39" actId="21"/>
      <pc:docMkLst>
        <pc:docMk/>
      </pc:docMkLst>
      <pc:sldChg chg="addSp delSp modSp mod">
        <pc:chgData name="Chris Finch" userId="13a44dc1-9512-452d-96f9-e3b2418d4f11" providerId="ADAL" clId="{955579CE-B3DA-4575-B8E1-517DDDC71BA1}" dt="2023-03-17T12:05:22.107" v="39" actId="21"/>
        <pc:sldMkLst>
          <pc:docMk/>
          <pc:sldMk cId="221232332" sldId="256"/>
        </pc:sldMkLst>
        <pc:spChg chg="mod">
          <ac:chgData name="Chris Finch" userId="13a44dc1-9512-452d-96f9-e3b2418d4f11" providerId="ADAL" clId="{955579CE-B3DA-4575-B8E1-517DDDC71BA1}" dt="2023-03-17T12:04:01.797" v="22" actId="1076"/>
          <ac:spMkLst>
            <pc:docMk/>
            <pc:sldMk cId="221232332" sldId="256"/>
            <ac:spMk id="58" creationId="{B3DAB1C3-6149-444C-8B05-CF87DB980F8F}"/>
          </ac:spMkLst>
        </pc:spChg>
        <pc:spChg chg="mod">
          <ac:chgData name="Chris Finch" userId="13a44dc1-9512-452d-96f9-e3b2418d4f11" providerId="ADAL" clId="{955579CE-B3DA-4575-B8E1-517DDDC71BA1}" dt="2023-03-17T12:03:54.453" v="19" actId="1076"/>
          <ac:spMkLst>
            <pc:docMk/>
            <pc:sldMk cId="221232332" sldId="256"/>
            <ac:spMk id="61" creationId="{32111FB3-CD6F-450F-99A5-9C2E1D951F95}"/>
          </ac:spMkLst>
        </pc:spChg>
        <pc:spChg chg="mod">
          <ac:chgData name="Chris Finch" userId="13a44dc1-9512-452d-96f9-e3b2418d4f11" providerId="ADAL" clId="{955579CE-B3DA-4575-B8E1-517DDDC71BA1}" dt="2023-03-17T12:02:38.118" v="7" actId="1076"/>
          <ac:spMkLst>
            <pc:docMk/>
            <pc:sldMk cId="221232332" sldId="256"/>
            <ac:spMk id="80" creationId="{5EC1EF0D-7EC3-C698-DE20-97A194B3336D}"/>
          </ac:spMkLst>
        </pc:spChg>
        <pc:spChg chg="mod">
          <ac:chgData name="Chris Finch" userId="13a44dc1-9512-452d-96f9-e3b2418d4f11" providerId="ADAL" clId="{955579CE-B3DA-4575-B8E1-517DDDC71BA1}" dt="2023-03-17T12:03:00.517" v="14" actId="1076"/>
          <ac:spMkLst>
            <pc:docMk/>
            <pc:sldMk cId="221232332" sldId="256"/>
            <ac:spMk id="105" creationId="{7D7425B3-D658-4697-7941-835ABC7046D8}"/>
          </ac:spMkLst>
        </pc:spChg>
        <pc:cxnChg chg="mod">
          <ac:chgData name="Chris Finch" userId="13a44dc1-9512-452d-96f9-e3b2418d4f11" providerId="ADAL" clId="{955579CE-B3DA-4575-B8E1-517DDDC71BA1}" dt="2023-03-17T12:03:58.022" v="20" actId="1076"/>
          <ac:cxnSpMkLst>
            <pc:docMk/>
            <pc:sldMk cId="221232332" sldId="256"/>
            <ac:cxnSpMk id="15" creationId="{0E3CDBE3-548C-411E-9D36-8A9387DB1AC7}"/>
          </ac:cxnSpMkLst>
        </pc:cxnChg>
        <pc:cxnChg chg="add mod">
          <ac:chgData name="Chris Finch" userId="13a44dc1-9512-452d-96f9-e3b2418d4f11" providerId="ADAL" clId="{955579CE-B3DA-4575-B8E1-517DDDC71BA1}" dt="2023-03-17T12:04:43.869" v="33" actId="1076"/>
          <ac:cxnSpMkLst>
            <pc:docMk/>
            <pc:sldMk cId="221232332" sldId="256"/>
            <ac:cxnSpMk id="27" creationId="{EF38DAA4-D524-BD36-711D-915AFB0048E8}"/>
          </ac:cxnSpMkLst>
        </pc:cxnChg>
        <pc:cxnChg chg="add del mod">
          <ac:chgData name="Chris Finch" userId="13a44dc1-9512-452d-96f9-e3b2418d4f11" providerId="ADAL" clId="{955579CE-B3DA-4575-B8E1-517DDDC71BA1}" dt="2023-03-17T12:05:22.107" v="39" actId="21"/>
          <ac:cxnSpMkLst>
            <pc:docMk/>
            <pc:sldMk cId="221232332" sldId="256"/>
            <ac:cxnSpMk id="29" creationId="{6409BEC7-D89F-0395-5F2A-8DB1D6328B24}"/>
          </ac:cxnSpMkLst>
        </pc:cxnChg>
        <pc:cxnChg chg="add del mod">
          <ac:chgData name="Chris Finch" userId="13a44dc1-9512-452d-96f9-e3b2418d4f11" providerId="ADAL" clId="{955579CE-B3DA-4575-B8E1-517DDDC71BA1}" dt="2023-03-17T12:04:54.072" v="35" actId="21"/>
          <ac:cxnSpMkLst>
            <pc:docMk/>
            <pc:sldMk cId="221232332" sldId="256"/>
            <ac:cxnSpMk id="33" creationId="{D3087015-80DB-997F-1EDF-65D5FB0ADCE8}"/>
          </ac:cxnSpMkLst>
        </pc:cxnChg>
        <pc:cxnChg chg="add mod">
          <ac:chgData name="Chris Finch" userId="13a44dc1-9512-452d-96f9-e3b2418d4f11" providerId="ADAL" clId="{955579CE-B3DA-4575-B8E1-517DDDC71BA1}" dt="2023-03-17T12:04:07.541" v="23" actId="1076"/>
          <ac:cxnSpMkLst>
            <pc:docMk/>
            <pc:sldMk cId="221232332" sldId="256"/>
            <ac:cxnSpMk id="34" creationId="{877FB2B2-C17E-8945-4828-5F43C0A5C965}"/>
          </ac:cxnSpMkLst>
        </pc:cxnChg>
        <pc:cxnChg chg="add mod">
          <ac:chgData name="Chris Finch" userId="13a44dc1-9512-452d-96f9-e3b2418d4f11" providerId="ADAL" clId="{955579CE-B3DA-4575-B8E1-517DDDC71BA1}" dt="2023-03-17T12:05:15.317" v="38" actId="1076"/>
          <ac:cxnSpMkLst>
            <pc:docMk/>
            <pc:sldMk cId="221232332" sldId="256"/>
            <ac:cxnSpMk id="41" creationId="{2E11CB21-C0CE-8FA3-4FC3-DC4831A474F1}"/>
          </ac:cxnSpMkLst>
        </pc:cxnChg>
        <pc:cxnChg chg="mod">
          <ac:chgData name="Chris Finch" userId="13a44dc1-9512-452d-96f9-e3b2418d4f11" providerId="ADAL" clId="{955579CE-B3DA-4575-B8E1-517DDDC71BA1}" dt="2023-03-17T12:02:27.238" v="4" actId="14100"/>
          <ac:cxnSpMkLst>
            <pc:docMk/>
            <pc:sldMk cId="221232332" sldId="256"/>
            <ac:cxnSpMk id="60" creationId="{13A312BF-4ADD-4BC7-9DDD-149618CFCC10}"/>
          </ac:cxnSpMkLst>
        </pc:cxnChg>
        <pc:cxnChg chg="mod">
          <ac:chgData name="Chris Finch" userId="13a44dc1-9512-452d-96f9-e3b2418d4f11" providerId="ADAL" clId="{955579CE-B3DA-4575-B8E1-517DDDC71BA1}" dt="2023-03-17T12:03:59.917" v="21" actId="1076"/>
          <ac:cxnSpMkLst>
            <pc:docMk/>
            <pc:sldMk cId="221232332" sldId="256"/>
            <ac:cxnSpMk id="71" creationId="{ACA8F822-C2B3-49ED-9B27-5DB949F706B4}"/>
          </ac:cxnSpMkLst>
        </pc:cxnChg>
        <pc:cxnChg chg="mod">
          <ac:chgData name="Chris Finch" userId="13a44dc1-9512-452d-96f9-e3b2418d4f11" providerId="ADAL" clId="{955579CE-B3DA-4575-B8E1-517DDDC71BA1}" dt="2023-03-17T12:02:38.118" v="7" actId="1076"/>
          <ac:cxnSpMkLst>
            <pc:docMk/>
            <pc:sldMk cId="221232332" sldId="256"/>
            <ac:cxnSpMk id="81" creationId="{1E1EC2D6-CACF-C1E5-71E8-39A71ADF2327}"/>
          </ac:cxnSpMkLst>
        </pc:cxnChg>
        <pc:cxnChg chg="mod">
          <ac:chgData name="Chris Finch" userId="13a44dc1-9512-452d-96f9-e3b2418d4f11" providerId="ADAL" clId="{955579CE-B3DA-4575-B8E1-517DDDC71BA1}" dt="2023-03-17T12:03:00.517" v="14" actId="1076"/>
          <ac:cxnSpMkLst>
            <pc:docMk/>
            <pc:sldMk cId="221232332" sldId="256"/>
            <ac:cxnSpMk id="114" creationId="{28589CB7-0A6D-E7DC-0C3B-6CF82D3D7824}"/>
          </ac:cxnSpMkLst>
        </pc:cxn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01T17:07:25.550" idx="1">
    <p:pos x="10" y="10"/>
    <p:text/>
    <p:extLst>
      <p:ext uri="{C676402C-5697-4E1C-873F-D02D1690AC5C}">
        <p15:threadingInfo xmlns:p15="http://schemas.microsoft.com/office/powerpoint/2012/main" timeZoneBias="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F4E4C-CBA2-40D7-A370-8D578EB68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D6A66E-AD91-4F36-A85F-8DD77A57A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60BAC-0EDB-482D-8C38-2893CACAC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F4B44-CFBB-4FE4-883B-C2682AEEF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B4058-E5D7-4797-9C49-972E9F400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69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83C23-898A-4630-83E2-50C7B2E6B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D5B99B-596C-464C-8785-3F4DE33E2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70754-47EA-4B50-AE4F-579C67CEF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F67A5-73BE-49E1-BF9C-4C8F67677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F6817-074F-4ACB-B434-155739B3B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608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5D7664-AC5F-4BD0-A35E-1A481D2334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7EFE7E-6733-4B1E-A08D-2FC747F9A5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1CB4-F239-40E6-8D03-3D33A248D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E7F3A-E3D0-4E06-842C-C0FBD762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D3556-C3A2-4F1D-8BC4-14465B056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338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BD3D8-1524-4F88-BA14-FBBD8020E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08988-A654-45DF-AF9E-50089443A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CAA4F-3851-41C9-8D8A-FD290E39A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03A1B-588D-4E5F-A017-3B7F88C2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A22CD-21F2-47DB-A8FA-7972DF12A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40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D88BA-E836-42EF-8BC2-10B4A9137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8F1C-B532-496F-B4F0-E06E13E5B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5EBCC-A24F-4B30-8C85-C6F24D760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2EFA1-A61D-429B-928C-485D3CBF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309CF-1660-44DA-8623-6D4563B1E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192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03471-0437-436B-9E12-CE63172D0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EAD7C-C4FD-4D65-9B14-D90D300898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76EBC3-B655-4EF9-B4AB-E51397DD6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1BB8DA-9FBC-47D8-9DCA-79A6974A8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0D5B71-C072-4126-B35A-791E3E988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18A7A-6D2F-45F0-B436-9262DB4D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5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FFBD8-184B-4909-B213-033D2DBA9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8909CE-3341-4914-93B4-6E3A96E92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7FF65E-48DF-4D3A-83EE-6458D0A45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1EE0B3-2213-4E8F-9B0C-5718B46494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D7F456-D94C-481A-8BD9-6D955A3CF4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443D9B-B668-427A-88FD-E2D86272A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A07B4-F095-4ACF-904A-5B9BC3AE6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02C64D-3CF4-4181-B9E5-E041F960D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475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37530-7C39-431B-A2E7-C6B22FB67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64CFF4-795E-445D-8046-E05B9E841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86549-F457-4B27-BE22-091586E0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1842DB-7977-4314-806D-53A382C50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83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568583-3AF0-4A30-828A-E61B6D701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F64917-09BE-46B7-B411-A81D63809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0B7270-E733-4AF7-A63F-C3FBA98A8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19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2EBF5-9C6B-40E2-B010-2FF4D36A4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5E79E-DF19-4014-A851-67DAA5334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8DC52-AADD-4C92-955A-C6138F5A5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64EDB-3B20-4EF2-A45F-AA7D7EB98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4EFC1-640D-4C93-8828-9D660124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C5A695-55F6-4629-AC4C-E7F3599AD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291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59642-0018-4D49-A187-4D9A8F561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9CCDBF-FDB5-40DD-B50D-B635F6CF8B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278DBF-D50E-45A3-94CF-163616029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38BE8-4AE9-4B54-A2B9-C8BABCA57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6BB89B-F232-4C5A-80A5-8D2BC9C6C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14327-B3E9-4F6E-97D1-593D07E24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48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32A632-6218-41E8-A1D7-F6BB6FE92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FA968-CE35-4115-AE25-687E86634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7925C-4F1D-4039-9FB8-408191FE0B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D87B3-AF3E-4F00-B518-EA6B3DDD5C50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E324-A3F9-463F-9049-4D5CE1962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B7141-38E6-42D4-9A3A-6A217C473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EFF71-35F0-4FC8-AC77-8B621213F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04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935FD1-989F-43AC-BA9B-7C8C82DF6141}"/>
              </a:ext>
            </a:extLst>
          </p:cNvPr>
          <p:cNvSpPr txBox="1"/>
          <p:nvPr/>
        </p:nvSpPr>
        <p:spPr>
          <a:xfrm>
            <a:off x="5447789" y="842007"/>
            <a:ext cx="141224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AD Property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6AC970-DBBB-4956-B826-CAA5EA8E8041}"/>
              </a:ext>
            </a:extLst>
          </p:cNvPr>
          <p:cNvSpPr txBox="1"/>
          <p:nvPr/>
        </p:nvSpPr>
        <p:spPr>
          <a:xfrm>
            <a:off x="5397878" y="1360820"/>
            <a:ext cx="1534160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Head of FM</a:t>
            </a:r>
            <a:br>
              <a:rPr lang="en-GB" dirty="0"/>
            </a:br>
            <a:endParaRPr lang="en-GB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77596E-8682-4ED0-B290-73A530600DF2}"/>
              </a:ext>
            </a:extLst>
          </p:cNvPr>
          <p:cNvSpPr txBox="1"/>
          <p:nvPr/>
        </p:nvSpPr>
        <p:spPr>
          <a:xfrm>
            <a:off x="2124713" y="2535055"/>
            <a:ext cx="1027525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Facilities</a:t>
            </a:r>
            <a:br>
              <a:rPr lang="en-GB" dirty="0"/>
            </a:br>
            <a:r>
              <a:rPr lang="en-GB" dirty="0"/>
              <a:t>Manager</a:t>
            </a:r>
            <a:br>
              <a:rPr lang="en-GB" dirty="0"/>
            </a:br>
            <a:endParaRPr lang="en-GB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BB8854-9C5D-4ED9-9100-C5F323F41306}"/>
              </a:ext>
            </a:extLst>
          </p:cNvPr>
          <p:cNvSpPr txBox="1"/>
          <p:nvPr/>
        </p:nvSpPr>
        <p:spPr>
          <a:xfrm>
            <a:off x="5746586" y="2512248"/>
            <a:ext cx="102752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M&amp;E</a:t>
            </a:r>
            <a:br>
              <a:rPr lang="en-GB" dirty="0"/>
            </a:br>
            <a:r>
              <a:rPr lang="en-GB" dirty="0"/>
              <a:t>Manager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F90452-841E-4402-B8A0-51920183E403}"/>
              </a:ext>
            </a:extLst>
          </p:cNvPr>
          <p:cNvSpPr txBox="1"/>
          <p:nvPr/>
        </p:nvSpPr>
        <p:spPr>
          <a:xfrm>
            <a:off x="3919318" y="2519804"/>
            <a:ext cx="106416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Buildings</a:t>
            </a:r>
            <a:br>
              <a:rPr lang="en-GB" dirty="0"/>
            </a:br>
            <a:r>
              <a:rPr lang="en-GB" dirty="0"/>
              <a:t>Surveyor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92A660-E652-477A-ACC0-814595FA76EC}"/>
              </a:ext>
            </a:extLst>
          </p:cNvPr>
          <p:cNvSpPr txBox="1"/>
          <p:nvPr/>
        </p:nvSpPr>
        <p:spPr>
          <a:xfrm>
            <a:off x="9667619" y="2578591"/>
            <a:ext cx="2176943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Premises Programme</a:t>
            </a:r>
            <a:br>
              <a:rPr lang="en-GB" dirty="0"/>
            </a:br>
            <a:r>
              <a:rPr lang="en-GB" dirty="0"/>
              <a:t>Manager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5C7A88-D23C-4E83-AE80-10D9D06DC1B8}"/>
              </a:ext>
            </a:extLst>
          </p:cNvPr>
          <p:cNvSpPr txBox="1"/>
          <p:nvPr/>
        </p:nvSpPr>
        <p:spPr>
          <a:xfrm>
            <a:off x="264911" y="3907447"/>
            <a:ext cx="1717778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Site Facilities </a:t>
            </a:r>
            <a:br>
              <a:rPr lang="en-GB" dirty="0"/>
            </a:br>
            <a:r>
              <a:rPr lang="en-GB" dirty="0"/>
              <a:t>Officer Manager</a:t>
            </a:r>
          </a:p>
          <a:p>
            <a:pPr algn="ctr"/>
            <a:endParaRPr lang="en-GB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30C5FB-F508-4D8A-9493-F0AF7C190ECC}"/>
              </a:ext>
            </a:extLst>
          </p:cNvPr>
          <p:cNvSpPr txBox="1"/>
          <p:nvPr/>
        </p:nvSpPr>
        <p:spPr>
          <a:xfrm>
            <a:off x="454824" y="5081151"/>
            <a:ext cx="138781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Site Facilities</a:t>
            </a:r>
            <a:br>
              <a:rPr lang="en-GB" dirty="0"/>
            </a:br>
            <a:r>
              <a:rPr lang="en-GB" dirty="0"/>
              <a:t>Officers x3</a:t>
            </a:r>
            <a:br>
              <a:rPr lang="en-GB" dirty="0"/>
            </a:br>
            <a:endParaRPr lang="en-GB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02B261E-C8E3-48CA-B359-C7D961D9A37C}"/>
              </a:ext>
            </a:extLst>
          </p:cNvPr>
          <p:cNvSpPr txBox="1"/>
          <p:nvPr/>
        </p:nvSpPr>
        <p:spPr>
          <a:xfrm>
            <a:off x="2124713" y="3907447"/>
            <a:ext cx="1546073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FM Technical </a:t>
            </a:r>
            <a:br>
              <a:rPr lang="en-GB" dirty="0"/>
            </a:br>
            <a:r>
              <a:rPr lang="en-GB" dirty="0"/>
              <a:t>Officer</a:t>
            </a:r>
          </a:p>
          <a:p>
            <a:pPr algn="ctr"/>
            <a:endParaRPr lang="en-GB" sz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24C1389-C7D9-4A09-A956-73C4F9AB85F2}"/>
              </a:ext>
            </a:extLst>
          </p:cNvPr>
          <p:cNvSpPr txBox="1"/>
          <p:nvPr/>
        </p:nvSpPr>
        <p:spPr>
          <a:xfrm>
            <a:off x="3777129" y="3934648"/>
            <a:ext cx="1380827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FM Finance</a:t>
            </a:r>
            <a:br>
              <a:rPr lang="en-GB" dirty="0"/>
            </a:br>
            <a:r>
              <a:rPr lang="en-GB" dirty="0"/>
              <a:t>Team Leader</a:t>
            </a:r>
          </a:p>
          <a:p>
            <a:endParaRPr lang="en-GB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522DC9-C584-45CC-8111-CCBE494C7D33}"/>
              </a:ext>
            </a:extLst>
          </p:cNvPr>
          <p:cNvSpPr txBox="1"/>
          <p:nvPr/>
        </p:nvSpPr>
        <p:spPr>
          <a:xfrm>
            <a:off x="3389323" y="5429064"/>
            <a:ext cx="1797800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Finance Assistant</a:t>
            </a:r>
          </a:p>
          <a:p>
            <a:endParaRPr lang="en-GB" sz="12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0566C07-1D9A-416E-BE0B-7722857E3CAB}"/>
              </a:ext>
            </a:extLst>
          </p:cNvPr>
          <p:cNvCxnSpPr>
            <a:cxnSpLocks/>
          </p:cNvCxnSpPr>
          <p:nvPr/>
        </p:nvCxnSpPr>
        <p:spPr>
          <a:xfrm flipH="1">
            <a:off x="1230638" y="3374911"/>
            <a:ext cx="1327327" cy="523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0F04693-DF32-49BE-8ABB-208F53840353}"/>
              </a:ext>
            </a:extLst>
          </p:cNvPr>
          <p:cNvCxnSpPr>
            <a:cxnSpLocks/>
            <a:stCxn id="9" idx="2"/>
            <a:endCxn id="18" idx="0"/>
          </p:cNvCxnSpPr>
          <p:nvPr/>
        </p:nvCxnSpPr>
        <p:spPr>
          <a:xfrm>
            <a:off x="2638476" y="3366052"/>
            <a:ext cx="259274" cy="541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07A9344-FF7F-4D02-8DAC-557F0FD23E98}"/>
              </a:ext>
            </a:extLst>
          </p:cNvPr>
          <p:cNvCxnSpPr>
            <a:stCxn id="9" idx="2"/>
            <a:endCxn id="19" idx="0"/>
          </p:cNvCxnSpPr>
          <p:nvPr/>
        </p:nvCxnSpPr>
        <p:spPr>
          <a:xfrm>
            <a:off x="2638476" y="3366052"/>
            <a:ext cx="1829067" cy="568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6EDF5AD-63AF-4088-83A4-269A1572AE3C}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 flipH="1">
            <a:off x="4288223" y="4765645"/>
            <a:ext cx="179320" cy="663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E52926B-5746-46BC-8ADE-0E0CA4ADCBA5}"/>
              </a:ext>
            </a:extLst>
          </p:cNvPr>
          <p:cNvCxnSpPr>
            <a:cxnSpLocks/>
            <a:stCxn id="16" idx="2"/>
            <a:endCxn id="17" idx="0"/>
          </p:cNvCxnSpPr>
          <p:nvPr/>
        </p:nvCxnSpPr>
        <p:spPr>
          <a:xfrm>
            <a:off x="1123800" y="4738444"/>
            <a:ext cx="24932" cy="3427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99D6889-5E2F-4743-92CB-8E91F71533EE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6153909" y="1211339"/>
            <a:ext cx="11049" cy="149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85E520-3A89-464B-90C1-3F22EDAEA440}"/>
              </a:ext>
            </a:extLst>
          </p:cNvPr>
          <p:cNvCxnSpPr>
            <a:cxnSpLocks/>
            <a:stCxn id="5" idx="2"/>
            <a:endCxn id="12" idx="0"/>
          </p:cNvCxnSpPr>
          <p:nvPr/>
        </p:nvCxnSpPr>
        <p:spPr>
          <a:xfrm>
            <a:off x="6164958" y="1914818"/>
            <a:ext cx="4591133" cy="6637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6A46250-5B09-498F-B999-A29BC6A060EA}"/>
              </a:ext>
            </a:extLst>
          </p:cNvPr>
          <p:cNvCxnSpPr>
            <a:cxnSpLocks/>
            <a:stCxn id="5" idx="2"/>
            <a:endCxn id="11" idx="0"/>
          </p:cNvCxnSpPr>
          <p:nvPr/>
        </p:nvCxnSpPr>
        <p:spPr>
          <a:xfrm flipH="1">
            <a:off x="4451399" y="1914818"/>
            <a:ext cx="1713559" cy="6049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9D4A9BC-3CB2-4D1D-BC72-43CB4D1B2D97}"/>
              </a:ext>
            </a:extLst>
          </p:cNvPr>
          <p:cNvCxnSpPr>
            <a:stCxn id="5" idx="2"/>
            <a:endCxn id="10" idx="0"/>
          </p:cNvCxnSpPr>
          <p:nvPr/>
        </p:nvCxnSpPr>
        <p:spPr>
          <a:xfrm>
            <a:off x="6164958" y="1914818"/>
            <a:ext cx="95391" cy="597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16FC3D6-A779-4741-B873-AF1E0277F302}"/>
              </a:ext>
            </a:extLst>
          </p:cNvPr>
          <p:cNvCxnSpPr>
            <a:cxnSpLocks/>
            <a:stCxn id="5" idx="2"/>
            <a:endCxn id="9" idx="0"/>
          </p:cNvCxnSpPr>
          <p:nvPr/>
        </p:nvCxnSpPr>
        <p:spPr>
          <a:xfrm flipH="1">
            <a:off x="2638476" y="1914818"/>
            <a:ext cx="3526482" cy="620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D40E427-D938-4F09-A3A4-06551E56E0A8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2084722" y="1026673"/>
            <a:ext cx="3363067" cy="109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CA8F822-C2B3-49ED-9B27-5DB949F706B4}"/>
              </a:ext>
            </a:extLst>
          </p:cNvPr>
          <p:cNvCxnSpPr>
            <a:cxnSpLocks/>
          </p:cNvCxnSpPr>
          <p:nvPr/>
        </p:nvCxnSpPr>
        <p:spPr>
          <a:xfrm>
            <a:off x="10549744" y="3224922"/>
            <a:ext cx="320248" cy="400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AF1FBC57-E020-47A4-9792-ADECA8EA0A6F}"/>
              </a:ext>
            </a:extLst>
          </p:cNvPr>
          <p:cNvSpPr txBox="1"/>
          <p:nvPr/>
        </p:nvSpPr>
        <p:spPr>
          <a:xfrm>
            <a:off x="1220058" y="1361350"/>
            <a:ext cx="173686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Head of Strategic Assets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D7F2211-6985-425A-97C5-C3137D0BF46E}"/>
              </a:ext>
            </a:extLst>
          </p:cNvPr>
          <p:cNvSpPr txBox="1"/>
          <p:nvPr/>
        </p:nvSpPr>
        <p:spPr>
          <a:xfrm>
            <a:off x="9928490" y="1378684"/>
            <a:ext cx="153416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Head of Compliance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85329F1-43EC-4502-859F-CF1057642699}"/>
              </a:ext>
            </a:extLst>
          </p:cNvPr>
          <p:cNvSpPr txBox="1"/>
          <p:nvPr/>
        </p:nvSpPr>
        <p:spPr>
          <a:xfrm>
            <a:off x="7498385" y="2535056"/>
            <a:ext cx="1444960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FM Contracts </a:t>
            </a:r>
          </a:p>
          <a:p>
            <a:r>
              <a:rPr lang="en-GB" dirty="0"/>
              <a:t>Manager</a:t>
            </a:r>
            <a:br>
              <a:rPr lang="en-GB" dirty="0"/>
            </a:br>
            <a:endParaRPr lang="en-GB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3DAB1C3-6149-444C-8B05-CF87DB980F8F}"/>
              </a:ext>
            </a:extLst>
          </p:cNvPr>
          <p:cNvSpPr txBox="1"/>
          <p:nvPr/>
        </p:nvSpPr>
        <p:spPr>
          <a:xfrm>
            <a:off x="10162467" y="4532977"/>
            <a:ext cx="182774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Project Managers</a:t>
            </a:r>
            <a:br>
              <a:rPr lang="en-GB" dirty="0"/>
            </a:br>
            <a:r>
              <a:rPr lang="en-GB" dirty="0"/>
              <a:t>Interims 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15CC79C-20D4-4EC7-8F6B-A100A894C3D3}"/>
              </a:ext>
            </a:extLst>
          </p:cNvPr>
          <p:cNvCxnSpPr>
            <a:cxnSpLocks/>
            <a:stCxn id="5" idx="2"/>
            <a:endCxn id="45" idx="0"/>
          </p:cNvCxnSpPr>
          <p:nvPr/>
        </p:nvCxnSpPr>
        <p:spPr>
          <a:xfrm>
            <a:off x="6164958" y="1914818"/>
            <a:ext cx="2055907" cy="620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32111FB3-CD6F-450F-99A5-9C2E1D951F95}"/>
              </a:ext>
            </a:extLst>
          </p:cNvPr>
          <p:cNvSpPr txBox="1"/>
          <p:nvPr/>
        </p:nvSpPr>
        <p:spPr>
          <a:xfrm>
            <a:off x="8838421" y="3973155"/>
            <a:ext cx="1173858" cy="110799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FM Helpdesk </a:t>
            </a:r>
            <a:br>
              <a:rPr lang="en-GB" dirty="0"/>
            </a:br>
            <a:r>
              <a:rPr lang="en-GB" dirty="0"/>
              <a:t>Officers x2</a:t>
            </a:r>
          </a:p>
          <a:p>
            <a:endParaRPr lang="en-GB" sz="1200" dirty="0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3A312BF-4ADD-4BC7-9DDD-149618CFCC10}"/>
              </a:ext>
            </a:extLst>
          </p:cNvPr>
          <p:cNvCxnSpPr>
            <a:cxnSpLocks/>
          </p:cNvCxnSpPr>
          <p:nvPr/>
        </p:nvCxnSpPr>
        <p:spPr>
          <a:xfrm>
            <a:off x="8364845" y="3373818"/>
            <a:ext cx="639822" cy="599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A36F7BE-B81D-4F3B-84D0-F64D16B5CE76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2077442" y="1026673"/>
            <a:ext cx="11049" cy="334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2FDD64C-CF2C-4040-9487-13A6291D142F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6860029" y="1026673"/>
            <a:ext cx="38355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145E118D-BABB-4C7F-A413-43C184A3FF37}"/>
              </a:ext>
            </a:extLst>
          </p:cNvPr>
          <p:cNvCxnSpPr>
            <a:endCxn id="32" idx="0"/>
          </p:cNvCxnSpPr>
          <p:nvPr/>
        </p:nvCxnSpPr>
        <p:spPr>
          <a:xfrm>
            <a:off x="10695570" y="1016657"/>
            <a:ext cx="0" cy="362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43092DC6-CC0E-4F88-AB12-4AFCA46EDCB2}"/>
              </a:ext>
            </a:extLst>
          </p:cNvPr>
          <p:cNvSpPr txBox="1"/>
          <p:nvPr/>
        </p:nvSpPr>
        <p:spPr>
          <a:xfrm>
            <a:off x="5308179" y="3611482"/>
            <a:ext cx="172586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Environmental (FM) Manager</a:t>
            </a:r>
            <a:endParaRPr lang="en-GB" sz="1200" dirty="0"/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5685A8A-32E8-4D1B-8AE0-0FEB1A079586}"/>
              </a:ext>
            </a:extLst>
          </p:cNvPr>
          <p:cNvCxnSpPr>
            <a:cxnSpLocks/>
          </p:cNvCxnSpPr>
          <p:nvPr/>
        </p:nvCxnSpPr>
        <p:spPr>
          <a:xfrm>
            <a:off x="6212653" y="3130270"/>
            <a:ext cx="119532" cy="469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" name="Picture 111" descr="Text&#10;&#10;Description automatically generated with medium confidence">
            <a:extLst>
              <a:ext uri="{FF2B5EF4-FFF2-40B4-BE49-F238E27FC236}">
                <a16:creationId xmlns:a16="http://schemas.microsoft.com/office/drawing/2014/main" id="{50C99E3A-1BDD-46AD-A3FA-3A96453F9A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17" y="317730"/>
            <a:ext cx="2343433" cy="512626"/>
          </a:xfrm>
          <a:prstGeom prst="rect">
            <a:avLst/>
          </a:prstGeom>
        </p:spPr>
      </p:pic>
      <p:sp>
        <p:nvSpPr>
          <p:cNvPr id="113" name="TextBox 112">
            <a:extLst>
              <a:ext uri="{FF2B5EF4-FFF2-40B4-BE49-F238E27FC236}">
                <a16:creationId xmlns:a16="http://schemas.microsoft.com/office/drawing/2014/main" id="{8763F05C-DCE7-4F01-B236-A1B8FC9C981F}"/>
              </a:ext>
            </a:extLst>
          </p:cNvPr>
          <p:cNvSpPr txBox="1"/>
          <p:nvPr/>
        </p:nvSpPr>
        <p:spPr>
          <a:xfrm>
            <a:off x="4288223" y="389678"/>
            <a:ext cx="3326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FM Structure Chart – March 2023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5060C82-78FB-47B1-99FB-EF62B140D530}"/>
              </a:ext>
            </a:extLst>
          </p:cNvPr>
          <p:cNvSpPr txBox="1"/>
          <p:nvPr/>
        </p:nvSpPr>
        <p:spPr>
          <a:xfrm>
            <a:off x="10308116" y="3625034"/>
            <a:ext cx="1536446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Project Officer</a:t>
            </a:r>
            <a:br>
              <a:rPr lang="en-GB" dirty="0"/>
            </a:br>
            <a:endParaRPr lang="en-GB" sz="120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3CDBE3-548C-411E-9D36-8A9387DB1AC7}"/>
              </a:ext>
            </a:extLst>
          </p:cNvPr>
          <p:cNvCxnSpPr>
            <a:cxnSpLocks/>
          </p:cNvCxnSpPr>
          <p:nvPr/>
        </p:nvCxnSpPr>
        <p:spPr>
          <a:xfrm flipH="1">
            <a:off x="11076339" y="4179032"/>
            <a:ext cx="28066" cy="3539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5EC1EF0D-7EC3-C698-DE20-97A194B3336D}"/>
              </a:ext>
            </a:extLst>
          </p:cNvPr>
          <p:cNvSpPr txBox="1"/>
          <p:nvPr/>
        </p:nvSpPr>
        <p:spPr>
          <a:xfrm>
            <a:off x="5423067" y="4579144"/>
            <a:ext cx="1495169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Mechanical &amp; Electrical Apprentice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1E1EC2D6-CACF-C1E5-71E8-39A71ADF2327}"/>
              </a:ext>
            </a:extLst>
          </p:cNvPr>
          <p:cNvCxnSpPr>
            <a:cxnSpLocks/>
            <a:stCxn id="101" idx="2"/>
            <a:endCxn id="80" idx="0"/>
          </p:cNvCxnSpPr>
          <p:nvPr/>
        </p:nvCxnSpPr>
        <p:spPr>
          <a:xfrm flipH="1">
            <a:off x="6170652" y="4257813"/>
            <a:ext cx="461" cy="3213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7D7425B3-D658-4697-7941-835ABC7046D8}"/>
              </a:ext>
            </a:extLst>
          </p:cNvPr>
          <p:cNvSpPr txBox="1"/>
          <p:nvPr/>
        </p:nvSpPr>
        <p:spPr>
          <a:xfrm>
            <a:off x="7147846" y="3907447"/>
            <a:ext cx="1250024" cy="110799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Contract Admin support</a:t>
            </a:r>
          </a:p>
          <a:p>
            <a:pPr algn="ctr"/>
            <a:endParaRPr lang="en-GB" sz="1200" dirty="0"/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28589CB7-0A6D-E7DC-0C3B-6CF82D3D7824}"/>
              </a:ext>
            </a:extLst>
          </p:cNvPr>
          <p:cNvCxnSpPr>
            <a:cxnSpLocks/>
            <a:endCxn id="105" idx="0"/>
          </p:cNvCxnSpPr>
          <p:nvPr/>
        </p:nvCxnSpPr>
        <p:spPr>
          <a:xfrm flipH="1">
            <a:off x="7772858" y="3298266"/>
            <a:ext cx="117889" cy="6091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F38DAA4-D524-BD36-711D-915AFB0048E8}"/>
              </a:ext>
            </a:extLst>
          </p:cNvPr>
          <p:cNvCxnSpPr/>
          <p:nvPr/>
        </p:nvCxnSpPr>
        <p:spPr>
          <a:xfrm>
            <a:off x="8577422" y="4599944"/>
            <a:ext cx="710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77FB2B2-C17E-8945-4828-5F43C0A5C965}"/>
              </a:ext>
            </a:extLst>
          </p:cNvPr>
          <p:cNvCxnSpPr/>
          <p:nvPr/>
        </p:nvCxnSpPr>
        <p:spPr>
          <a:xfrm>
            <a:off x="8408765" y="4579144"/>
            <a:ext cx="710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E11CB21-C0CE-8FA3-4FC3-DC4831A474F1}"/>
              </a:ext>
            </a:extLst>
          </p:cNvPr>
          <p:cNvCxnSpPr/>
          <p:nvPr/>
        </p:nvCxnSpPr>
        <p:spPr>
          <a:xfrm>
            <a:off x="8684756" y="4620246"/>
            <a:ext cx="1331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32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95A2563623534DA657FC4491EAB1EF" ma:contentTypeVersion="13" ma:contentTypeDescription="Create a new document." ma:contentTypeScope="" ma:versionID="f84b83fe68f0f09dc8a1b852447d912c">
  <xsd:schema xmlns:xsd="http://www.w3.org/2001/XMLSchema" xmlns:xs="http://www.w3.org/2001/XMLSchema" xmlns:p="http://schemas.microsoft.com/office/2006/metadata/properties" xmlns:ns3="f0220f19-2a00-49dc-ad4c-a8c1ca8a57f1" xmlns:ns4="f70c40fd-5ad4-48bb-9785-748d93f2d645" targetNamespace="http://schemas.microsoft.com/office/2006/metadata/properties" ma:root="true" ma:fieldsID="78791c5b45ef8e2b03237f835198e355" ns3:_="" ns4:_="">
    <xsd:import namespace="f0220f19-2a00-49dc-ad4c-a8c1ca8a57f1"/>
    <xsd:import namespace="f70c40fd-5ad4-48bb-9785-748d93f2d64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220f19-2a00-49dc-ad4c-a8c1ca8a57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0c40fd-5ad4-48bb-9785-748d93f2d64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AD1E39-97AD-4372-9BD3-AFB5D66DDAC0}">
  <ds:schemaRefs>
    <ds:schemaRef ds:uri="http://schemas.microsoft.com/office/2006/documentManagement/types"/>
    <ds:schemaRef ds:uri="f70c40fd-5ad4-48bb-9785-748d93f2d645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f0220f19-2a00-49dc-ad4c-a8c1ca8a57f1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F803947-0432-454A-AED7-4AF5E2E864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5CF5D8-FF7A-4271-8332-00B10BC40C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220f19-2a00-49dc-ad4c-a8c1ca8a57f1"/>
    <ds:schemaRef ds:uri="f70c40fd-5ad4-48bb-9785-748d93f2d6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85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</dc:creator>
  <cp:lastModifiedBy>Chris Finch</cp:lastModifiedBy>
  <cp:revision>14</cp:revision>
  <dcterms:created xsi:type="dcterms:W3CDTF">2021-03-01T16:57:55Z</dcterms:created>
  <dcterms:modified xsi:type="dcterms:W3CDTF">2023-05-22T09:13:56Z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0x0101004895A2563623534DA657FC4491EAB1EF</vt:lpwstr>
  </property>
</Properties>
</file>