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"/>
  </p:notesMasterIdLst>
  <p:sldIdLst>
    <p:sldId id="258" r:id="rId2"/>
  </p:sldIdLst>
  <p:sldSz cx="9144000" cy="5143500" type="screen16x9"/>
  <p:notesSz cx="6858000" cy="9144000"/>
  <p:defaultTextStyle>
    <a:defPPr>
      <a:defRPr lang="en-US"/>
    </a:defPPr>
    <a:lvl1pPr marL="0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5pPr>
    <a:lvl6pPr marL="1713814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342763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2EF42-50F0-4349-AF97-AF0CCB45174F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5519E-842D-4274-A7D6-E03C10D52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1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5519E-842D-4274-A7D6-E03C10D523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0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CB7B0607-4A1F-E047-95E8-5AD444E002C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6B3176E-C959-6146-89FC-BE9FC41ACE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8976E6D5-CA05-D68E-30A3-943299BB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2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BF64DE-E488-D9C7-99E3-C7D908185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2A97197-8D72-B959-E215-120A93E6CC88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B3B8BD0-B5A7-2C8A-D920-4AB20516A2E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lain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930F81A-034D-F5E0-1717-F40A86D248EF}"/>
              </a:ext>
            </a:extLst>
          </p:cNvPr>
          <p:cNvGrpSpPr/>
          <p:nvPr/>
        </p:nvGrpSpPr>
        <p:grpSpPr>
          <a:xfrm>
            <a:off x="248380" y="634950"/>
            <a:ext cx="6260228" cy="3906245"/>
            <a:chOff x="369272" y="846599"/>
            <a:chExt cx="8346971" cy="520832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010A75C-DD05-002D-1ED8-36662CCDE1F1}"/>
                </a:ext>
              </a:extLst>
            </p:cNvPr>
            <p:cNvSpPr/>
            <p:nvPr/>
          </p:nvSpPr>
          <p:spPr>
            <a:xfrm rot="16200000">
              <a:off x="377756" y="1131548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CF0E99C-E585-781D-E815-C32551719D2B}"/>
                </a:ext>
              </a:extLst>
            </p:cNvPr>
            <p:cNvSpPr/>
            <p:nvPr/>
          </p:nvSpPr>
          <p:spPr>
            <a:xfrm rot="8100000">
              <a:off x="1641595" y="846599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2F9156-D765-5F4A-FA28-E4CE37FB7716}"/>
                </a:ext>
              </a:extLst>
            </p:cNvPr>
            <p:cNvSpPr/>
            <p:nvPr/>
          </p:nvSpPr>
          <p:spPr>
            <a:xfrm rot="16200000">
              <a:off x="372496" y="5464940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17D267A-86E0-644B-A304-548493F91171}"/>
                </a:ext>
              </a:extLst>
            </p:cNvPr>
            <p:cNvSpPr/>
            <p:nvPr/>
          </p:nvSpPr>
          <p:spPr>
            <a:xfrm rot="10800000">
              <a:off x="6669300" y="1695239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244977-86A1-DDCB-53CE-586EBC700035}"/>
                </a:ext>
              </a:extLst>
            </p:cNvPr>
            <p:cNvSpPr/>
            <p:nvPr/>
          </p:nvSpPr>
          <p:spPr>
            <a:xfrm rot="16200000">
              <a:off x="7267651" y="2273730"/>
              <a:ext cx="1440676" cy="1456508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64E6339-5ED7-7C5A-16C2-CDAFACE81D0C}"/>
                </a:ext>
              </a:extLst>
            </p:cNvPr>
            <p:cNvSpPr/>
            <p:nvPr/>
          </p:nvSpPr>
          <p:spPr>
            <a:xfrm rot="16200000">
              <a:off x="6951735" y="3720644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383" y="968459"/>
            <a:ext cx="5052284" cy="2139552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83" y="3183669"/>
            <a:ext cx="5052284" cy="7936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6CBCBF-197A-C99C-1C69-AB98C5FA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4" y="128626"/>
            <a:ext cx="1369886" cy="4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lain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383" y="1127125"/>
            <a:ext cx="5052284" cy="196836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83" y="3171143"/>
            <a:ext cx="5052284" cy="7936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7C9E0B-CBDC-187F-BAAA-FA576EA9A3C1}"/>
              </a:ext>
            </a:extLst>
          </p:cNvPr>
          <p:cNvGrpSpPr/>
          <p:nvPr/>
        </p:nvGrpSpPr>
        <p:grpSpPr>
          <a:xfrm>
            <a:off x="246461" y="853373"/>
            <a:ext cx="6460746" cy="3659210"/>
            <a:chOff x="385763" y="1137828"/>
            <a:chExt cx="8614328" cy="487894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20BB3C9-84AD-84E5-266E-3BD6EF097DCE}"/>
                </a:ext>
              </a:extLst>
            </p:cNvPr>
            <p:cNvSpPr/>
            <p:nvPr/>
          </p:nvSpPr>
          <p:spPr>
            <a:xfrm rot="16200000">
              <a:off x="392044" y="1131548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B1C93BE-C851-DF83-CA3D-AEB86CF565DC}"/>
                </a:ext>
              </a:extLst>
            </p:cNvPr>
            <p:cNvSpPr/>
            <p:nvPr/>
          </p:nvSpPr>
          <p:spPr>
            <a:xfrm rot="16200000">
              <a:off x="1545627" y="1134604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C546466-DBFA-324D-D823-2981F05AE171}"/>
                </a:ext>
              </a:extLst>
            </p:cNvPr>
            <p:cNvSpPr/>
            <p:nvPr/>
          </p:nvSpPr>
          <p:spPr>
            <a:xfrm rot="18900000">
              <a:off x="499929" y="5423566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45167BF-467B-B6A8-96EA-786DBA459EC8}"/>
                </a:ext>
              </a:extLst>
            </p:cNvPr>
            <p:cNvSpPr/>
            <p:nvPr/>
          </p:nvSpPr>
          <p:spPr>
            <a:xfrm rot="10800000">
              <a:off x="6961857" y="1695239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17497B3-41FE-9C61-9F3D-CD7A3F44E990}"/>
                </a:ext>
              </a:extLst>
            </p:cNvPr>
            <p:cNvSpPr/>
            <p:nvPr/>
          </p:nvSpPr>
          <p:spPr>
            <a:xfrm rot="16200000">
              <a:off x="7551499" y="2273730"/>
              <a:ext cx="1440676" cy="1456508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71EFC9A-CAD7-303F-770E-396559EF32D3}"/>
                </a:ext>
              </a:extLst>
            </p:cNvPr>
            <p:cNvSpPr/>
            <p:nvPr/>
          </p:nvSpPr>
          <p:spPr>
            <a:xfrm rot="16200000">
              <a:off x="7245010" y="3720644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AF3B3614-2755-4A59-5DC3-FE708D40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4226"/>
            <a:ext cx="1348740" cy="4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pos="4202">
          <p15:clr>
            <a:srgbClr val="FBAE40"/>
          </p15:clr>
        </p15:guide>
        <p15:guide id="6" orient="horz" pos="1407">
          <p15:clr>
            <a:srgbClr val="FBAE40"/>
          </p15:clr>
        </p15:guide>
        <p15:guide id="7" orient="horz" pos="162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Image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C7E531-36D4-9326-0644-7967A8674017}"/>
              </a:ext>
            </a:extLst>
          </p:cNvPr>
          <p:cNvGrpSpPr/>
          <p:nvPr/>
        </p:nvGrpSpPr>
        <p:grpSpPr>
          <a:xfrm>
            <a:off x="278608" y="0"/>
            <a:ext cx="8865392" cy="5143500"/>
            <a:chOff x="371475" y="0"/>
            <a:chExt cx="11820523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B2F43B-DFD3-C262-A258-5C498D66C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-210"/>
            <a:stretch/>
          </p:blipFill>
          <p:spPr>
            <a:xfrm flipH="1">
              <a:off x="6095999" y="0"/>
              <a:ext cx="6095999" cy="6858000"/>
            </a:xfrm>
            <a:prstGeom prst="rect">
              <a:avLst/>
            </a:prstGeom>
          </p:spPr>
        </p:pic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577637D-5E8F-2B9E-9947-EE193C117951}"/>
                </a:ext>
              </a:extLst>
            </p:cNvPr>
            <p:cNvSpPr/>
            <p:nvPr/>
          </p:nvSpPr>
          <p:spPr>
            <a:xfrm rot="2700000">
              <a:off x="3672040" y="975262"/>
              <a:ext cx="4820947" cy="48739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DAE33E-6ADF-27E2-57D6-38396069F54F}"/>
                </a:ext>
              </a:extLst>
            </p:cNvPr>
            <p:cNvSpPr/>
            <p:nvPr/>
          </p:nvSpPr>
          <p:spPr>
            <a:xfrm rot="16200000">
              <a:off x="9794996" y="2279333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322E372-545D-7A76-EC7C-D067200A4A5C}"/>
                </a:ext>
              </a:extLst>
            </p:cNvPr>
            <p:cNvSpPr/>
            <p:nvPr/>
          </p:nvSpPr>
          <p:spPr>
            <a:xfrm rot="16200000">
              <a:off x="10674281" y="1131549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12B943B-B6F6-EC75-AAFB-72550D440402}"/>
                </a:ext>
              </a:extLst>
            </p:cNvPr>
            <p:cNvSpPr/>
            <p:nvPr/>
          </p:nvSpPr>
          <p:spPr>
            <a:xfrm rot="8100000">
              <a:off x="8246951" y="849286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09AA671-9960-C7F1-51A0-3FD813BA398F}"/>
                </a:ext>
              </a:extLst>
            </p:cNvPr>
            <p:cNvSpPr/>
            <p:nvPr/>
          </p:nvSpPr>
          <p:spPr>
            <a:xfrm rot="18900000">
              <a:off x="8246951" y="5408378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49C709F-C4E2-7DE3-A960-1C135C35FF48}"/>
                </a:ext>
              </a:extLst>
            </p:cNvPr>
            <p:cNvSpPr/>
            <p:nvPr/>
          </p:nvSpPr>
          <p:spPr>
            <a:xfrm rot="5400000">
              <a:off x="9798072" y="2265752"/>
              <a:ext cx="865174" cy="87468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E42AD58-E178-EBC2-02E0-38CB415C1EAC}"/>
                </a:ext>
              </a:extLst>
            </p:cNvPr>
            <p:cNvSpPr/>
            <p:nvPr/>
          </p:nvSpPr>
          <p:spPr>
            <a:xfrm rot="13500000">
              <a:off x="9042398" y="5495131"/>
              <a:ext cx="402302" cy="4067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A6247F4-D446-6BE5-09C5-94579D7EE13D}"/>
                </a:ext>
              </a:extLst>
            </p:cNvPr>
            <p:cNvSpPr/>
            <p:nvPr/>
          </p:nvSpPr>
          <p:spPr>
            <a:xfrm rot="10800000">
              <a:off x="6411841" y="973113"/>
              <a:ext cx="1299731" cy="131401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AD46B49-66A1-11F9-D556-38707C2461BD}"/>
                </a:ext>
              </a:extLst>
            </p:cNvPr>
            <p:cNvSpPr/>
            <p:nvPr/>
          </p:nvSpPr>
          <p:spPr>
            <a:xfrm>
              <a:off x="7705173" y="2281011"/>
              <a:ext cx="410724" cy="41523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0C3328A-71DB-EACF-3016-C7D4FD6003C6}"/>
                </a:ext>
              </a:extLst>
            </p:cNvPr>
            <p:cNvSpPr/>
            <p:nvPr/>
          </p:nvSpPr>
          <p:spPr>
            <a:xfrm>
              <a:off x="371475" y="5202732"/>
              <a:ext cx="579632" cy="5860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0DE8157-0006-BA0B-9E82-0F6EF696C70C}"/>
                </a:ext>
              </a:extLst>
            </p:cNvPr>
            <p:cNvSpPr/>
            <p:nvPr/>
          </p:nvSpPr>
          <p:spPr>
            <a:xfrm rot="13500000">
              <a:off x="5387643" y="4221795"/>
              <a:ext cx="809665" cy="81856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ADB0CFC-BA33-59E6-88DB-F9A1565E2A5E}"/>
                </a:ext>
              </a:extLst>
            </p:cNvPr>
            <p:cNvSpPr/>
            <p:nvPr/>
          </p:nvSpPr>
          <p:spPr>
            <a:xfrm rot="16200000">
              <a:off x="9823277" y="3995012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383" y="1127125"/>
            <a:ext cx="5052284" cy="196836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83" y="3171143"/>
            <a:ext cx="5052284" cy="7936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CDBC6E-6FC9-0AFA-E77B-3AADE3E2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4" y="128626"/>
            <a:ext cx="1369886" cy="4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7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6" orient="horz" pos="1407">
          <p15:clr>
            <a:srgbClr val="FBAE40"/>
          </p15:clr>
        </p15:guide>
        <p15:guide id="7" orient="horz" pos="162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Image -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D127874-49E0-D634-5C22-6B2E9F6B8B2D}"/>
              </a:ext>
            </a:extLst>
          </p:cNvPr>
          <p:cNvGrpSpPr/>
          <p:nvPr/>
        </p:nvGrpSpPr>
        <p:grpSpPr>
          <a:xfrm>
            <a:off x="278608" y="0"/>
            <a:ext cx="8865392" cy="5143500"/>
            <a:chOff x="371475" y="0"/>
            <a:chExt cx="11820523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AEAF8F3-ABD4-42D9-A884-DDFB78E88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 r="-210"/>
            <a:stretch/>
          </p:blipFill>
          <p:spPr>
            <a:xfrm flipH="1">
              <a:off x="6095999" y="0"/>
              <a:ext cx="6095999" cy="6858000"/>
            </a:xfrm>
            <a:prstGeom prst="rect">
              <a:avLst/>
            </a:prstGeom>
          </p:spPr>
        </p:pic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40FDB02-C4AD-0BA9-E661-2E52BB25473A}"/>
                </a:ext>
              </a:extLst>
            </p:cNvPr>
            <p:cNvSpPr/>
            <p:nvPr/>
          </p:nvSpPr>
          <p:spPr>
            <a:xfrm rot="2700000">
              <a:off x="3672040" y="975262"/>
              <a:ext cx="4820947" cy="48739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CBCD999-A80F-EF0F-8824-8CC8C3AE3F9B}"/>
                </a:ext>
              </a:extLst>
            </p:cNvPr>
            <p:cNvSpPr/>
            <p:nvPr/>
          </p:nvSpPr>
          <p:spPr>
            <a:xfrm rot="16200000">
              <a:off x="9794996" y="2279333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F625FBD-FBB0-F058-DE45-49E7E4591501}"/>
                </a:ext>
              </a:extLst>
            </p:cNvPr>
            <p:cNvSpPr/>
            <p:nvPr/>
          </p:nvSpPr>
          <p:spPr>
            <a:xfrm rot="16200000">
              <a:off x="10674281" y="1131549"/>
              <a:ext cx="1143182" cy="115574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2592F32-7B4C-69DC-8153-DEFBB3B40078}"/>
                </a:ext>
              </a:extLst>
            </p:cNvPr>
            <p:cNvSpPr/>
            <p:nvPr/>
          </p:nvSpPr>
          <p:spPr>
            <a:xfrm rot="8100000">
              <a:off x="8246951" y="849286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19EC5E3-1788-407D-05A4-AC9AF32D97A6}"/>
                </a:ext>
              </a:extLst>
            </p:cNvPr>
            <p:cNvSpPr/>
            <p:nvPr/>
          </p:nvSpPr>
          <p:spPr>
            <a:xfrm rot="18900000">
              <a:off x="8246951" y="5408378"/>
              <a:ext cx="586761" cy="59320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B60540-B2FB-5242-CF86-8BEA133BB91E}"/>
                </a:ext>
              </a:extLst>
            </p:cNvPr>
            <p:cNvSpPr/>
            <p:nvPr/>
          </p:nvSpPr>
          <p:spPr>
            <a:xfrm rot="5400000">
              <a:off x="9798072" y="2265752"/>
              <a:ext cx="865174" cy="87468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BC1333-CF29-DE84-D604-C46703769CCB}"/>
                </a:ext>
              </a:extLst>
            </p:cNvPr>
            <p:cNvSpPr/>
            <p:nvPr/>
          </p:nvSpPr>
          <p:spPr>
            <a:xfrm rot="13500000">
              <a:off x="9042398" y="5495131"/>
              <a:ext cx="402302" cy="406723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B114BAB-7973-3E92-63C0-3252A4B880CC}"/>
                </a:ext>
              </a:extLst>
            </p:cNvPr>
            <p:cNvSpPr/>
            <p:nvPr/>
          </p:nvSpPr>
          <p:spPr>
            <a:xfrm rot="10800000">
              <a:off x="6411841" y="973113"/>
              <a:ext cx="1299731" cy="1314014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99B1E6A-564C-C729-781E-832D1739FF28}"/>
                </a:ext>
              </a:extLst>
            </p:cNvPr>
            <p:cNvSpPr/>
            <p:nvPr/>
          </p:nvSpPr>
          <p:spPr>
            <a:xfrm>
              <a:off x="7705173" y="2281011"/>
              <a:ext cx="410724" cy="41523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0985814-3D04-EC63-C8F8-2485A2732D8B}"/>
                </a:ext>
              </a:extLst>
            </p:cNvPr>
            <p:cNvSpPr/>
            <p:nvPr/>
          </p:nvSpPr>
          <p:spPr>
            <a:xfrm>
              <a:off x="371475" y="4956637"/>
              <a:ext cx="579632" cy="5860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983ED22-7D20-6C9A-429B-25541CBE8238}"/>
                </a:ext>
              </a:extLst>
            </p:cNvPr>
            <p:cNvSpPr/>
            <p:nvPr/>
          </p:nvSpPr>
          <p:spPr>
            <a:xfrm rot="16200000">
              <a:off x="9823277" y="3995012"/>
              <a:ext cx="305423" cy="308779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383" y="1127125"/>
            <a:ext cx="5052284" cy="196836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83" y="3171143"/>
            <a:ext cx="5052284" cy="7936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3427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3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12F9737B-8A90-D44B-CAD5-ED8E05A6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4226"/>
            <a:ext cx="1348740" cy="4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6" orient="horz" pos="1407">
          <p15:clr>
            <a:srgbClr val="FBAE40"/>
          </p15:clr>
        </p15:guide>
        <p15:guide id="7" orient="horz" pos="162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1F6ADD0-7ECD-DC55-F4E7-291ED111A8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0750" y="638175"/>
            <a:ext cx="6837759" cy="4889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CC8A64-009E-1462-E25A-356A6FC4CB47}"/>
              </a:ext>
            </a:extLst>
          </p:cNvPr>
          <p:cNvGrpSpPr/>
          <p:nvPr/>
        </p:nvGrpSpPr>
        <p:grpSpPr>
          <a:xfrm>
            <a:off x="0" y="842057"/>
            <a:ext cx="9144000" cy="4301445"/>
            <a:chOff x="0" y="1122740"/>
            <a:chExt cx="12192000" cy="57352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658B29-EFBF-DB43-527F-08C8B29E0570}"/>
                </a:ext>
              </a:extLst>
            </p:cNvPr>
            <p:cNvSpPr/>
            <p:nvPr/>
          </p:nvSpPr>
          <p:spPr>
            <a:xfrm>
              <a:off x="0" y="4005263"/>
              <a:ext cx="12192000" cy="2852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AFE840E-81D7-8E7B-475F-14742536FF1F}"/>
                </a:ext>
              </a:extLst>
            </p:cNvPr>
            <p:cNvSpPr/>
            <p:nvPr/>
          </p:nvSpPr>
          <p:spPr>
            <a:xfrm rot="5400000">
              <a:off x="9810029" y="5680176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BAD1C51-B3BF-C080-9E36-61BC137621F7}"/>
                </a:ext>
              </a:extLst>
            </p:cNvPr>
            <p:cNvSpPr/>
            <p:nvPr/>
          </p:nvSpPr>
          <p:spPr>
            <a:xfrm rot="16200000">
              <a:off x="10722623" y="5148451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9686224-4329-E8B0-7ED8-966DFC5C31E9}"/>
                </a:ext>
              </a:extLst>
            </p:cNvPr>
            <p:cNvSpPr/>
            <p:nvPr/>
          </p:nvSpPr>
          <p:spPr>
            <a:xfrm rot="5400000">
              <a:off x="9225567" y="5680176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3A5EF92-0A2D-FAAF-3F03-BF565C69C24B}"/>
                </a:ext>
              </a:extLst>
            </p:cNvPr>
            <p:cNvSpPr/>
            <p:nvPr/>
          </p:nvSpPr>
          <p:spPr>
            <a:xfrm rot="5400000">
              <a:off x="11545489" y="1121019"/>
              <a:ext cx="313375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277869D-9D3E-DCE9-46B2-202BE3DF3E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23098" y="1377863"/>
            <a:ext cx="1493044" cy="1625206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8E029DB-1753-435C-5AAD-59D0051545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4795" y="1377863"/>
            <a:ext cx="1493044" cy="1625206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D6F4244D-7E57-D661-65F0-1AF4AAFADA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1400" y="1377863"/>
            <a:ext cx="1493044" cy="1625206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D2612B90-E83F-21E1-9E0F-2AAF911775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7249" y="1377863"/>
            <a:ext cx="1493044" cy="1625206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502F4948-F3D7-FD2F-24BB-F91226245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8947" y="1377863"/>
            <a:ext cx="1493044" cy="1625206"/>
          </a:xfrm>
        </p:spPr>
        <p:txBody>
          <a:bodyPr>
            <a:normAutofit/>
          </a:bodyPr>
          <a:lstStyle>
            <a:lvl1pPr marL="0" indent="0">
              <a:buNone/>
              <a:defRPr sz="1799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A4F8F78-F5FF-9708-D2F6-62A96CE5BA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226" y="3193371"/>
            <a:ext cx="1496615" cy="5285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848C4F3-23BA-ABD9-65B2-51EBBA0295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30020" y="3193371"/>
            <a:ext cx="1496615" cy="5285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05E9513E-722F-815F-FD2B-58AC9AE6D2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5957" y="3193371"/>
            <a:ext cx="1496615" cy="5285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04EE6F08-7312-3DBF-8B77-E18CAF2342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01894" y="3193371"/>
            <a:ext cx="1496615" cy="5285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2031DEF-7A05-F375-4FE3-7F33A4A5E8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94976" y="3193371"/>
            <a:ext cx="1496615" cy="52852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7" indent="0">
              <a:buNone/>
              <a:defRPr sz="1050"/>
            </a:lvl3pPr>
            <a:lvl4pPr marL="1028366" indent="0">
              <a:buNone/>
              <a:defRPr sz="1050"/>
            </a:lvl4pPr>
            <a:lvl5pPr marL="1371155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3B282B-B693-5F0F-BD6C-01B7B371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4" y="128626"/>
            <a:ext cx="1369886" cy="4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06">
          <p15:clr>
            <a:srgbClr val="FBAE40"/>
          </p15:clr>
        </p15:guide>
        <p15:guide id="2" orient="horz" pos="189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imple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84F2293A-7663-559F-ED3C-3BFCC01560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097" y="624426"/>
            <a:ext cx="5670946" cy="49698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HEADING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5B362A-53AC-7868-F274-A6265D527EF5}"/>
              </a:ext>
            </a:extLst>
          </p:cNvPr>
          <p:cNvGrpSpPr/>
          <p:nvPr/>
        </p:nvGrpSpPr>
        <p:grpSpPr>
          <a:xfrm>
            <a:off x="6194826" y="0"/>
            <a:ext cx="2949177" cy="5143500"/>
            <a:chOff x="8259764" y="0"/>
            <a:chExt cx="3932236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AD5091-EFC5-6259-AC3D-528FBCA28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47" r="6089"/>
            <a:stretch/>
          </p:blipFill>
          <p:spPr>
            <a:xfrm>
              <a:off x="8259764" y="0"/>
              <a:ext cx="3932236" cy="6858000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3E0893-C8F5-75F4-7A89-767C147B916B}"/>
                </a:ext>
              </a:extLst>
            </p:cNvPr>
            <p:cNvSpPr/>
            <p:nvPr/>
          </p:nvSpPr>
          <p:spPr>
            <a:xfrm rot="10800000">
              <a:off x="10407720" y="60392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609B182-D4CC-CA80-02FF-8E3CC4FE3463}"/>
                </a:ext>
              </a:extLst>
            </p:cNvPr>
            <p:cNvSpPr/>
            <p:nvPr/>
          </p:nvSpPr>
          <p:spPr>
            <a:xfrm rot="5400000">
              <a:off x="8728149" y="912335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51EA0A-7B0B-9A17-DF0F-EBE177978B26}"/>
                </a:ext>
              </a:extLst>
            </p:cNvPr>
            <p:cNvSpPr/>
            <p:nvPr/>
          </p:nvSpPr>
          <p:spPr>
            <a:xfrm rot="5400000">
              <a:off x="10711868" y="46086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ED9EA25-01D2-9753-66C0-500287813454}"/>
                </a:ext>
              </a:extLst>
            </p:cNvPr>
            <p:cNvSpPr/>
            <p:nvPr/>
          </p:nvSpPr>
          <p:spPr>
            <a:xfrm>
              <a:off x="8454598" y="5177660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F2D6E1-8193-D13C-1704-95ACF339CF04}"/>
                </a:ext>
              </a:extLst>
            </p:cNvPr>
            <p:cNvSpPr/>
            <p:nvPr/>
          </p:nvSpPr>
          <p:spPr>
            <a:xfrm rot="5400000">
              <a:off x="10405698" y="57388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C0349C5-66A4-0D2C-BBFF-8DA377DBB0D6}"/>
                </a:ext>
              </a:extLst>
            </p:cNvPr>
            <p:cNvSpPr/>
            <p:nvPr/>
          </p:nvSpPr>
          <p:spPr>
            <a:xfrm>
              <a:off x="9328187" y="1512373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0D51F79-BCB1-67B0-6159-07A7DD27BB11}"/>
                </a:ext>
              </a:extLst>
            </p:cNvPr>
            <p:cNvSpPr/>
            <p:nvPr/>
          </p:nvSpPr>
          <p:spPr>
            <a:xfrm rot="5400000">
              <a:off x="10486121" y="629482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61120EB-5E08-CC49-8F97-59C845D4FB63}"/>
                </a:ext>
              </a:extLst>
            </p:cNvPr>
            <p:cNvSpPr/>
            <p:nvPr/>
          </p:nvSpPr>
          <p:spPr>
            <a:xfrm rot="13500000">
              <a:off x="11507906" y="1798867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7117A1-945E-9923-B24F-9E37D015C0E2}"/>
              </a:ext>
            </a:extLst>
          </p:cNvPr>
          <p:cNvGrpSpPr/>
          <p:nvPr/>
        </p:nvGrpSpPr>
        <p:grpSpPr>
          <a:xfrm>
            <a:off x="-8388" y="3806486"/>
            <a:ext cx="1090114" cy="1339704"/>
            <a:chOff x="-11185" y="5075314"/>
            <a:chExt cx="1453485" cy="1786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319EC4-B762-93AA-20BC-D29847746955}"/>
                </a:ext>
              </a:extLst>
            </p:cNvPr>
            <p:cNvSpPr/>
            <p:nvPr/>
          </p:nvSpPr>
          <p:spPr>
            <a:xfrm rot="10800000">
              <a:off x="351385" y="5075314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6A0FECA-AC0A-F302-E531-D4B344E92A48}"/>
                </a:ext>
              </a:extLst>
            </p:cNvPr>
            <p:cNvSpPr/>
            <p:nvPr/>
          </p:nvSpPr>
          <p:spPr>
            <a:xfrm rot="10800000">
              <a:off x="-11185" y="5392131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B438DAF-48CF-89F9-AC47-4B00DA09D48B}"/>
                </a:ext>
              </a:extLst>
            </p:cNvPr>
            <p:cNvSpPr/>
            <p:nvPr/>
          </p:nvSpPr>
          <p:spPr>
            <a:xfrm>
              <a:off x="664759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9F4873-BC18-B437-EA8D-A17B8925649A}"/>
                </a:ext>
              </a:extLst>
            </p:cNvPr>
            <p:cNvSpPr/>
            <p:nvPr/>
          </p:nvSpPr>
          <p:spPr>
            <a:xfrm>
              <a:off x="985270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377503D-B6F6-D6B1-BB09-3BA01479A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223" y="1261877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7FC18F32-EED3-4C78-DAB3-6E8A3C8A7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223" y="1619066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260A396A-C8A2-3A3B-E0AB-751B48FDA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223" y="1983396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F73D52C2-9AB1-B49D-7FEB-7DE4ABBAD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3" y="2347727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07F12F79-DEEC-7C4F-80DB-7139AF9FB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3" y="2712060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A8E5090-1560-1FF8-9CB6-868E02C3A9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23" y="3083534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B83B0CAC-C4BC-85A9-3CB1-F912E967E0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223" y="3440721"/>
            <a:ext cx="567094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E35594-59D0-7888-7DD5-337A317F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4" y="128626"/>
            <a:ext cx="1369886" cy="4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imple -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544A43F-28D0-164A-EEC3-3FEC55AD9716}"/>
              </a:ext>
            </a:extLst>
          </p:cNvPr>
          <p:cNvGrpSpPr/>
          <p:nvPr/>
        </p:nvGrpSpPr>
        <p:grpSpPr>
          <a:xfrm>
            <a:off x="6192444" y="3002"/>
            <a:ext cx="2951559" cy="5140500"/>
            <a:chOff x="8256588" y="2000"/>
            <a:chExt cx="3935412" cy="6854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5423CFF-95A3-B043-A45C-48C28DACF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967"/>
            <a:stretch/>
          </p:blipFill>
          <p:spPr>
            <a:xfrm>
              <a:off x="8256588" y="2000"/>
              <a:ext cx="3935412" cy="6854000"/>
            </a:xfrm>
            <a:prstGeom prst="rect">
              <a:avLst/>
            </a:prstGeom>
          </p:spPr>
        </p:pic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0C16668-A821-A2EB-D1DA-0B9D3F62104A}"/>
                </a:ext>
              </a:extLst>
            </p:cNvPr>
            <p:cNvSpPr/>
            <p:nvPr/>
          </p:nvSpPr>
          <p:spPr>
            <a:xfrm rot="10800000">
              <a:off x="10369620" y="60392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10D29A3-81EF-8127-C4ED-38F039A11ECB}"/>
                </a:ext>
              </a:extLst>
            </p:cNvPr>
            <p:cNvSpPr/>
            <p:nvPr/>
          </p:nvSpPr>
          <p:spPr>
            <a:xfrm rot="5400000">
              <a:off x="8699574" y="912335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0D353EF-849D-6651-3B8E-7A9CDF403646}"/>
                </a:ext>
              </a:extLst>
            </p:cNvPr>
            <p:cNvSpPr/>
            <p:nvPr/>
          </p:nvSpPr>
          <p:spPr>
            <a:xfrm rot="5400000">
              <a:off x="10673768" y="46086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642D3E3-140B-F27F-108C-4706E5898CA3}"/>
                </a:ext>
              </a:extLst>
            </p:cNvPr>
            <p:cNvSpPr/>
            <p:nvPr/>
          </p:nvSpPr>
          <p:spPr>
            <a:xfrm>
              <a:off x="8732444" y="5177660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90A66C-F39D-9245-2382-F17B898E5EEF}"/>
                </a:ext>
              </a:extLst>
            </p:cNvPr>
            <p:cNvSpPr/>
            <p:nvPr/>
          </p:nvSpPr>
          <p:spPr>
            <a:xfrm rot="5400000">
              <a:off x="10367598" y="57388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9306EC2-C310-E818-FA1C-6324CD2CE460}"/>
                </a:ext>
              </a:extLst>
            </p:cNvPr>
            <p:cNvSpPr/>
            <p:nvPr/>
          </p:nvSpPr>
          <p:spPr>
            <a:xfrm rot="16200000">
              <a:off x="8735344" y="3726351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05470B0-44A1-E1BB-717E-B30608D415D3}"/>
                </a:ext>
              </a:extLst>
            </p:cNvPr>
            <p:cNvSpPr/>
            <p:nvPr/>
          </p:nvSpPr>
          <p:spPr>
            <a:xfrm>
              <a:off x="9299612" y="1512373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8749AB4-4FDD-471D-63FC-02DF59EDC282}"/>
                </a:ext>
              </a:extLst>
            </p:cNvPr>
            <p:cNvSpPr/>
            <p:nvPr/>
          </p:nvSpPr>
          <p:spPr>
            <a:xfrm rot="5400000">
              <a:off x="10683194" y="629481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F5F0E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7117A1-945E-9923-B24F-9E37D015C0E2}"/>
              </a:ext>
            </a:extLst>
          </p:cNvPr>
          <p:cNvGrpSpPr/>
          <p:nvPr/>
        </p:nvGrpSpPr>
        <p:grpSpPr>
          <a:xfrm>
            <a:off x="-8388" y="3806486"/>
            <a:ext cx="1090114" cy="1339704"/>
            <a:chOff x="-11185" y="5075314"/>
            <a:chExt cx="1453485" cy="1786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F319EC4-B762-93AA-20BC-D29847746955}"/>
                </a:ext>
              </a:extLst>
            </p:cNvPr>
            <p:cNvSpPr/>
            <p:nvPr/>
          </p:nvSpPr>
          <p:spPr>
            <a:xfrm rot="10800000">
              <a:off x="351385" y="5075314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6A0FECA-AC0A-F302-E531-D4B344E92A48}"/>
                </a:ext>
              </a:extLst>
            </p:cNvPr>
            <p:cNvSpPr/>
            <p:nvPr/>
          </p:nvSpPr>
          <p:spPr>
            <a:xfrm rot="10800000">
              <a:off x="-11185" y="5392131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B438DAF-48CF-89F9-AC47-4B00DA09D48B}"/>
                </a:ext>
              </a:extLst>
            </p:cNvPr>
            <p:cNvSpPr/>
            <p:nvPr/>
          </p:nvSpPr>
          <p:spPr>
            <a:xfrm>
              <a:off x="664759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9F4873-BC18-B437-EA8D-A17B8925649A}"/>
                </a:ext>
              </a:extLst>
            </p:cNvPr>
            <p:cNvSpPr/>
            <p:nvPr/>
          </p:nvSpPr>
          <p:spPr>
            <a:xfrm>
              <a:off x="985270" y="5392131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377503D-B6F6-D6B1-BB09-3BA01479A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224" y="1261877"/>
            <a:ext cx="5670947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7FC18F32-EED3-4C78-DAB3-6E8A3C8A7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224" y="1619066"/>
            <a:ext cx="5670947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260A396A-C8A2-3A3B-E0AB-751B48FDA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222" y="1983396"/>
            <a:ext cx="4999434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F73D52C2-9AB1-B49D-7FEB-7DE4ABBAD7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4" y="2347727"/>
            <a:ext cx="5670947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07F12F79-DEEC-7C4F-80DB-7139AF9FB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24" y="2712060"/>
            <a:ext cx="5670947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A8E5090-1560-1FF8-9CB6-868E02C3A9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24" y="3083534"/>
            <a:ext cx="5670947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B83B0CAC-C4BC-85A9-3CB1-F912E967E0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1224" y="3440721"/>
            <a:ext cx="5670947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text</a:t>
            </a:r>
          </a:p>
        </p:txBody>
      </p:sp>
      <p:pic>
        <p:nvPicPr>
          <p:cNvPr id="36" name="Picture 35" descr="Text, logo&#10;&#10;Description automatically generated">
            <a:extLst>
              <a:ext uri="{FF2B5EF4-FFF2-40B4-BE49-F238E27FC236}">
                <a16:creationId xmlns:a16="http://schemas.microsoft.com/office/drawing/2014/main" id="{EE27A730-28D6-D854-C901-6AB5C63B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0" y="129187"/>
            <a:ext cx="1348740" cy="40653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85C9D9F-3704-3758-10A4-8BF420B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670947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AGENDA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uled -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DB33B6A0-A7C7-9EFE-855E-00B2596DA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878" y="1261104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first 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7536AE5-262A-62FB-7BF7-F6191999DC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78" y="1704018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second agenda text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8BBD94FF-2A0C-F2D9-B1D1-C1BCD2575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78" y="2154074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third agenda text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7EE947C1-D21D-2D70-7F1B-7C2C41FD5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78" y="2604131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fourth agenda text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F5A9BF43-A22A-749B-876F-C8699B9311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78" y="3047043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fifth agenda text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563D297C-249F-0B08-A45B-EF9D9F2946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78" y="3497098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sixth agenda text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9DC0A29B-557B-BABB-7DB8-5A08E93EB6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878" y="3954299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seventh agenda text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9AB447-F6F9-DA39-41FE-292839C78398}"/>
              </a:ext>
            </a:extLst>
          </p:cNvPr>
          <p:cNvGrpSpPr/>
          <p:nvPr/>
        </p:nvGrpSpPr>
        <p:grpSpPr>
          <a:xfrm>
            <a:off x="5240565" y="9843"/>
            <a:ext cx="3903437" cy="5143500"/>
            <a:chOff x="6987417" y="0"/>
            <a:chExt cx="5204583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76483F-7AEF-FEB9-D971-9297EB713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12" r="6054"/>
            <a:stretch/>
          </p:blipFill>
          <p:spPr>
            <a:xfrm>
              <a:off x="8256588" y="0"/>
              <a:ext cx="3935412" cy="6858000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27DEEBD-F5E4-C28B-65C9-B68A7E02A59F}"/>
                </a:ext>
              </a:extLst>
            </p:cNvPr>
            <p:cNvSpPr/>
            <p:nvPr/>
          </p:nvSpPr>
          <p:spPr>
            <a:xfrm rot="10800000">
              <a:off x="10369620" y="6039209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D28B8D-E2E9-42BF-1F5E-7AC3C7C2BC1C}"/>
                </a:ext>
              </a:extLst>
            </p:cNvPr>
            <p:cNvSpPr/>
            <p:nvPr/>
          </p:nvSpPr>
          <p:spPr>
            <a:xfrm rot="5400000">
              <a:off x="8699574" y="912335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CFDD215-C5FC-E1D8-AA11-C664A914A344}"/>
                </a:ext>
              </a:extLst>
            </p:cNvPr>
            <p:cNvSpPr/>
            <p:nvPr/>
          </p:nvSpPr>
          <p:spPr>
            <a:xfrm rot="5400000">
              <a:off x="10673768" y="4608687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FE51EFA-E2BD-E191-9990-343952E43889}"/>
                </a:ext>
              </a:extLst>
            </p:cNvPr>
            <p:cNvSpPr/>
            <p:nvPr/>
          </p:nvSpPr>
          <p:spPr>
            <a:xfrm>
              <a:off x="8701918" y="5177660"/>
              <a:ext cx="875481" cy="88510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328A537-F814-96A3-E27B-D3DB7EEE56AA}"/>
                </a:ext>
              </a:extLst>
            </p:cNvPr>
            <p:cNvSpPr/>
            <p:nvPr/>
          </p:nvSpPr>
          <p:spPr>
            <a:xfrm rot="5400000">
              <a:off x="10367598" y="5738809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E1FCE51-DDFD-5217-C63E-C6F26CD61311}"/>
                </a:ext>
              </a:extLst>
            </p:cNvPr>
            <p:cNvSpPr/>
            <p:nvPr/>
          </p:nvSpPr>
          <p:spPr>
            <a:xfrm rot="16200000">
              <a:off x="8264573" y="3121043"/>
              <a:ext cx="1453485" cy="146945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7A09E77-7778-96BD-6154-CAFAD55A5632}"/>
                </a:ext>
              </a:extLst>
            </p:cNvPr>
            <p:cNvSpPr/>
            <p:nvPr/>
          </p:nvSpPr>
          <p:spPr>
            <a:xfrm>
              <a:off x="9299612" y="1512373"/>
              <a:ext cx="208865" cy="211160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ECA9F56-25ED-D12D-FCDD-5D3520F707B5}"/>
                </a:ext>
              </a:extLst>
            </p:cNvPr>
            <p:cNvSpPr/>
            <p:nvPr/>
          </p:nvSpPr>
          <p:spPr>
            <a:xfrm rot="5400000">
              <a:off x="10683194" y="629481"/>
              <a:ext cx="1125578" cy="1137945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7B42D8-F847-9754-7BA6-1F7F9FEA72D5}"/>
                </a:ext>
              </a:extLst>
            </p:cNvPr>
            <p:cNvSpPr/>
            <p:nvPr/>
          </p:nvSpPr>
          <p:spPr>
            <a:xfrm>
              <a:off x="7282692" y="6347317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5EC45F5-D23B-27B0-790B-8AC11B93D1B4}"/>
                </a:ext>
              </a:extLst>
            </p:cNvPr>
            <p:cNvSpPr/>
            <p:nvPr/>
          </p:nvSpPr>
          <p:spPr>
            <a:xfrm>
              <a:off x="7603203" y="6347317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000D1EF-75F8-3635-52B7-80D6D8B16822}"/>
                </a:ext>
              </a:extLst>
            </p:cNvPr>
            <p:cNvSpPr/>
            <p:nvPr/>
          </p:nvSpPr>
          <p:spPr>
            <a:xfrm>
              <a:off x="6987417" y="6042517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B3BBF6-56EE-A3F3-2411-D42F6612733E}"/>
              </a:ext>
            </a:extLst>
          </p:cNvPr>
          <p:cNvGrpSpPr/>
          <p:nvPr/>
        </p:nvGrpSpPr>
        <p:grpSpPr>
          <a:xfrm>
            <a:off x="249253" y="1573591"/>
            <a:ext cx="4731777" cy="2704011"/>
            <a:chOff x="370434" y="1565699"/>
            <a:chExt cx="6387417" cy="360534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9AC2B3-C047-B613-A4B0-BDA3193BE204}"/>
                </a:ext>
              </a:extLst>
            </p:cNvPr>
            <p:cNvCxnSpPr/>
            <p:nvPr/>
          </p:nvCxnSpPr>
          <p:spPr>
            <a:xfrm>
              <a:off x="370434" y="15656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36EEDE6-62A4-080B-FC19-1CD5CA78AB31}"/>
                </a:ext>
              </a:extLst>
            </p:cNvPr>
            <p:cNvCxnSpPr/>
            <p:nvPr/>
          </p:nvCxnSpPr>
          <p:spPr>
            <a:xfrm>
              <a:off x="370434" y="21752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713D92-A0B8-47CA-ED8B-36E31460CBAD}"/>
                </a:ext>
              </a:extLst>
            </p:cNvPr>
            <p:cNvCxnSpPr/>
            <p:nvPr/>
          </p:nvCxnSpPr>
          <p:spPr>
            <a:xfrm>
              <a:off x="370434" y="27848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D736B0-E9FE-7552-EB95-7F17592D78BC}"/>
                </a:ext>
              </a:extLst>
            </p:cNvPr>
            <p:cNvCxnSpPr/>
            <p:nvPr/>
          </p:nvCxnSpPr>
          <p:spPr>
            <a:xfrm>
              <a:off x="370434" y="3394499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E476391-C5BA-728C-3D3D-281FAF4B1CD9}"/>
                </a:ext>
              </a:extLst>
            </p:cNvPr>
            <p:cNvCxnSpPr/>
            <p:nvPr/>
          </p:nvCxnSpPr>
          <p:spPr>
            <a:xfrm>
              <a:off x="370434" y="3960556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DB510E-C9AE-5F7A-B34D-6DEFCDA2E75C}"/>
                </a:ext>
              </a:extLst>
            </p:cNvPr>
            <p:cNvCxnSpPr/>
            <p:nvPr/>
          </p:nvCxnSpPr>
          <p:spPr>
            <a:xfrm>
              <a:off x="370434" y="4570156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53F2E0-BB39-3E7B-4B35-8EE4A0C6E212}"/>
                </a:ext>
              </a:extLst>
            </p:cNvPr>
            <p:cNvCxnSpPr/>
            <p:nvPr/>
          </p:nvCxnSpPr>
          <p:spPr>
            <a:xfrm>
              <a:off x="370434" y="5171047"/>
              <a:ext cx="63874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0D6A332F-F2B7-03E0-429A-E707E210BB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222" y="649350"/>
            <a:ext cx="4744746" cy="351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AGENDA HEADING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0930295-C932-D3DB-6C06-4530DBF26049}"/>
              </a:ext>
            </a:extLst>
          </p:cNvPr>
          <p:cNvCxnSpPr>
            <a:cxnSpLocks/>
          </p:cNvCxnSpPr>
          <p:nvPr/>
        </p:nvCxnSpPr>
        <p:spPr>
          <a:xfrm flipV="1">
            <a:off x="249251" y="1123536"/>
            <a:ext cx="0" cy="457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BE6266-6A51-7593-D417-14FA6104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0" y="129850"/>
            <a:ext cx="1369886" cy="41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uled - parch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D77AA20C-B321-0565-0122-D9703E4D0C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319" y="1260822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first agenda text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A79452C9-A5C9-FC22-BA57-2A2B56998A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2319" y="1703734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second agenda text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B9DC74E0-DEDE-DD1A-D156-5A122747C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2319" y="2153790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third agenda text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024EA301-B5BB-B4B1-0760-A0AFB50959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2319" y="2603847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fourth agenda text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E8BA2C94-7534-050B-9792-80444BB0B9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319" y="3046759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fifth agenda text</a:t>
            </a:r>
          </a:p>
        </p:txBody>
      </p:sp>
      <p:sp>
        <p:nvSpPr>
          <p:cNvPr id="50" name="Text Placeholder 27">
            <a:extLst>
              <a:ext uri="{FF2B5EF4-FFF2-40B4-BE49-F238E27FC236}">
                <a16:creationId xmlns:a16="http://schemas.microsoft.com/office/drawing/2014/main" id="{4DD1CF90-476B-802F-EAEC-90D305BC88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2319" y="3496815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sixth agenda text</a:t>
            </a:r>
          </a:p>
        </p:txBody>
      </p:sp>
      <p:sp>
        <p:nvSpPr>
          <p:cNvPr id="51" name="Text Placeholder 27">
            <a:extLst>
              <a:ext uri="{FF2B5EF4-FFF2-40B4-BE49-F238E27FC236}">
                <a16:creationId xmlns:a16="http://schemas.microsoft.com/office/drawing/2014/main" id="{581A0239-940B-5582-4139-AECBB95133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2319" y="3954015"/>
            <a:ext cx="4490726" cy="2376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342788" indent="0">
              <a:buNone/>
              <a:defRPr>
                <a:solidFill>
                  <a:schemeClr val="bg2"/>
                </a:solidFill>
              </a:defRPr>
            </a:lvl2pPr>
            <a:lvl3pPr marL="685577" indent="0">
              <a:buNone/>
              <a:defRPr>
                <a:solidFill>
                  <a:schemeClr val="bg2"/>
                </a:solidFill>
              </a:defRPr>
            </a:lvl3pPr>
            <a:lvl4pPr marL="1028366" indent="0">
              <a:buNone/>
              <a:defRPr>
                <a:solidFill>
                  <a:schemeClr val="bg2"/>
                </a:solidFill>
              </a:defRPr>
            </a:lvl4pPr>
            <a:lvl5pPr marL="1371155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Click to edit seventh agenda text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882181-0A47-2DEB-3464-1449D8E066A2}"/>
              </a:ext>
            </a:extLst>
          </p:cNvPr>
          <p:cNvGrpSpPr/>
          <p:nvPr/>
        </p:nvGrpSpPr>
        <p:grpSpPr>
          <a:xfrm>
            <a:off x="262694" y="1573308"/>
            <a:ext cx="4731777" cy="2704011"/>
            <a:chOff x="370434" y="1565699"/>
            <a:chExt cx="6387417" cy="360534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AA6397D-D3C2-C869-7A24-BF2791A9C4B7}"/>
                </a:ext>
              </a:extLst>
            </p:cNvPr>
            <p:cNvCxnSpPr/>
            <p:nvPr/>
          </p:nvCxnSpPr>
          <p:spPr>
            <a:xfrm>
              <a:off x="370434" y="15656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4A4BDB-2398-A480-5454-284EC15DAA89}"/>
                </a:ext>
              </a:extLst>
            </p:cNvPr>
            <p:cNvCxnSpPr/>
            <p:nvPr/>
          </p:nvCxnSpPr>
          <p:spPr>
            <a:xfrm>
              <a:off x="370434" y="21752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ED3A2D-FD69-A3F2-14A7-1F826E0EA3A6}"/>
                </a:ext>
              </a:extLst>
            </p:cNvPr>
            <p:cNvCxnSpPr/>
            <p:nvPr/>
          </p:nvCxnSpPr>
          <p:spPr>
            <a:xfrm>
              <a:off x="370434" y="27848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E7512CE-BA08-2DBA-D479-109A230CE1A4}"/>
                </a:ext>
              </a:extLst>
            </p:cNvPr>
            <p:cNvCxnSpPr/>
            <p:nvPr/>
          </p:nvCxnSpPr>
          <p:spPr>
            <a:xfrm>
              <a:off x="370434" y="3394499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B0FE05D-D3C0-E10C-D135-B5D6BB1ED684}"/>
                </a:ext>
              </a:extLst>
            </p:cNvPr>
            <p:cNvCxnSpPr/>
            <p:nvPr/>
          </p:nvCxnSpPr>
          <p:spPr>
            <a:xfrm>
              <a:off x="370434" y="3960556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C065FF2-3E67-1B72-28A8-29DFD36AE18E}"/>
                </a:ext>
              </a:extLst>
            </p:cNvPr>
            <p:cNvCxnSpPr/>
            <p:nvPr/>
          </p:nvCxnSpPr>
          <p:spPr>
            <a:xfrm>
              <a:off x="370434" y="4570156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8006EA-51D5-6E54-9863-BC12A3C188A8}"/>
                </a:ext>
              </a:extLst>
            </p:cNvPr>
            <p:cNvCxnSpPr/>
            <p:nvPr/>
          </p:nvCxnSpPr>
          <p:spPr>
            <a:xfrm>
              <a:off x="370434" y="5171047"/>
              <a:ext cx="63874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CA9698-C85C-076F-E818-3233AB98D38D}"/>
              </a:ext>
            </a:extLst>
          </p:cNvPr>
          <p:cNvGrpSpPr/>
          <p:nvPr/>
        </p:nvGrpSpPr>
        <p:grpSpPr>
          <a:xfrm>
            <a:off x="5211725" y="3002"/>
            <a:ext cx="3932276" cy="5140500"/>
            <a:chOff x="6948966" y="4000"/>
            <a:chExt cx="5243034" cy="685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75E934E-23F4-0671-F512-F4737058A2A3}"/>
                </a:ext>
              </a:extLst>
            </p:cNvPr>
            <p:cNvGrpSpPr/>
            <p:nvPr/>
          </p:nvGrpSpPr>
          <p:grpSpPr>
            <a:xfrm>
              <a:off x="6948966" y="6041209"/>
              <a:ext cx="947259" cy="635714"/>
              <a:chOff x="6948966" y="6041209"/>
              <a:chExt cx="947259" cy="635714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62982F3C-A929-1385-E798-ABE18B151CD2}"/>
                  </a:ext>
                </a:extLst>
              </p:cNvPr>
              <p:cNvSpPr/>
              <p:nvPr/>
            </p:nvSpPr>
            <p:spPr>
              <a:xfrm>
                <a:off x="7262340" y="6358027"/>
                <a:ext cx="313374" cy="31889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B3627A5D-3B19-3016-5D47-76533BEA7731}"/>
                  </a:ext>
                </a:extLst>
              </p:cNvPr>
              <p:cNvSpPr/>
              <p:nvPr/>
            </p:nvSpPr>
            <p:spPr>
              <a:xfrm>
                <a:off x="7582851" y="6358027"/>
                <a:ext cx="313374" cy="31889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261C4D5F-E10F-41CD-82D1-F8719A7054D2}"/>
                  </a:ext>
                </a:extLst>
              </p:cNvPr>
              <p:cNvSpPr/>
              <p:nvPr/>
            </p:nvSpPr>
            <p:spPr>
              <a:xfrm rot="10800000">
                <a:off x="6948966" y="6041209"/>
                <a:ext cx="313374" cy="31889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05FADDC-EF94-8939-455D-D51A1DF9DBC9}"/>
                </a:ext>
              </a:extLst>
            </p:cNvPr>
            <p:cNvGrpSpPr/>
            <p:nvPr/>
          </p:nvGrpSpPr>
          <p:grpSpPr>
            <a:xfrm>
              <a:off x="8256588" y="4000"/>
              <a:ext cx="3935412" cy="6854000"/>
              <a:chOff x="8256588" y="2000"/>
              <a:chExt cx="3935412" cy="6854000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47E93802-4BB6-3988-15D4-3403319CCC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967"/>
              <a:stretch/>
            </p:blipFill>
            <p:spPr>
              <a:xfrm>
                <a:off x="8256588" y="2000"/>
                <a:ext cx="3935412" cy="6854000"/>
              </a:xfrm>
              <a:prstGeom prst="rect">
                <a:avLst/>
              </a:prstGeom>
            </p:spPr>
          </p:pic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BBFB394B-C86A-A7DC-9A0F-6DD76926D6FA}"/>
                  </a:ext>
                </a:extLst>
              </p:cNvPr>
              <p:cNvSpPr/>
              <p:nvPr/>
            </p:nvSpPr>
            <p:spPr>
              <a:xfrm rot="10800000">
                <a:off x="10369620" y="6039209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BC36587-7632-05DA-2169-777A821B2DB1}"/>
                  </a:ext>
                </a:extLst>
              </p:cNvPr>
              <p:cNvSpPr/>
              <p:nvPr/>
            </p:nvSpPr>
            <p:spPr>
              <a:xfrm rot="5400000">
                <a:off x="8699574" y="912335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B580AFF-5B66-BA2A-206A-2127A9F2B59B}"/>
                  </a:ext>
                </a:extLst>
              </p:cNvPr>
              <p:cNvSpPr/>
              <p:nvPr/>
            </p:nvSpPr>
            <p:spPr>
              <a:xfrm rot="5400000">
                <a:off x="10673768" y="4608687"/>
                <a:ext cx="1125579" cy="1137947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5C561CEE-A4BB-73DE-1213-72C52B3CD307}"/>
                  </a:ext>
                </a:extLst>
              </p:cNvPr>
              <p:cNvSpPr/>
              <p:nvPr/>
            </p:nvSpPr>
            <p:spPr>
              <a:xfrm>
                <a:off x="8732444" y="5177660"/>
                <a:ext cx="875481" cy="885101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CAFB46DD-42DF-F12A-8134-E4275691A234}"/>
                  </a:ext>
                </a:extLst>
              </p:cNvPr>
              <p:cNvSpPr/>
              <p:nvPr/>
            </p:nvSpPr>
            <p:spPr>
              <a:xfrm rot="5400000">
                <a:off x="10367598" y="5738809"/>
                <a:ext cx="298759" cy="302041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98EEC592-6FBC-1C2E-DB8F-FEAFB892B723}"/>
                  </a:ext>
                </a:extLst>
              </p:cNvPr>
              <p:cNvSpPr/>
              <p:nvPr/>
            </p:nvSpPr>
            <p:spPr>
              <a:xfrm rot="16200000">
                <a:off x="8735344" y="3726351"/>
                <a:ext cx="1453485" cy="1469455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AB40A7FE-1AD8-7BED-6D66-D2E83B776553}"/>
                  </a:ext>
                </a:extLst>
              </p:cNvPr>
              <p:cNvSpPr/>
              <p:nvPr/>
            </p:nvSpPr>
            <p:spPr>
              <a:xfrm>
                <a:off x="9299612" y="1512373"/>
                <a:ext cx="208865" cy="211160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CFE4AB87-2B51-FC38-8DF9-FC79A6DB7C20}"/>
                  </a:ext>
                </a:extLst>
              </p:cNvPr>
              <p:cNvSpPr/>
              <p:nvPr/>
            </p:nvSpPr>
            <p:spPr>
              <a:xfrm rot="5400000">
                <a:off x="10683194" y="629481"/>
                <a:ext cx="1125578" cy="1137945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srgbClr val="F5F0E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4" name="Picture 33" descr="Text, logo&#10;&#10;Description automatically generated">
            <a:extLst>
              <a:ext uri="{FF2B5EF4-FFF2-40B4-BE49-F238E27FC236}">
                <a16:creationId xmlns:a16="http://schemas.microsoft.com/office/drawing/2014/main" id="{EBC6D127-90EB-E648-6C3F-B31BDB42A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0" y="129187"/>
            <a:ext cx="1348740" cy="40653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F96614C-2522-0DF5-48C5-E8013D9FB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670947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AGENDA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4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660E2651-2248-32E7-1E08-04F3F94A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DFC81E2-3377-3553-FD5C-6090DA45F0A7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4C29651-064B-07D3-7084-FB99C3D726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1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75455B2-619B-ADBF-7D80-D68E956F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8148792-E930-977B-9CFB-A924DC38DF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53626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A8E9EE1-A658-6B00-7396-03D0C911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5536261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A60EED-D72A-A852-83A3-AF91C22B18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1847">
          <p15:clr>
            <a:srgbClr val="FBAE40"/>
          </p15:clr>
        </p15:guide>
        <p15:guide id="6" orient="horz" pos="189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9F411B04-E778-F93E-2D3F-6344F517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31F6C7-F5C3-F3FA-F13A-E533250B0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53626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FA5B14C-1F85-C731-B327-0B7C36106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5536261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115CD5-6FFC-C8CA-DF9A-4514E44A1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DAB515-8873-AF87-C5E0-988E9DF86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53626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74615E-EAEB-2926-8965-568C811F7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5536261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B9713C8F-44A1-7DFD-19FE-E0100C73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FDE3A1-A773-5987-CA14-80B6D0F8BD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ictur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51DC98-4701-49BE-C487-F8BA51BA42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53626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EABC90-1873-AA98-7822-91E24678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5536261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57601FD-6F56-7FCA-4120-F21D31F0B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5C7ED5-0567-5CF0-7F75-E5CF69178A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449">
          <p15:clr>
            <a:srgbClr val="FBAE40"/>
          </p15:clr>
        </p15:guide>
        <p15:guide id="6" orient="horz" pos="3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ictur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37AE37-68B6-59F7-06FC-C05084A5DA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53626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171C01-4DE8-274A-F7E9-A56A8BFA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5536261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B8A7C7CE-DA58-342B-B404-23EF877E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E0BC6-91C8-D679-5A43-A171D11834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Pictur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8D50B4-AACF-4505-A30A-D2CD84C45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553626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409E93-AF49-BD18-CF5B-370389569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5536261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B928F56C-A2C6-685D-05B9-5EFC8C85B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1FDC84-2F7C-F26C-30CB-3E28FDA8A8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7D3A81-2787-726A-F404-ADC2810621D7}"/>
              </a:ext>
            </a:extLst>
          </p:cNvPr>
          <p:cNvGrpSpPr/>
          <p:nvPr/>
        </p:nvGrpSpPr>
        <p:grpSpPr>
          <a:xfrm>
            <a:off x="7794235" y="271466"/>
            <a:ext cx="1081347" cy="4439370"/>
            <a:chOff x="10392310" y="361950"/>
            <a:chExt cx="1441796" cy="591916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11AADF1-7F54-23FA-E92B-22C2227C502A}"/>
                </a:ext>
              </a:extLst>
            </p:cNvPr>
            <p:cNvSpPr/>
            <p:nvPr/>
          </p:nvSpPr>
          <p:spPr>
            <a:xfrm rot="10800000">
              <a:off x="10944232" y="4550913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42EF4CA-1C0A-6B03-012F-2B7B6BB1CA3E}"/>
                </a:ext>
              </a:extLst>
            </p:cNvPr>
            <p:cNvSpPr/>
            <p:nvPr/>
          </p:nvSpPr>
          <p:spPr>
            <a:xfrm rot="5400000">
              <a:off x="10679821" y="5149348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C8C5ED-5908-F4B3-297B-99BB3E0B6D06}"/>
                </a:ext>
              </a:extLst>
            </p:cNvPr>
            <p:cNvSpPr/>
            <p:nvPr/>
          </p:nvSpPr>
          <p:spPr>
            <a:xfrm rot="5400000">
              <a:off x="11528039" y="4845607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313958-B5F5-AC2E-1D85-3245C5928BDB}"/>
                </a:ext>
              </a:extLst>
            </p:cNvPr>
            <p:cNvSpPr/>
            <p:nvPr/>
          </p:nvSpPr>
          <p:spPr>
            <a:xfrm rot="10800000">
              <a:off x="10392310" y="551766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0E1C27-891E-8AC6-975D-CA562331DE1B}"/>
                </a:ext>
              </a:extLst>
            </p:cNvPr>
            <p:cNvSpPr/>
            <p:nvPr/>
          </p:nvSpPr>
          <p:spPr>
            <a:xfrm>
              <a:off x="11209746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4BBCFB8-0FA2-A28A-20E4-ABBB09DD7B17}"/>
                </a:ext>
              </a:extLst>
            </p:cNvPr>
            <p:cNvSpPr/>
            <p:nvPr/>
          </p:nvSpPr>
          <p:spPr>
            <a:xfrm>
              <a:off x="11520732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4DB745-667F-81DA-39B4-D7153045AF22}"/>
                </a:ext>
              </a:extLst>
            </p:cNvPr>
            <p:cNvGrpSpPr/>
            <p:nvPr/>
          </p:nvGrpSpPr>
          <p:grpSpPr>
            <a:xfrm rot="16200000">
              <a:off x="10556384" y="461337"/>
              <a:ext cx="1360870" cy="1162096"/>
              <a:chOff x="7647405" y="915614"/>
              <a:chExt cx="1408399" cy="1202683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7B0D30F-2B91-2DFD-78B9-222A7714338B}"/>
                  </a:ext>
                </a:extLst>
              </p:cNvPr>
              <p:cNvSpPr/>
              <p:nvPr/>
            </p:nvSpPr>
            <p:spPr>
              <a:xfrm rot="5400000">
                <a:off x="8246901" y="912336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4A9451B-98F2-22E8-EBA8-2D29EC811349}"/>
                  </a:ext>
                </a:extLst>
              </p:cNvPr>
              <p:cNvSpPr/>
              <p:nvPr/>
            </p:nvSpPr>
            <p:spPr>
              <a:xfrm>
                <a:off x="8846939" y="1512374"/>
                <a:ext cx="208865" cy="211160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2EB043C-80EA-8441-765E-C2AD39537C3E}"/>
                  </a:ext>
                </a:extLst>
              </p:cNvPr>
              <p:cNvSpPr/>
              <p:nvPr/>
            </p:nvSpPr>
            <p:spPr>
              <a:xfrm rot="5400000">
                <a:off x="7650683" y="1518257"/>
                <a:ext cx="596762" cy="603318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6DEB4401-EB33-B4E2-5E8E-7B45705CDB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7778042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F2A8281-D04A-B538-5F1A-76F88930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7778042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1" name="Picture 30" descr="Text, logo&#10;&#10;Description automatically generated">
            <a:extLst>
              <a:ext uri="{FF2B5EF4-FFF2-40B4-BE49-F238E27FC236}">
                <a16:creationId xmlns:a16="http://schemas.microsoft.com/office/drawing/2014/main" id="{80D3A98D-EB20-28E1-DEFD-AE834D335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6C758D-B6B0-9113-3A9A-709956B368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77987-664D-79AC-81DE-EC06F1E9E0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7D3A81-2787-726A-F404-ADC2810621D7}"/>
              </a:ext>
            </a:extLst>
          </p:cNvPr>
          <p:cNvGrpSpPr/>
          <p:nvPr/>
        </p:nvGrpSpPr>
        <p:grpSpPr>
          <a:xfrm>
            <a:off x="7794235" y="271465"/>
            <a:ext cx="1081347" cy="1256367"/>
            <a:chOff x="10392310" y="361950"/>
            <a:chExt cx="1441796" cy="1675156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313958-B5F5-AC2E-1D85-3245C5928BDB}"/>
                </a:ext>
              </a:extLst>
            </p:cNvPr>
            <p:cNvSpPr/>
            <p:nvPr/>
          </p:nvSpPr>
          <p:spPr>
            <a:xfrm rot="10800000">
              <a:off x="10392310" y="551766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0E1C27-891E-8AC6-975D-CA562331DE1B}"/>
                </a:ext>
              </a:extLst>
            </p:cNvPr>
            <p:cNvSpPr/>
            <p:nvPr/>
          </p:nvSpPr>
          <p:spPr>
            <a:xfrm>
              <a:off x="11209746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4BBCFB8-0FA2-A28A-20E4-ABBB09DD7B17}"/>
                </a:ext>
              </a:extLst>
            </p:cNvPr>
            <p:cNvSpPr/>
            <p:nvPr/>
          </p:nvSpPr>
          <p:spPr>
            <a:xfrm>
              <a:off x="11520732" y="1720289"/>
              <a:ext cx="313374" cy="31681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D4DB745-667F-81DA-39B4-D7153045AF22}"/>
                </a:ext>
              </a:extLst>
            </p:cNvPr>
            <p:cNvGrpSpPr/>
            <p:nvPr/>
          </p:nvGrpSpPr>
          <p:grpSpPr>
            <a:xfrm rot="16200000">
              <a:off x="10556384" y="461337"/>
              <a:ext cx="1360870" cy="1162096"/>
              <a:chOff x="7647405" y="915614"/>
              <a:chExt cx="1408399" cy="1202683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7B0D30F-2B91-2DFD-78B9-222A7714338B}"/>
                  </a:ext>
                </a:extLst>
              </p:cNvPr>
              <p:cNvSpPr/>
              <p:nvPr/>
            </p:nvSpPr>
            <p:spPr>
              <a:xfrm rot="5400000">
                <a:off x="8246901" y="912336"/>
                <a:ext cx="596759" cy="603316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4A9451B-98F2-22E8-EBA8-2D29EC811349}"/>
                  </a:ext>
                </a:extLst>
              </p:cNvPr>
              <p:cNvSpPr/>
              <p:nvPr/>
            </p:nvSpPr>
            <p:spPr>
              <a:xfrm>
                <a:off x="8846939" y="1512374"/>
                <a:ext cx="208865" cy="211160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2EB043C-80EA-8441-765E-C2AD39537C3E}"/>
                  </a:ext>
                </a:extLst>
              </p:cNvPr>
              <p:cNvSpPr/>
              <p:nvPr/>
            </p:nvSpPr>
            <p:spPr>
              <a:xfrm rot="5400000">
                <a:off x="7650683" y="1518257"/>
                <a:ext cx="596762" cy="603318"/>
              </a:xfrm>
              <a:custGeom>
                <a:avLst/>
                <a:gdLst>
                  <a:gd name="connsiteX0" fmla="*/ 1706251 w 1715678"/>
                  <a:gd name="connsiteY0" fmla="*/ 0 h 1734532"/>
                  <a:gd name="connsiteX1" fmla="*/ 0 w 1715678"/>
                  <a:gd name="connsiteY1" fmla="*/ 0 h 1734532"/>
                  <a:gd name="connsiteX2" fmla="*/ 1715678 w 1715678"/>
                  <a:gd name="connsiteY2" fmla="*/ 1734532 h 1734532"/>
                  <a:gd name="connsiteX3" fmla="*/ 1706251 w 1715678"/>
                  <a:gd name="connsiteY3" fmla="*/ 0 h 17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5678" h="1734532">
                    <a:moveTo>
                      <a:pt x="1706251" y="0"/>
                    </a:moveTo>
                    <a:lnTo>
                      <a:pt x="0" y="0"/>
                    </a:lnTo>
                    <a:lnTo>
                      <a:pt x="1715678" y="1734532"/>
                    </a:lnTo>
                    <a:cubicBezTo>
                      <a:pt x="1712536" y="1156355"/>
                      <a:pt x="1709393" y="578177"/>
                      <a:pt x="17062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5D14118-5511-71E5-10A5-304CB2160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7778042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66EC076-2E71-AC21-B68B-2939A9FEE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7778042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19A969EC-1FC3-FC13-F89D-E7733DFCE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808DA4-69DA-6343-9F43-9794C0AE66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13292-DE21-DACF-781A-FA84CF8053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7D3A81-2787-726A-F404-ADC2810621D7}"/>
              </a:ext>
            </a:extLst>
          </p:cNvPr>
          <p:cNvGrpSpPr/>
          <p:nvPr/>
        </p:nvGrpSpPr>
        <p:grpSpPr>
          <a:xfrm>
            <a:off x="8005228" y="3413187"/>
            <a:ext cx="866102" cy="1297647"/>
            <a:chOff x="10673637" y="4550913"/>
            <a:chExt cx="1154802" cy="173019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11AADF1-7F54-23FA-E92B-22C2227C502A}"/>
                </a:ext>
              </a:extLst>
            </p:cNvPr>
            <p:cNvSpPr/>
            <p:nvPr/>
          </p:nvSpPr>
          <p:spPr>
            <a:xfrm rot="10800000">
              <a:off x="10944232" y="4550913"/>
              <a:ext cx="596759" cy="603316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42EF4CA-1C0A-6B03-012F-2B7B6BB1CA3E}"/>
                </a:ext>
              </a:extLst>
            </p:cNvPr>
            <p:cNvSpPr/>
            <p:nvPr/>
          </p:nvSpPr>
          <p:spPr>
            <a:xfrm rot="5400000">
              <a:off x="10679821" y="5149348"/>
              <a:ext cx="1125579" cy="1137947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C8C5ED-5908-F4B3-297B-99BB3E0B6D06}"/>
                </a:ext>
              </a:extLst>
            </p:cNvPr>
            <p:cNvSpPr/>
            <p:nvPr/>
          </p:nvSpPr>
          <p:spPr>
            <a:xfrm rot="5400000">
              <a:off x="11528039" y="4845607"/>
              <a:ext cx="298759" cy="302041"/>
            </a:xfrm>
            <a:custGeom>
              <a:avLst/>
              <a:gdLst>
                <a:gd name="connsiteX0" fmla="*/ 1706251 w 1715678"/>
                <a:gd name="connsiteY0" fmla="*/ 0 h 1734532"/>
                <a:gd name="connsiteX1" fmla="*/ 0 w 1715678"/>
                <a:gd name="connsiteY1" fmla="*/ 0 h 1734532"/>
                <a:gd name="connsiteX2" fmla="*/ 1715678 w 1715678"/>
                <a:gd name="connsiteY2" fmla="*/ 1734532 h 1734532"/>
                <a:gd name="connsiteX3" fmla="*/ 1706251 w 1715678"/>
                <a:gd name="connsiteY3" fmla="*/ 0 h 173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78" h="1734532">
                  <a:moveTo>
                    <a:pt x="1706251" y="0"/>
                  </a:moveTo>
                  <a:lnTo>
                    <a:pt x="0" y="0"/>
                  </a:lnTo>
                  <a:lnTo>
                    <a:pt x="1715678" y="1734532"/>
                  </a:lnTo>
                  <a:cubicBezTo>
                    <a:pt x="1712536" y="1156355"/>
                    <a:pt x="1709393" y="578177"/>
                    <a:pt x="170625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CAC60232-6A07-8C87-3993-1B641C2A08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7778042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7672ED-3713-C1DA-7AF0-AA820358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7778042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143E48B3-FDA2-CE1B-013C-7470FCF5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122285-EFBD-6A8D-F1CB-8416AB19F9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403485-C76B-3722-C241-BF7D617BD4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1536CC-AC12-5E18-AD18-B293D02AA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3" y="648183"/>
            <a:ext cx="864195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71ECBE-07EA-AD09-9BDA-1766550E3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5" y="1376846"/>
            <a:ext cx="4176314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CE4E99FF-CE90-3587-9D5D-A131AFA6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0A5052-3288-AC92-B849-2E22946ADA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20097" y="1376846"/>
            <a:ext cx="4176314" cy="3333268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2C3DCC-3505-DF32-7D85-B8CE102A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F37D9-3499-2188-1B83-C430EAFA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0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789">
          <p15:clr>
            <a:srgbClr val="FBAE40"/>
          </p15:clr>
        </p15:guide>
        <p15:guide id="4" pos="29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0A075F49-68AE-9A8A-ED72-F8E6A6BD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1F97BE1-1B71-3CC5-7B35-021EA3A7E015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3575134-9ECD-35E0-2425-8BFB7F385B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7B99F0-1463-8D37-E87E-32B0E50DAB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3" y="648183"/>
            <a:ext cx="8641951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ED785-DDCB-60B8-95DE-5F9EF4E4A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4" y="1376846"/>
            <a:ext cx="4190602" cy="1518754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0A827D21-9502-F1C4-67B7-CA91FB9A8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8D72EEE-88BA-68B0-A997-1F56B5F3DC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3221" y="1376846"/>
            <a:ext cx="4190602" cy="1518754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EAE6E8-1EDD-DA38-B0AB-F20D9E1BA17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1224" y="3191896"/>
            <a:ext cx="4190602" cy="1518754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5FCE2D-E8B4-9461-CE2D-D25900049BE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13221" y="3191896"/>
            <a:ext cx="4190602" cy="1518754"/>
          </a:xfrm>
        </p:spPr>
        <p:txBody>
          <a:bodyPr lIns="0" tIns="0" rIns="0" bIns="0" numCol="2" spcCol="360000">
            <a:noAutofit/>
          </a:bodyPr>
          <a:lstStyle>
            <a:lvl1pPr marL="134498" indent="-1344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100">
                <a:solidFill>
                  <a:srgbClr val="000000"/>
                </a:solidFill>
              </a:defRPr>
            </a:lvl1pPr>
            <a:lvl2pPr marL="468953" indent="-12616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900">
                <a:solidFill>
                  <a:srgbClr val="000000"/>
                </a:solidFill>
              </a:defRPr>
            </a:lvl2pPr>
            <a:lvl3pPr marL="802220" indent="-1166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800">
                <a:solidFill>
                  <a:srgbClr val="000000"/>
                </a:solidFill>
              </a:defRPr>
            </a:lvl3pPr>
            <a:lvl4pPr marL="1136678" indent="-1083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700">
                <a:solidFill>
                  <a:srgbClr val="000000"/>
                </a:solidFill>
              </a:defRPr>
            </a:lvl4pPr>
            <a:lvl5pPr marL="1469945" indent="-9878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F0F4A8-73C5-9D97-B814-D8687E15ECC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AC5A8-7A23-10F1-8E7F-E68CF78FE8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798">
          <p15:clr>
            <a:srgbClr val="FBAE40"/>
          </p15:clr>
        </p15:guide>
        <p15:guide id="4" pos="2971">
          <p15:clr>
            <a:srgbClr val="FBAE40"/>
          </p15:clr>
        </p15:guide>
        <p15:guide id="5" orient="horz" pos="1915">
          <p15:clr>
            <a:srgbClr val="FBAE40"/>
          </p15:clr>
        </p15:guide>
        <p15:guide id="6" orient="horz" pos="1824">
          <p15:clr>
            <a:srgbClr val="FBAE40"/>
          </p15:clr>
        </p15:guide>
        <p15:guide id="7" orient="horz" pos="200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09A4A0-4163-A8DC-DF0D-D5668A31B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4" y="648183"/>
            <a:ext cx="7778042" cy="47625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3F20F3AF-F00D-9202-7BEB-81F9FEA2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4" y="133302"/>
            <a:ext cx="1348740" cy="4065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FC0262-ACBB-9D73-A04D-53084599FF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B96FE-92BA-ABFC-E019-0B3CDCEB8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7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56FD3-414F-CA52-DE9F-7301753F8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798" y="2074952"/>
            <a:ext cx="1000406" cy="9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93272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4B077A33-BAA2-89AF-C695-DBF3F3AA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92639AF-FADF-50DA-02A8-A905D4A843A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BFCD6B3-EAB5-1C3B-5902-8C1629B1C11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14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88FB6B44-08BE-B381-9768-B4661603F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367B34E-60CC-3EF5-1B24-25FDA87FF9C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0442104-DF09-FFB3-3FA4-9B82C342CC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37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EA83E7-BD12-C9C0-22D7-D849F460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4E717DE-0FEE-2370-ACD2-0B48CFBFC9B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2B753F0-F9FF-E3D3-55AF-F91F4DA038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0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A7ADB5-DF46-610F-B714-834CC9FAD7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4EE7B2B-1D81-402B-9908-39141655202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1CAFA8A-CC78-8050-2AD4-31F83B2CF7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8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A9F6D6-1862-A239-3306-AF80E750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94889EC-4860-EA99-DE32-AC9C8C64B44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572002-9A93-2292-43DC-B7F107669E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4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BE684-AAF4-531C-D947-FC29E141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" y="51209"/>
            <a:ext cx="2141126" cy="64537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8D15364-B153-216A-B777-F43F527888F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7089" y="958850"/>
            <a:ext cx="3688610" cy="205992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3073DB9-9AFA-A2F8-0413-0429DBEAC02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7089" y="3221672"/>
            <a:ext cx="3676084" cy="66139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8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1"/>
            <a:ext cx="7886700" cy="3263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2999B1-8ED0-7405-A6CA-494BFF316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824" y="4863730"/>
            <a:ext cx="4321175" cy="12311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44ECAD-2C82-76C2-B9B9-82F0412E9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4863729"/>
            <a:ext cx="20574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</p:sldLayoutIdLst>
  <p:hf hdr="0" dt="0"/>
  <p:txStyles>
    <p:titleStyle>
      <a:lvl1pPr algn="l" defTabSz="685577" rtl="0" eaLnBrk="1" latinLnBrk="0" hangingPunct="1">
        <a:lnSpc>
          <a:spcPct val="90000"/>
        </a:lnSpc>
        <a:spcBef>
          <a:spcPct val="0"/>
        </a:spcBef>
        <a:buNone/>
        <a:defRPr sz="18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5" indent="-171395" algn="l" defTabSz="6855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4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6972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8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37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5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3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4" indent="-171395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8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6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5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44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2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08" algn="l" defTabSz="68557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67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orient="horz" pos="166">
          <p15:clr>
            <a:srgbClr val="F26B43"/>
          </p15:clr>
        </p15:guide>
        <p15:guide id="5" orient="horz" pos="1625">
          <p15:clr>
            <a:srgbClr val="F26B43"/>
          </p15:clr>
        </p15:guide>
        <p15:guide id="6" pos="5602">
          <p15:clr>
            <a:srgbClr val="F26B43"/>
          </p15:clr>
        </p15:guide>
        <p15:guide id="7" orient="horz" pos="402">
          <p15:clr>
            <a:srgbClr val="F26B43"/>
          </p15:clr>
        </p15:guide>
        <p15:guide id="8" orient="horz" pos="710">
          <p15:clr>
            <a:srgbClr val="F26B43"/>
          </p15:clr>
        </p15:guide>
        <p15:guide id="9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631C8-EAEE-DCF1-DE12-0FDF2D6F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3" y="1953185"/>
            <a:ext cx="7778042" cy="476250"/>
          </a:xfrm>
        </p:spPr>
        <p:txBody>
          <a:bodyPr/>
          <a:lstStyle/>
          <a:p>
            <a:r>
              <a:rPr lang="en-GB" b="1" dirty="0"/>
              <a:t>HAYS</a:t>
            </a:r>
            <a:r>
              <a:rPr lang="en-GB" dirty="0"/>
              <a:t> THINKING</a:t>
            </a:r>
            <a:br>
              <a:rPr lang="en-GB" dirty="0"/>
            </a:br>
            <a:r>
              <a:rPr lang="en-GB" dirty="0"/>
              <a:t>BEYOND CALENDAR </a:t>
            </a:r>
            <a:r>
              <a:rPr lang="en-GB" b="1" dirty="0"/>
              <a:t>2025</a:t>
            </a:r>
          </a:p>
        </p:txBody>
      </p:sp>
      <p:graphicFrame>
        <p:nvGraphicFramePr>
          <p:cNvPr id="6" name="Table 5" descr="Person on busy street">
            <a:extLst>
              <a:ext uri="{FF2B5EF4-FFF2-40B4-BE49-F238E27FC236}">
                <a16:creationId xmlns:a16="http://schemas.microsoft.com/office/drawing/2014/main" id="{0A5A2E9F-4C8A-E5BD-9195-FCC1EEF9B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5138"/>
              </p:ext>
            </p:extLst>
          </p:nvPr>
        </p:nvGraphicFramePr>
        <p:xfrm>
          <a:off x="0" y="634040"/>
          <a:ext cx="5540643" cy="1157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881">
                  <a:extLst>
                    <a:ext uri="{9D8B030D-6E8A-4147-A177-3AD203B41FA5}">
                      <a16:colId xmlns:a16="http://schemas.microsoft.com/office/drawing/2014/main" val="2283795211"/>
                    </a:ext>
                  </a:extLst>
                </a:gridCol>
                <a:gridCol w="1846881">
                  <a:extLst>
                    <a:ext uri="{9D8B030D-6E8A-4147-A177-3AD203B41FA5}">
                      <a16:colId xmlns:a16="http://schemas.microsoft.com/office/drawing/2014/main" val="223828986"/>
                    </a:ext>
                  </a:extLst>
                </a:gridCol>
                <a:gridCol w="1846881">
                  <a:extLst>
                    <a:ext uri="{9D8B030D-6E8A-4147-A177-3AD203B41FA5}">
                      <a16:colId xmlns:a16="http://schemas.microsoft.com/office/drawing/2014/main" val="3070535761"/>
                    </a:ext>
                  </a:extLst>
                </a:gridCol>
              </a:tblGrid>
              <a:tr h="11577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3016378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AB6DE68-997B-3B12-5052-E68F6EAF3ABF}"/>
              </a:ext>
            </a:extLst>
          </p:cNvPr>
          <p:cNvSpPr txBox="1"/>
          <p:nvPr/>
        </p:nvSpPr>
        <p:spPr>
          <a:xfrm>
            <a:off x="4285347" y="2934739"/>
            <a:ext cx="1922576" cy="1623393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800" b="1" dirty="0"/>
              <a:t>2</a:t>
            </a:r>
            <a:r>
              <a:rPr lang="en-GB" sz="800" b="1" baseline="30000" dirty="0"/>
              <a:t>nd</a:t>
            </a:r>
            <a:r>
              <a:rPr lang="en-GB" sz="800" b="1" dirty="0"/>
              <a:t> September – RRMC</a:t>
            </a:r>
          </a:p>
          <a:p>
            <a:r>
              <a:rPr lang="en-GB" sz="800" b="1" dirty="0"/>
              <a:t>9</a:t>
            </a:r>
            <a:r>
              <a:rPr lang="en-GB" sz="800" b="1" baseline="30000" dirty="0"/>
              <a:t>th</a:t>
            </a:r>
            <a:r>
              <a:rPr lang="en-GB" sz="800" b="1" dirty="0"/>
              <a:t> September – Farnborough</a:t>
            </a:r>
          </a:p>
          <a:p>
            <a:r>
              <a:rPr lang="en-GB" sz="800" b="1" dirty="0"/>
              <a:t>16</a:t>
            </a:r>
            <a:r>
              <a:rPr lang="en-GB" sz="800" b="1" baseline="30000" dirty="0"/>
              <a:t>th</a:t>
            </a:r>
            <a:r>
              <a:rPr lang="en-GB" sz="800" b="1" dirty="0"/>
              <a:t> September – PN</a:t>
            </a:r>
          </a:p>
          <a:p>
            <a:endParaRPr lang="en-GB" sz="800" b="1" dirty="0"/>
          </a:p>
          <a:p>
            <a:r>
              <a:rPr lang="en-GB" sz="700" dirty="0"/>
              <a:t>11:30 – 13:30 – Survey feedback to be shared with BMW Group</a:t>
            </a:r>
          </a:p>
          <a:p>
            <a:endParaRPr lang="en-GB" sz="800" b="1" dirty="0"/>
          </a:p>
          <a:p>
            <a:endParaRPr lang="en-GB" sz="800" b="1" dirty="0"/>
          </a:p>
          <a:p>
            <a:endParaRPr lang="en-GB" sz="800" b="1" dirty="0"/>
          </a:p>
          <a:p>
            <a:endParaRPr lang="en-GB" sz="800" b="1" dirty="0"/>
          </a:p>
          <a:p>
            <a:endParaRPr lang="en-GB" sz="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A7C1D-6B3B-2651-BE5E-1BEAAD14C8B9}"/>
              </a:ext>
            </a:extLst>
          </p:cNvPr>
          <p:cNvSpPr txBox="1"/>
          <p:nvPr/>
        </p:nvSpPr>
        <p:spPr>
          <a:xfrm>
            <a:off x="6272082" y="2936355"/>
            <a:ext cx="1922576" cy="16219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685" dirty="0"/>
          </a:p>
          <a:p>
            <a:endParaRPr lang="en-GB" sz="685" b="1" dirty="0"/>
          </a:p>
          <a:p>
            <a:r>
              <a:rPr lang="en-GB" sz="800" b="1" dirty="0"/>
              <a:t>9</a:t>
            </a:r>
            <a:r>
              <a:rPr lang="en-GB" sz="800" b="1" baseline="30000" dirty="0"/>
              <a:t>th</a:t>
            </a:r>
            <a:r>
              <a:rPr lang="en-GB" sz="800" b="1" dirty="0"/>
              <a:t> October - Drop-in online clinic to talk about Annual Renewals project</a:t>
            </a:r>
          </a:p>
          <a:p>
            <a:endParaRPr lang="en-GB" sz="700" b="1" dirty="0"/>
          </a:p>
          <a:p>
            <a:r>
              <a:rPr lang="en-GB" sz="700" b="1" dirty="0"/>
              <a:t>Teams </a:t>
            </a:r>
          </a:p>
          <a:p>
            <a:endParaRPr lang="en-GB" sz="700" b="1" dirty="0"/>
          </a:p>
          <a:p>
            <a:r>
              <a:rPr lang="en-GB" sz="700" dirty="0"/>
              <a:t>10:00 – 11:00</a:t>
            </a:r>
          </a:p>
          <a:p>
            <a:r>
              <a:rPr lang="en-GB" sz="700" dirty="0"/>
              <a:t>14:00 – 15:00 </a:t>
            </a:r>
          </a:p>
          <a:p>
            <a:endParaRPr lang="en-GB" sz="700" dirty="0"/>
          </a:p>
          <a:p>
            <a:endParaRPr lang="en-GB" sz="700" dirty="0"/>
          </a:p>
          <a:p>
            <a:endParaRPr lang="en-GB" sz="700" b="1" dirty="0"/>
          </a:p>
          <a:p>
            <a:endParaRPr lang="en-GB" sz="685" b="1" dirty="0"/>
          </a:p>
          <a:p>
            <a:endParaRPr lang="en-GB" sz="685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A0DBF3-435A-6B7D-6CA1-93D98B9E2F7F}"/>
              </a:ext>
            </a:extLst>
          </p:cNvPr>
          <p:cNvSpPr/>
          <p:nvPr/>
        </p:nvSpPr>
        <p:spPr>
          <a:xfrm>
            <a:off x="4289561" y="2949904"/>
            <a:ext cx="1918362" cy="12711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" b="1" dirty="0"/>
              <a:t>Customer Feedback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C1ADA8-BCFD-333A-1B24-B966233B6D7E}"/>
              </a:ext>
            </a:extLst>
          </p:cNvPr>
          <p:cNvSpPr/>
          <p:nvPr/>
        </p:nvSpPr>
        <p:spPr>
          <a:xfrm>
            <a:off x="6280561" y="2934739"/>
            <a:ext cx="1914097" cy="1401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" b="1" dirty="0"/>
              <a:t>Online Clinics – Annual Renewals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D085BB-88A4-3704-51EA-886E353AE3B1}"/>
              </a:ext>
            </a:extLst>
          </p:cNvPr>
          <p:cNvGrpSpPr/>
          <p:nvPr/>
        </p:nvGrpSpPr>
        <p:grpSpPr>
          <a:xfrm>
            <a:off x="298921" y="2925209"/>
            <a:ext cx="2744448" cy="1640734"/>
            <a:chOff x="-1801767" y="2963277"/>
            <a:chExt cx="2590877" cy="16216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14AA5-75D9-D5D8-9493-26ADD69C982B}"/>
                </a:ext>
              </a:extLst>
            </p:cNvPr>
            <p:cNvSpPr txBox="1"/>
            <p:nvPr/>
          </p:nvSpPr>
          <p:spPr>
            <a:xfrm>
              <a:off x="-1801767" y="2963277"/>
              <a:ext cx="1818567" cy="1604500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r>
                <a:rPr lang="en-GB" sz="800" b="1" dirty="0"/>
                <a:t>18</a:t>
              </a:r>
              <a:r>
                <a:rPr lang="en-GB" sz="800" b="1" baseline="30000" dirty="0"/>
                <a:t>th</a:t>
              </a:r>
              <a:r>
                <a:rPr lang="en-GB" sz="800" b="1" dirty="0"/>
                <a:t> March – RRMC</a:t>
              </a:r>
            </a:p>
            <a:p>
              <a:r>
                <a:rPr lang="en-GB" sz="800" b="1" dirty="0"/>
                <a:t>25</a:t>
              </a:r>
              <a:r>
                <a:rPr lang="en-GB" sz="800" b="1" baseline="30000" dirty="0"/>
                <a:t>th</a:t>
              </a:r>
              <a:r>
                <a:rPr lang="en-GB" sz="800" b="1" dirty="0"/>
                <a:t> March – Farnborough</a:t>
              </a:r>
            </a:p>
            <a:p>
              <a:r>
                <a:rPr lang="en-GB" sz="800" b="1" dirty="0"/>
                <a:t>1</a:t>
              </a:r>
              <a:r>
                <a:rPr lang="en-GB" sz="800" b="1" baseline="30000" dirty="0"/>
                <a:t>st</a:t>
              </a:r>
              <a:r>
                <a:rPr lang="en-GB" sz="800" b="1" dirty="0"/>
                <a:t> April - PN</a:t>
              </a:r>
            </a:p>
            <a:p>
              <a:endParaRPr lang="en-GB" sz="800" b="1" dirty="0"/>
            </a:p>
            <a:p>
              <a:r>
                <a:rPr lang="en-GB" sz="700" dirty="0"/>
                <a:t>11:30 – 13:30 – Market Insights &amp; Ask us anything</a:t>
              </a:r>
            </a:p>
            <a:p>
              <a:endParaRPr lang="en-GB" sz="800" b="1" dirty="0"/>
            </a:p>
            <a:p>
              <a:endParaRPr lang="en-GB" sz="800" b="1" dirty="0"/>
            </a:p>
            <a:p>
              <a:endParaRPr lang="en-GB" sz="800" b="1" dirty="0"/>
            </a:p>
            <a:p>
              <a:endParaRPr lang="en-GB" sz="800" b="1" dirty="0"/>
            </a:p>
            <a:p>
              <a:endParaRPr lang="en-GB" sz="800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A8BF74-0A45-EF93-440B-3B0EAA852791}"/>
                </a:ext>
              </a:extLst>
            </p:cNvPr>
            <p:cNvSpPr/>
            <p:nvPr/>
          </p:nvSpPr>
          <p:spPr>
            <a:xfrm>
              <a:off x="-1793762" y="2963277"/>
              <a:ext cx="1818567" cy="14014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800" b="1" dirty="0"/>
                <a:t>Market Insights</a:t>
              </a:r>
            </a:p>
          </p:txBody>
        </p:sp>
        <p:pic>
          <p:nvPicPr>
            <p:cNvPr id="24" name="Graphic 23" descr="Illustrator with solid fill">
              <a:extLst>
                <a:ext uri="{FF2B5EF4-FFF2-40B4-BE49-F238E27FC236}">
                  <a16:creationId xmlns:a16="http://schemas.microsoft.com/office/drawing/2014/main" id="{02317512-8A53-D701-83C2-AD2C787F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7827" y="3953633"/>
              <a:ext cx="631283" cy="631283"/>
            </a:xfrm>
            <a:prstGeom prst="rect">
              <a:avLst/>
            </a:prstGeom>
          </p:spPr>
        </p:pic>
      </p:grpSp>
      <p:pic>
        <p:nvPicPr>
          <p:cNvPr id="28" name="Graphic 27" descr="Badge Tick with solid fill">
            <a:extLst>
              <a:ext uri="{FF2B5EF4-FFF2-40B4-BE49-F238E27FC236}">
                <a16:creationId xmlns:a16="http://schemas.microsoft.com/office/drawing/2014/main" id="{69FD7E3C-B9DF-92FF-3895-99BC3C80B6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400" y="3893350"/>
            <a:ext cx="650408" cy="6504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0271CB-A3DD-DF4A-DC12-4BAB67633FF6}"/>
              </a:ext>
            </a:extLst>
          </p:cNvPr>
          <p:cNvGrpSpPr/>
          <p:nvPr/>
        </p:nvGrpSpPr>
        <p:grpSpPr>
          <a:xfrm>
            <a:off x="2292715" y="2930744"/>
            <a:ext cx="2804421" cy="1715489"/>
            <a:chOff x="2156887" y="2951605"/>
            <a:chExt cx="2804421" cy="16960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CF7FA9-CDD3-23C7-7E8C-9ECE54FAC8A8}"/>
                </a:ext>
              </a:extLst>
            </p:cNvPr>
            <p:cNvSpPr txBox="1"/>
            <p:nvPr/>
          </p:nvSpPr>
          <p:spPr>
            <a:xfrm>
              <a:off x="2156887" y="2951605"/>
              <a:ext cx="1918131" cy="160504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r>
                <a:rPr lang="en-GB" sz="800" b="1" dirty="0"/>
                <a:t>3</a:t>
              </a:r>
              <a:r>
                <a:rPr lang="en-GB" sz="800" b="1" baseline="30000" dirty="0"/>
                <a:t>rd</a:t>
              </a:r>
              <a:r>
                <a:rPr lang="en-GB" sz="800" b="1" dirty="0"/>
                <a:t> June – Farnborough </a:t>
              </a:r>
            </a:p>
            <a:p>
              <a:r>
                <a:rPr lang="en-GB" sz="800" b="1" dirty="0"/>
                <a:t>10</a:t>
              </a:r>
              <a:r>
                <a:rPr lang="en-GB" sz="800" b="1" baseline="30000" dirty="0"/>
                <a:t>th</a:t>
              </a:r>
              <a:r>
                <a:rPr lang="en-GB" sz="800" b="1" dirty="0"/>
                <a:t> June – RRMC</a:t>
              </a:r>
            </a:p>
            <a:p>
              <a:r>
                <a:rPr lang="en-GB" sz="800" b="1" dirty="0"/>
                <a:t>17</a:t>
              </a:r>
              <a:r>
                <a:rPr lang="en-GB" sz="800" b="1" baseline="30000" dirty="0"/>
                <a:t>th</a:t>
              </a:r>
              <a:r>
                <a:rPr lang="en-GB" sz="800" b="1" dirty="0"/>
                <a:t> June – PN</a:t>
              </a:r>
            </a:p>
            <a:p>
              <a:endParaRPr lang="en-GB" sz="800" b="1" dirty="0"/>
            </a:p>
            <a:p>
              <a:r>
                <a:rPr lang="en-GB" sz="700" dirty="0"/>
                <a:t>11:30 – 13:30 – </a:t>
              </a:r>
              <a:r>
                <a:rPr lang="en-GB" sz="700" dirty="0" err="1"/>
                <a:t>WorkSpace</a:t>
              </a:r>
              <a:r>
                <a:rPr lang="en-GB" sz="700" dirty="0"/>
                <a:t> App &amp; Ask us anything</a:t>
              </a:r>
            </a:p>
            <a:p>
              <a:endParaRPr lang="en-GB" sz="800" b="1" dirty="0"/>
            </a:p>
            <a:p>
              <a:endParaRPr lang="en-GB" sz="800" b="1" dirty="0"/>
            </a:p>
            <a:p>
              <a:endParaRPr lang="en-GB" sz="800" b="1" dirty="0"/>
            </a:p>
            <a:p>
              <a:endParaRPr lang="en-GB" sz="800" b="1" dirty="0"/>
            </a:p>
            <a:p>
              <a:endParaRPr lang="en-GB" sz="8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3A0F47-32CD-8BA0-4490-7C160C56336D}"/>
                </a:ext>
              </a:extLst>
            </p:cNvPr>
            <p:cNvSpPr/>
            <p:nvPr/>
          </p:nvSpPr>
          <p:spPr>
            <a:xfrm>
              <a:off x="2156887" y="2963276"/>
              <a:ext cx="1918131" cy="14014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800" b="1" dirty="0"/>
                <a:t>Technology Roadmap</a:t>
              </a:r>
            </a:p>
          </p:txBody>
        </p:sp>
        <p:pic>
          <p:nvPicPr>
            <p:cNvPr id="27" name="Graphic 26" descr="Handshake outline">
              <a:extLst>
                <a:ext uri="{FF2B5EF4-FFF2-40B4-BE49-F238E27FC236}">
                  <a16:creationId xmlns:a16="http://schemas.microsoft.com/office/drawing/2014/main" id="{6D212257-E941-0CC4-28A6-42392240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6935" y="3903331"/>
              <a:ext cx="744373" cy="744373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CCA79E5-4D63-C487-8634-4F4617548A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2763" y="2012832"/>
            <a:ext cx="641801" cy="7177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F36044-8389-3BAB-883F-464695748B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5242985" y="1936115"/>
            <a:ext cx="361320" cy="2421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4397DC-A93D-A2DE-BB89-35E7A9078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2734" y="2137494"/>
            <a:ext cx="531483" cy="3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ays ppt template 16-9 0722">
  <a:themeElements>
    <a:clrScheme name="Hays_ppt_theme_0722">
      <a:dk1>
        <a:srgbClr val="002776"/>
      </a:dk1>
      <a:lt1>
        <a:srgbClr val="F5F0EB"/>
      </a:lt1>
      <a:dk2>
        <a:srgbClr val="2EBAD7"/>
      </a:dk2>
      <a:lt2>
        <a:srgbClr val="FFFFFF"/>
      </a:lt2>
      <a:accent1>
        <a:srgbClr val="007FA9"/>
      </a:accent1>
      <a:accent2>
        <a:srgbClr val="00A0FF"/>
      </a:accent2>
      <a:accent3>
        <a:srgbClr val="00BFB3"/>
      </a:accent3>
      <a:accent4>
        <a:srgbClr val="F7911E"/>
      </a:accent4>
      <a:accent5>
        <a:srgbClr val="9356A2"/>
      </a:accent5>
      <a:accent6>
        <a:srgbClr val="ED5CA2"/>
      </a:accent6>
      <a:hlink>
        <a:srgbClr val="00BFB3"/>
      </a:hlink>
      <a:folHlink>
        <a:srgbClr val="9356A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.potx" id="{66F3ECE1-1AC8-4AAE-B53D-3ED7284E6770}" vid="{0E435ABB-34AA-47E4-B13C-569233A0E6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8a68a67-2aec-44ca-9adf-62bb8ebcbc40}" enabled="0" method="" siteId="{28a68a67-2aec-44ca-9adf-62bb8ebcbc4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450</TotalTime>
  <Words>105</Words>
  <Application>Microsoft Office PowerPoint</Application>
  <PresentationFormat>On-screen Show (16:9)</PresentationFormat>
  <Paragraphs>44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Hays ppt template 16-9 0722</vt:lpstr>
      <vt:lpstr>HAYS THINKING BEYOND CALENDAR 2025</vt:lpstr>
    </vt:vector>
  </TitlesOfParts>
  <Company>Hays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Bingham, Lauren</dc:creator>
  <cp:lastModifiedBy>Rofail, Carola</cp:lastModifiedBy>
  <cp:revision>3</cp:revision>
  <dcterms:created xsi:type="dcterms:W3CDTF">2023-12-12T12:16:12Z</dcterms:created>
  <dcterms:modified xsi:type="dcterms:W3CDTF">2025-02-26T14:09:23Z</dcterms:modified>
</cp:coreProperties>
</file>