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8" r:id="rId4"/>
    <p:sldMasterId id="2147483782" r:id="rId5"/>
    <p:sldMasterId id="2147483826" r:id="rId6"/>
    <p:sldMasterId id="2147483837" r:id="rId7"/>
  </p:sldMasterIdLst>
  <p:notesMasterIdLst>
    <p:notesMasterId r:id="rId11"/>
  </p:notesMasterIdLst>
  <p:sldIdLst>
    <p:sldId id="3219" r:id="rId8"/>
    <p:sldId id="3218" r:id="rId9"/>
    <p:sldId id="3220" r:id="rId1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9" userDrawn="1">
          <p15:clr>
            <a:srgbClr val="A4A3A4"/>
          </p15:clr>
        </p15:guide>
        <p15:guide id="2" pos="2880">
          <p15:clr>
            <a:srgbClr val="A4A3A4"/>
          </p15:clr>
        </p15:guide>
        <p15:guide id="3" pos="5760" userDrawn="1">
          <p15:clr>
            <a:srgbClr val="A4A3A4"/>
          </p15:clr>
        </p15:guide>
        <p15:guide id="4" pos="3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son, Courtney" initials="RC" lastIdx="15" clrIdx="0">
    <p:extLst>
      <p:ext uri="{19B8F6BF-5375-455C-9EA6-DF929625EA0E}">
        <p15:presenceInfo xmlns:p15="http://schemas.microsoft.com/office/powerpoint/2012/main" userId="S-1-5-21-6776287-2050709898-976960199-655608" providerId="AD"/>
      </p:ext>
    </p:extLst>
  </p:cmAuthor>
  <p:cmAuthor id="2" name="Berlinski, Craig" initials="BC" lastIdx="1" clrIdx="1">
    <p:extLst>
      <p:ext uri="{19B8F6BF-5375-455C-9EA6-DF929625EA0E}">
        <p15:presenceInfo xmlns:p15="http://schemas.microsoft.com/office/powerpoint/2012/main" userId="S-1-5-21-6776287-2050709898-976960199-913377" providerId="AD"/>
      </p:ext>
    </p:extLst>
  </p:cmAuthor>
  <p:cmAuthor id="3" name="Munday, Ruth" initials="MR" lastIdx="2" clrIdx="2">
    <p:extLst>
      <p:ext uri="{19B8F6BF-5375-455C-9EA6-DF929625EA0E}">
        <p15:presenceInfo xmlns:p15="http://schemas.microsoft.com/office/powerpoint/2012/main" userId="S-1-5-21-8209345-3099065758-1925132438-95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3" d="100"/>
          <a:sy n="73" d="100"/>
        </p:scale>
        <p:origin x="1080" y="40"/>
      </p:cViewPr>
      <p:guideLst>
        <p:guide orient="horz" pos="599"/>
        <p:guide pos="2880"/>
        <p:guide pos="5760"/>
        <p:guide pos="3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3.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ngham, Lauren" userId="c93a1968-1f15-4139-a8e2-0cd4ef32d6cd" providerId="ADAL" clId="{B8614F22-7B57-467C-BB4B-952AAF3CB6B3}"/>
    <pc:docChg chg="modSld">
      <pc:chgData name="Bingham, Lauren" userId="c93a1968-1f15-4139-a8e2-0cd4ef32d6cd" providerId="ADAL" clId="{B8614F22-7B57-467C-BB4B-952AAF3CB6B3}" dt="2024-11-01T11:30:39.436" v="5" actId="14100"/>
      <pc:docMkLst>
        <pc:docMk/>
      </pc:docMkLst>
      <pc:sldChg chg="modSp mod">
        <pc:chgData name="Bingham, Lauren" userId="c93a1968-1f15-4139-a8e2-0cd4ef32d6cd" providerId="ADAL" clId="{B8614F22-7B57-467C-BB4B-952AAF3CB6B3}" dt="2024-11-01T11:30:39.436" v="5" actId="14100"/>
        <pc:sldMkLst>
          <pc:docMk/>
          <pc:sldMk cId="597868821" sldId="3218"/>
        </pc:sldMkLst>
        <pc:spChg chg="mod">
          <ac:chgData name="Bingham, Lauren" userId="c93a1968-1f15-4139-a8e2-0cd4ef32d6cd" providerId="ADAL" clId="{B8614F22-7B57-467C-BB4B-952AAF3CB6B3}" dt="2024-11-01T11:30:14.063" v="1" actId="207"/>
          <ac:spMkLst>
            <pc:docMk/>
            <pc:sldMk cId="597868821" sldId="3218"/>
            <ac:spMk id="5" creationId="{C79E4F21-9CE9-006E-E4E2-927D451B850A}"/>
          </ac:spMkLst>
        </pc:spChg>
        <pc:spChg chg="mod">
          <ac:chgData name="Bingham, Lauren" userId="c93a1968-1f15-4139-a8e2-0cd4ef32d6cd" providerId="ADAL" clId="{B8614F22-7B57-467C-BB4B-952AAF3CB6B3}" dt="2024-11-01T11:30:39.436" v="5" actId="14100"/>
          <ac:spMkLst>
            <pc:docMk/>
            <pc:sldMk cId="597868821" sldId="3218"/>
            <ac:spMk id="10" creationId="{657341E3-5AF4-F1EB-76BB-E4B1F15770D2}"/>
          </ac:spMkLst>
        </pc:spChg>
        <pc:cxnChg chg="mod">
          <ac:chgData name="Bingham, Lauren" userId="c93a1968-1f15-4139-a8e2-0cd4ef32d6cd" providerId="ADAL" clId="{B8614F22-7B57-467C-BB4B-952AAF3CB6B3}" dt="2024-11-01T11:30:19.710" v="2" actId="208"/>
          <ac:cxnSpMkLst>
            <pc:docMk/>
            <pc:sldMk cId="597868821" sldId="3218"/>
            <ac:cxnSpMk id="3" creationId="{CC6A19E1-0807-BB3A-172D-53875B6D5836}"/>
          </ac:cxnSpMkLst>
        </pc:cxnChg>
        <pc:cxnChg chg="mod">
          <ac:chgData name="Bingham, Lauren" userId="c93a1968-1f15-4139-a8e2-0cd4ef32d6cd" providerId="ADAL" clId="{B8614F22-7B57-467C-BB4B-952AAF3CB6B3}" dt="2024-11-01T11:30:35.272" v="4" actId="14100"/>
          <ac:cxnSpMkLst>
            <pc:docMk/>
            <pc:sldMk cId="597868821" sldId="3218"/>
            <ac:cxnSpMk id="13" creationId="{EF307E4B-62A6-2C34-DB71-A0CB631D18FE}"/>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040E13-562C-764D-A630-47424ACF16D6}"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306F2-74DA-D74C-B599-A2DCD326FB1B}" type="slidenum">
              <a:rPr lang="en-US" smtClean="0"/>
              <a:t>‹#›</a:t>
            </a:fld>
            <a:endParaRPr lang="en-US"/>
          </a:p>
        </p:txBody>
      </p:sp>
    </p:spTree>
    <p:extLst>
      <p:ext uri="{BB962C8B-B14F-4D97-AF65-F5344CB8AC3E}">
        <p14:creationId xmlns:p14="http://schemas.microsoft.com/office/powerpoint/2010/main" val="43849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4306F2-74DA-D74C-B599-A2DCD326FB1B}" type="slidenum">
              <a:rPr lang="en-US" smtClean="0"/>
              <a:t>2</a:t>
            </a:fld>
            <a:endParaRPr lang="en-US"/>
          </a:p>
        </p:txBody>
      </p:sp>
    </p:spTree>
    <p:extLst>
      <p:ext uri="{BB962C8B-B14F-4D97-AF65-F5344CB8AC3E}">
        <p14:creationId xmlns:p14="http://schemas.microsoft.com/office/powerpoint/2010/main" val="3136457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34306F2-74DA-D74C-B599-A2DCD326FB1B}" type="slidenum">
              <a:rPr lang="en-US" smtClean="0"/>
              <a:t>3</a:t>
            </a:fld>
            <a:endParaRPr lang="en-US"/>
          </a:p>
        </p:txBody>
      </p:sp>
    </p:spTree>
    <p:extLst>
      <p:ext uri="{BB962C8B-B14F-4D97-AF65-F5344CB8AC3E}">
        <p14:creationId xmlns:p14="http://schemas.microsoft.com/office/powerpoint/2010/main" val="2641152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3.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5.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5.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9.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5.jpe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5.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7.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8.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9.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0.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1.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2.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3.jpe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4.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5.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6.jpe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5CA95D-0E45-0F42-B02D-C018CCFAAFD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 y="345887"/>
            <a:ext cx="9144002" cy="4797614"/>
          </a:xfrm>
          <a:prstGeom prst="rect">
            <a:avLst/>
          </a:prstGeom>
        </p:spPr>
      </p:pic>
      <p:sp>
        <p:nvSpPr>
          <p:cNvPr id="9" name="Rectangle 8">
            <a:extLst>
              <a:ext uri="{FF2B5EF4-FFF2-40B4-BE49-F238E27FC236}">
                <a16:creationId xmlns:a16="http://schemas.microsoft.com/office/drawing/2014/main" id="{A5B2DD69-69BB-0943-B673-0AB04C4C23C5}"/>
              </a:ext>
            </a:extLst>
          </p:cNvPr>
          <p:cNvSpPr/>
          <p:nvPr userDrawn="1"/>
        </p:nvSpPr>
        <p:spPr>
          <a:xfrm>
            <a:off x="-1" y="543464"/>
            <a:ext cx="4350937" cy="4600036"/>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7">
            <a:extLst>
              <a:ext uri="{FF2B5EF4-FFF2-40B4-BE49-F238E27FC236}">
                <a16:creationId xmlns:a16="http://schemas.microsoft.com/office/drawing/2014/main" id="{288D785D-83A4-B549-A5FC-03A70D8B828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544513" y="3384383"/>
            <a:ext cx="1216656" cy="1220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2">
            <a:extLst>
              <a:ext uri="{FF2B5EF4-FFF2-40B4-BE49-F238E27FC236}">
                <a16:creationId xmlns:a16="http://schemas.microsoft.com/office/drawing/2014/main" id="{B0809A0A-DF25-B541-A620-0C8C2ECE628B}"/>
              </a:ext>
            </a:extLst>
          </p:cNvPr>
          <p:cNvSpPr>
            <a:spLocks noGrp="1" noChangeArrowheads="1"/>
          </p:cNvSpPr>
          <p:nvPr>
            <p:ph type="ctrTitle" hasCustomPrompt="1"/>
          </p:nvPr>
        </p:nvSpPr>
        <p:spPr>
          <a:xfrm>
            <a:off x="544513" y="1343591"/>
            <a:ext cx="3251102" cy="1272983"/>
          </a:xfrm>
        </p:spPr>
        <p:txBody>
          <a:bodyPr/>
          <a:lstStyle>
            <a:lvl1pPr>
              <a:lnSpc>
                <a:spcPct val="80000"/>
              </a:lnSpc>
              <a:defRPr sz="3200"/>
            </a:lvl1pPr>
          </a:lstStyle>
          <a:p>
            <a:r>
              <a:rPr lang="en-US"/>
              <a:t>CLICK TO EDIT MASTER TITLE STYLE</a:t>
            </a:r>
          </a:p>
        </p:txBody>
      </p:sp>
      <p:sp>
        <p:nvSpPr>
          <p:cNvPr id="14" name="Rectangle 3">
            <a:extLst>
              <a:ext uri="{FF2B5EF4-FFF2-40B4-BE49-F238E27FC236}">
                <a16:creationId xmlns:a16="http://schemas.microsoft.com/office/drawing/2014/main" id="{5F82F217-4EB8-D548-A636-8A7516293283}"/>
              </a:ext>
            </a:extLst>
          </p:cNvPr>
          <p:cNvSpPr>
            <a:spLocks noGrp="1" noChangeArrowheads="1"/>
          </p:cNvSpPr>
          <p:nvPr>
            <p:ph type="subTitle" idx="1"/>
          </p:nvPr>
        </p:nvSpPr>
        <p:spPr>
          <a:xfrm>
            <a:off x="544513" y="2665562"/>
            <a:ext cx="3251102" cy="353683"/>
          </a:xfrm>
        </p:spPr>
        <p:txBody>
          <a:bodyPr lIns="0" tIns="0" rIns="0"/>
          <a:lstStyle>
            <a:lvl1pPr marL="0" indent="0">
              <a:buNone/>
              <a:defRPr sz="1400" b="0">
                <a:solidFill>
                  <a:schemeClr val="tx1"/>
                </a:solidFill>
              </a:defRPr>
            </a:lvl1pPr>
          </a:lstStyle>
          <a:p>
            <a:r>
              <a:rPr lang="en-US"/>
              <a:t>Click to edit Master subtitle style</a:t>
            </a:r>
          </a:p>
        </p:txBody>
      </p:sp>
      <p:sp>
        <p:nvSpPr>
          <p:cNvPr id="15" name="Rectangle 14">
            <a:extLst>
              <a:ext uri="{FF2B5EF4-FFF2-40B4-BE49-F238E27FC236}">
                <a16:creationId xmlns:a16="http://schemas.microsoft.com/office/drawing/2014/main" id="{D2BEB76A-D54B-5A4A-8227-49381C01562D}"/>
              </a:ext>
            </a:extLst>
          </p:cNvPr>
          <p:cNvSpPr/>
          <p:nvPr userDrawn="1"/>
        </p:nvSpPr>
        <p:spPr>
          <a:xfrm>
            <a:off x="0" y="0"/>
            <a:ext cx="9144000" cy="69177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9300EBE-23E5-674A-9480-6F795415DF5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3657" y="11169"/>
            <a:ext cx="2630349" cy="669435"/>
          </a:xfrm>
          <a:prstGeom prst="rect">
            <a:avLst/>
          </a:prstGeom>
        </p:spPr>
      </p:pic>
    </p:spTree>
    <p:extLst>
      <p:ext uri="{BB962C8B-B14F-4D97-AF65-F5344CB8AC3E}">
        <p14:creationId xmlns:p14="http://schemas.microsoft.com/office/powerpoint/2010/main" val="560696994"/>
      </p:ext>
    </p:extLst>
  </p:cSld>
  <p:clrMapOvr>
    <a:masterClrMapping/>
  </p:clrMapOvr>
  <p:extLst>
    <p:ext uri="{DCECCB84-F9BA-43D5-87BE-67443E8EF086}">
      <p15:sldGuideLst xmlns:p15="http://schemas.microsoft.com/office/powerpoint/2012/main">
        <p15:guide id="1" orient="horz" pos="1904" userDrawn="1">
          <p15:clr>
            <a:srgbClr val="FBAE40"/>
          </p15:clr>
        </p15:guide>
        <p15:guide id="2" pos="2738" userDrawn="1">
          <p15:clr>
            <a:srgbClr val="FBAE40"/>
          </p15:clr>
        </p15:guide>
        <p15:guide id="3" pos="340">
          <p15:clr>
            <a:srgbClr val="FBAE40"/>
          </p15:clr>
        </p15:guide>
        <p15:guide id="4" pos="5420">
          <p15:clr>
            <a:srgbClr val="FBAE40"/>
          </p15:clr>
        </p15:guide>
        <p15:guide id="5" orient="horz" pos="622">
          <p15:clr>
            <a:srgbClr val="FBAE40"/>
          </p15:clr>
        </p15:guide>
        <p15:guide id="6" orient="horz" pos="844" userDrawn="1">
          <p15:clr>
            <a:srgbClr val="FBAE40"/>
          </p15:clr>
        </p15:guide>
        <p15:guide id="7" orient="horz" pos="2901">
          <p15:clr>
            <a:srgbClr val="FBAE40"/>
          </p15:clr>
        </p15:guide>
        <p15:guide id="8" pos="2392" userDrawn="1">
          <p15:clr>
            <a:srgbClr val="FBAE40"/>
          </p15:clr>
        </p15:guide>
        <p15:guide id="9" orient="horz" pos="1674" userDrawn="1">
          <p15:clr>
            <a:srgbClr val="FBAE40"/>
          </p15:clr>
        </p15:guide>
        <p15:guide id="10" orient="horz" pos="165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D0C219-5E2B-ED4C-B9DC-58F20408B9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61815" y="691773"/>
            <a:ext cx="5882186" cy="4451725"/>
          </a:xfrm>
          <a:prstGeom prst="rect">
            <a:avLst/>
          </a:prstGeom>
        </p:spPr>
      </p:pic>
      <p:sp>
        <p:nvSpPr>
          <p:cNvPr id="16" name="Rectangle 15">
            <a:extLst>
              <a:ext uri="{FF2B5EF4-FFF2-40B4-BE49-F238E27FC236}">
                <a16:creationId xmlns:a16="http://schemas.microsoft.com/office/drawing/2014/main" id="{D01C8351-A71B-2A46-A392-682C74E557C4}"/>
              </a:ext>
            </a:extLst>
          </p:cNvPr>
          <p:cNvSpPr/>
          <p:nvPr/>
        </p:nvSpPr>
        <p:spPr>
          <a:xfrm>
            <a:off x="0" y="691775"/>
            <a:ext cx="9144000" cy="4451725"/>
          </a:xfrm>
          <a:prstGeom prst="rect">
            <a:avLst/>
          </a:prstGeom>
          <a:gradFill flip="none" rotWithShape="1">
            <a:gsLst>
              <a:gs pos="56000">
                <a:schemeClr val="bg1">
                  <a:lumMod val="95000"/>
                </a:schemeClr>
              </a:gs>
              <a:gs pos="99000">
                <a:schemeClr val="bg1">
                  <a:lumMod val="0"/>
                  <a:lumOff val="100000"/>
                  <a:alpha val="4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9204CA08-95FE-8C49-8310-4FA7781CDFB9}"/>
              </a:ext>
            </a:extLst>
          </p:cNvPr>
          <p:cNvSpPr>
            <a:spLocks noGrp="1"/>
          </p:cNvSpPr>
          <p:nvPr>
            <p:ph type="title" hasCustomPrompt="1"/>
          </p:nvPr>
        </p:nvSpPr>
        <p:spPr>
          <a:xfrm>
            <a:off x="544521" y="949173"/>
            <a:ext cx="8059737" cy="433388"/>
          </a:xfrm>
        </p:spPr>
        <p:txBody>
          <a:bodyPr/>
          <a:lstStyle>
            <a:lvl1pPr>
              <a:lnSpc>
                <a:spcPct val="80000"/>
              </a:lnSpc>
              <a:defRPr/>
            </a:lvl1pPr>
          </a:lstStyle>
          <a:p>
            <a:r>
              <a:rPr lang="en-US"/>
              <a:t>CLICK TO EDIT MASTER TITLE STYLE</a:t>
            </a:r>
          </a:p>
        </p:txBody>
      </p:sp>
      <p:sp>
        <p:nvSpPr>
          <p:cNvPr id="18" name="Content Placeholder 2">
            <a:extLst>
              <a:ext uri="{FF2B5EF4-FFF2-40B4-BE49-F238E27FC236}">
                <a16:creationId xmlns:a16="http://schemas.microsoft.com/office/drawing/2014/main" id="{41493504-CD7A-C34F-B44C-D16DB2D4D5F6}"/>
              </a:ext>
            </a:extLst>
          </p:cNvPr>
          <p:cNvSpPr>
            <a:spLocks noGrp="1"/>
          </p:cNvSpPr>
          <p:nvPr>
            <p:ph idx="1"/>
          </p:nvPr>
        </p:nvSpPr>
        <p:spPr>
          <a:xfrm>
            <a:off x="544521" y="1600199"/>
            <a:ext cx="8059737" cy="3003551"/>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5">
            <a:extLst>
              <a:ext uri="{FF2B5EF4-FFF2-40B4-BE49-F238E27FC236}">
                <a16:creationId xmlns:a16="http://schemas.microsoft.com/office/drawing/2014/main" id="{CF554DBD-70AF-EA42-8463-18B54AB0C6A2}"/>
              </a:ext>
            </a:extLst>
          </p:cNvPr>
          <p:cNvSpPr>
            <a:spLocks noGrp="1" noChangeArrowheads="1"/>
          </p:cNvSpPr>
          <p:nvPr>
            <p:ph type="ftr" sz="quarter" idx="10"/>
          </p:nvPr>
        </p:nvSpPr>
        <p:spPr>
          <a:xfrm>
            <a:off x="552648" y="4779320"/>
            <a:ext cx="7327680" cy="205429"/>
          </a:xfrm>
        </p:spPr>
        <p:txBody>
          <a:bodyPr anchor="ctr"/>
          <a:lstStyle>
            <a:lvl1pPr>
              <a:defRPr b="0"/>
            </a:lvl1pPr>
          </a:lstStyle>
          <a:p>
            <a:endParaRPr lang="en-US"/>
          </a:p>
        </p:txBody>
      </p:sp>
      <p:sp>
        <p:nvSpPr>
          <p:cNvPr id="20" name="Rectangle 6">
            <a:extLst>
              <a:ext uri="{FF2B5EF4-FFF2-40B4-BE49-F238E27FC236}">
                <a16:creationId xmlns:a16="http://schemas.microsoft.com/office/drawing/2014/main" id="{F3A4AD1D-ECC8-DB41-96E1-1BD097A6C810}"/>
              </a:ext>
            </a:extLst>
          </p:cNvPr>
          <p:cNvSpPr>
            <a:spLocks noGrp="1" noChangeArrowheads="1"/>
          </p:cNvSpPr>
          <p:nvPr>
            <p:ph type="sldNum" sz="quarter" idx="11"/>
          </p:nvPr>
        </p:nvSpPr>
        <p:spPr>
          <a:xfrm>
            <a:off x="8053329" y="4779320"/>
            <a:ext cx="556351" cy="205429"/>
          </a:xfrm>
        </p:spPr>
        <p:txBody>
          <a:bodyPr tIns="36000" rIns="0" bIns="36000" anchor="ctr"/>
          <a:lstStyle>
            <a:lvl1pPr>
              <a:defRPr/>
            </a:lvl1pPr>
          </a:lstStyle>
          <a:p>
            <a:fld id="{A2749AB1-8F86-F14E-B518-A7EE559D84FB}" type="slidenum">
              <a:rPr lang="en-US" smtClean="0"/>
              <a:t>‹#›</a:t>
            </a:fld>
            <a:endParaRPr lang="en-US"/>
          </a:p>
        </p:txBody>
      </p:sp>
      <p:pic>
        <p:nvPicPr>
          <p:cNvPr id="9" name="Picture 8">
            <a:extLst>
              <a:ext uri="{FF2B5EF4-FFF2-40B4-BE49-F238E27FC236}">
                <a16:creationId xmlns:a16="http://schemas.microsoft.com/office/drawing/2014/main" id="{1B8606BD-ADE6-2244-9ABC-3B2CCD87F32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381687044"/>
      </p:ext>
    </p:extLst>
  </p:cSld>
  <p:clrMapOvr>
    <a:masterClrMapping/>
  </p:clrMapOvr>
  <p:extLst>
    <p:ext uri="{DCECCB84-F9BA-43D5-87BE-67443E8EF086}">
      <p15:sldGuideLst xmlns:p15="http://schemas.microsoft.com/office/powerpoint/2012/main">
        <p15:guide id="2" pos="2880">
          <p15:clr>
            <a:srgbClr val="FBAE40"/>
          </p15:clr>
        </p15:guide>
        <p15:guide id="3" pos="340">
          <p15:clr>
            <a:srgbClr val="FBAE40"/>
          </p15:clr>
        </p15:guide>
        <p15:guide id="4" pos="5428">
          <p15:clr>
            <a:srgbClr val="FBAE40"/>
          </p15:clr>
        </p15:guide>
        <p15:guide id="5" orient="horz" pos="595">
          <p15:clr>
            <a:srgbClr val="FBAE40"/>
          </p15:clr>
        </p15:guide>
        <p15:guide id="6" orient="horz" pos="874">
          <p15:clr>
            <a:srgbClr val="FBAE40"/>
          </p15:clr>
        </p15:guide>
        <p15:guide id="7" orient="horz" pos="1006">
          <p15:clr>
            <a:srgbClr val="FBAE40"/>
          </p15:clr>
        </p15:guide>
        <p15:guide id="9" orient="horz" pos="2904">
          <p15:clr>
            <a:srgbClr val="FBAE40"/>
          </p15:clr>
        </p15:guide>
        <p15:guide id="10" orient="horz" pos="3139">
          <p15:clr>
            <a:srgbClr val="FBAE40"/>
          </p15:clr>
        </p15:guide>
        <p15:guide id="11" orient="horz" pos="300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A73D5C-7B13-2C46-A437-C9FC1DF133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55923" y="706456"/>
            <a:ext cx="7888077" cy="4437043"/>
          </a:xfrm>
          <a:prstGeom prst="rect">
            <a:avLst/>
          </a:prstGeom>
        </p:spPr>
      </p:pic>
      <p:sp>
        <p:nvSpPr>
          <p:cNvPr id="16" name="Rectangle 15">
            <a:extLst>
              <a:ext uri="{FF2B5EF4-FFF2-40B4-BE49-F238E27FC236}">
                <a16:creationId xmlns:a16="http://schemas.microsoft.com/office/drawing/2014/main" id="{D01C8351-A71B-2A46-A392-682C74E557C4}"/>
              </a:ext>
            </a:extLst>
          </p:cNvPr>
          <p:cNvSpPr/>
          <p:nvPr/>
        </p:nvSpPr>
        <p:spPr>
          <a:xfrm>
            <a:off x="0" y="691775"/>
            <a:ext cx="9144000" cy="4451725"/>
          </a:xfrm>
          <a:prstGeom prst="rect">
            <a:avLst/>
          </a:prstGeom>
          <a:gradFill flip="none" rotWithShape="1">
            <a:gsLst>
              <a:gs pos="56000">
                <a:schemeClr val="bg1">
                  <a:lumMod val="95000"/>
                </a:schemeClr>
              </a:gs>
              <a:gs pos="99000">
                <a:schemeClr val="bg1">
                  <a:lumMod val="0"/>
                  <a:lumOff val="100000"/>
                  <a:alpha val="4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9204CA08-95FE-8C49-8310-4FA7781CDFB9}"/>
              </a:ext>
            </a:extLst>
          </p:cNvPr>
          <p:cNvSpPr>
            <a:spLocks noGrp="1"/>
          </p:cNvSpPr>
          <p:nvPr>
            <p:ph type="title" hasCustomPrompt="1"/>
          </p:nvPr>
        </p:nvSpPr>
        <p:spPr>
          <a:xfrm>
            <a:off x="544521" y="949173"/>
            <a:ext cx="8059737" cy="433388"/>
          </a:xfrm>
        </p:spPr>
        <p:txBody>
          <a:bodyPr/>
          <a:lstStyle>
            <a:lvl1pPr>
              <a:lnSpc>
                <a:spcPct val="80000"/>
              </a:lnSpc>
              <a:defRPr/>
            </a:lvl1pPr>
          </a:lstStyle>
          <a:p>
            <a:r>
              <a:rPr lang="en-US"/>
              <a:t>CLICK TO EDIT MASTER TITLE STYLE</a:t>
            </a:r>
          </a:p>
        </p:txBody>
      </p:sp>
      <p:sp>
        <p:nvSpPr>
          <p:cNvPr id="18" name="Content Placeholder 2">
            <a:extLst>
              <a:ext uri="{FF2B5EF4-FFF2-40B4-BE49-F238E27FC236}">
                <a16:creationId xmlns:a16="http://schemas.microsoft.com/office/drawing/2014/main" id="{41493504-CD7A-C34F-B44C-D16DB2D4D5F6}"/>
              </a:ext>
            </a:extLst>
          </p:cNvPr>
          <p:cNvSpPr>
            <a:spLocks noGrp="1"/>
          </p:cNvSpPr>
          <p:nvPr>
            <p:ph idx="1"/>
          </p:nvPr>
        </p:nvSpPr>
        <p:spPr>
          <a:xfrm>
            <a:off x="544521" y="1600199"/>
            <a:ext cx="8059737" cy="3003551"/>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5">
            <a:extLst>
              <a:ext uri="{FF2B5EF4-FFF2-40B4-BE49-F238E27FC236}">
                <a16:creationId xmlns:a16="http://schemas.microsoft.com/office/drawing/2014/main" id="{CF554DBD-70AF-EA42-8463-18B54AB0C6A2}"/>
              </a:ext>
            </a:extLst>
          </p:cNvPr>
          <p:cNvSpPr>
            <a:spLocks noGrp="1" noChangeArrowheads="1"/>
          </p:cNvSpPr>
          <p:nvPr>
            <p:ph type="ftr" sz="quarter" idx="10"/>
          </p:nvPr>
        </p:nvSpPr>
        <p:spPr>
          <a:xfrm>
            <a:off x="552648" y="4779320"/>
            <a:ext cx="7327680" cy="205429"/>
          </a:xfrm>
        </p:spPr>
        <p:txBody>
          <a:bodyPr anchor="ctr"/>
          <a:lstStyle>
            <a:lvl1pPr>
              <a:defRPr b="0"/>
            </a:lvl1pPr>
          </a:lstStyle>
          <a:p>
            <a:endParaRPr lang="en-US"/>
          </a:p>
        </p:txBody>
      </p:sp>
      <p:sp>
        <p:nvSpPr>
          <p:cNvPr id="20" name="Rectangle 6">
            <a:extLst>
              <a:ext uri="{FF2B5EF4-FFF2-40B4-BE49-F238E27FC236}">
                <a16:creationId xmlns:a16="http://schemas.microsoft.com/office/drawing/2014/main" id="{F3A4AD1D-ECC8-DB41-96E1-1BD097A6C810}"/>
              </a:ext>
            </a:extLst>
          </p:cNvPr>
          <p:cNvSpPr>
            <a:spLocks noGrp="1" noChangeArrowheads="1"/>
          </p:cNvSpPr>
          <p:nvPr>
            <p:ph type="sldNum" sz="quarter" idx="11"/>
          </p:nvPr>
        </p:nvSpPr>
        <p:spPr>
          <a:xfrm>
            <a:off x="8053329" y="4779320"/>
            <a:ext cx="556351" cy="205429"/>
          </a:xfrm>
        </p:spPr>
        <p:txBody>
          <a:bodyPr tIns="36000" rIns="0" bIns="36000" anchor="ctr"/>
          <a:lstStyle>
            <a:lvl1pPr>
              <a:defRPr/>
            </a:lvl1pPr>
          </a:lstStyle>
          <a:p>
            <a:fld id="{A2749AB1-8F86-F14E-B518-A7EE559D84FB}" type="slidenum">
              <a:rPr lang="en-US" smtClean="0"/>
              <a:t>‹#›</a:t>
            </a:fld>
            <a:endParaRPr lang="en-US"/>
          </a:p>
        </p:txBody>
      </p:sp>
      <p:pic>
        <p:nvPicPr>
          <p:cNvPr id="9" name="Picture 8">
            <a:extLst>
              <a:ext uri="{FF2B5EF4-FFF2-40B4-BE49-F238E27FC236}">
                <a16:creationId xmlns:a16="http://schemas.microsoft.com/office/drawing/2014/main" id="{6CD2427E-6366-3949-9698-F7248F84522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1938094548"/>
      </p:ext>
    </p:extLst>
  </p:cSld>
  <p:clrMapOvr>
    <a:masterClrMapping/>
  </p:clrMapOvr>
  <p:extLst>
    <p:ext uri="{DCECCB84-F9BA-43D5-87BE-67443E8EF086}">
      <p15:sldGuideLst xmlns:p15="http://schemas.microsoft.com/office/powerpoint/2012/main">
        <p15:guide id="2" pos="2880">
          <p15:clr>
            <a:srgbClr val="FBAE40"/>
          </p15:clr>
        </p15:guide>
        <p15:guide id="3" pos="340">
          <p15:clr>
            <a:srgbClr val="FBAE40"/>
          </p15:clr>
        </p15:guide>
        <p15:guide id="4" pos="5423">
          <p15:clr>
            <a:srgbClr val="FBAE40"/>
          </p15:clr>
        </p15:guide>
        <p15:guide id="5" orient="horz" pos="595">
          <p15:clr>
            <a:srgbClr val="FBAE40"/>
          </p15:clr>
        </p15:guide>
        <p15:guide id="6" orient="horz" pos="872">
          <p15:clr>
            <a:srgbClr val="FBAE40"/>
          </p15:clr>
        </p15:guide>
        <p15:guide id="7" orient="horz" pos="1006">
          <p15:clr>
            <a:srgbClr val="FBAE40"/>
          </p15:clr>
        </p15:guide>
        <p15:guide id="9" orient="horz" pos="2904">
          <p15:clr>
            <a:srgbClr val="FBAE40"/>
          </p15:clr>
        </p15:guide>
        <p15:guide id="10" orient="horz" pos="3144">
          <p15:clr>
            <a:srgbClr val="FBAE40"/>
          </p15:clr>
        </p15:guide>
        <p15:guide id="11" orient="horz" pos="300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8_Agenda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2BFD55-347A-A44D-8544-86842B9409A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252" y="0"/>
            <a:ext cx="9157252" cy="5143500"/>
          </a:xfrm>
          <a:prstGeom prst="rect">
            <a:avLst/>
          </a:prstGeom>
        </p:spPr>
      </p:pic>
      <p:sp>
        <p:nvSpPr>
          <p:cNvPr id="6" name="Rectangle 5">
            <a:extLst>
              <a:ext uri="{FF2B5EF4-FFF2-40B4-BE49-F238E27FC236}">
                <a16:creationId xmlns:a16="http://schemas.microsoft.com/office/drawing/2014/main" id="{33CB1EB2-381F-BA45-9376-E2F70634B0BE}"/>
              </a:ext>
            </a:extLst>
          </p:cNvPr>
          <p:cNvSpPr/>
          <p:nvPr/>
        </p:nvSpPr>
        <p:spPr>
          <a:xfrm>
            <a:off x="-13252" y="-1"/>
            <a:ext cx="9157252" cy="5143499"/>
          </a:xfrm>
          <a:prstGeom prst="rect">
            <a:avLst/>
          </a:prstGeom>
          <a:gradFill>
            <a:gsLst>
              <a:gs pos="0">
                <a:schemeClr val="tx2">
                  <a:alpha val="66000"/>
                </a:schemeClr>
              </a:gs>
              <a:gs pos="89000">
                <a:schemeClr val="tx2">
                  <a:alpha val="0"/>
                </a:schemeClr>
              </a:gs>
            </a:gsLst>
            <a:lin ang="0" scaled="0"/>
          </a:gradFill>
          <a:ln>
            <a:noFill/>
          </a:ln>
        </p:spPr>
        <p:style>
          <a:lnRef idx="2">
            <a:schemeClr val="dk1"/>
          </a:lnRef>
          <a:fillRef idx="1">
            <a:schemeClr val="lt1"/>
          </a:fillRef>
          <a:effectRef idx="0">
            <a:schemeClr val="dk1"/>
          </a:effectRef>
          <a:fontRef idx="minor">
            <a:schemeClr val="dk1"/>
          </a:fontRef>
        </p:style>
        <p:txBody>
          <a:bodyPr rtlCol="0" anchor="ctr"/>
          <a:lstStyle/>
          <a:p>
            <a:pPr>
              <a:spcAft>
                <a:spcPts val="1200"/>
              </a:spcAft>
            </a:pPr>
            <a:endParaRPr lang="en-GB" b="1">
              <a:solidFill>
                <a:schemeClr val="tx2"/>
              </a:solidFill>
            </a:endParaRPr>
          </a:p>
        </p:txBody>
      </p:sp>
      <p:sp>
        <p:nvSpPr>
          <p:cNvPr id="2" name="Title 1">
            <a:extLst>
              <a:ext uri="{FF2B5EF4-FFF2-40B4-BE49-F238E27FC236}">
                <a16:creationId xmlns:a16="http://schemas.microsoft.com/office/drawing/2014/main" id="{BEB749D0-6BD5-3C4F-A4E6-F53E86E5E6FD}"/>
              </a:ext>
            </a:extLst>
          </p:cNvPr>
          <p:cNvSpPr>
            <a:spLocks noGrp="1"/>
          </p:cNvSpPr>
          <p:nvPr>
            <p:ph type="title" hasCustomPrompt="1"/>
          </p:nvPr>
        </p:nvSpPr>
        <p:spPr>
          <a:xfrm>
            <a:off x="560388" y="988358"/>
            <a:ext cx="4399919" cy="308629"/>
          </a:xfrm>
        </p:spPr>
        <p:txBody>
          <a:bodyPr/>
          <a:lstStyle>
            <a:lvl1pPr>
              <a:defRPr sz="1800">
                <a:solidFill>
                  <a:schemeClr val="bg1"/>
                </a:solidFill>
              </a:defRPr>
            </a:lvl1pPr>
          </a:lstStyle>
          <a:p>
            <a:r>
              <a:rPr lang="en-US"/>
              <a:t>CLICK TO EDIT MASTER TITLE STYLE</a:t>
            </a:r>
          </a:p>
        </p:txBody>
      </p:sp>
    </p:spTree>
    <p:extLst>
      <p:ext uri="{BB962C8B-B14F-4D97-AF65-F5344CB8AC3E}">
        <p14:creationId xmlns:p14="http://schemas.microsoft.com/office/powerpoint/2010/main" val="500687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0_Agenda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13D67D-2D7E-024A-8A1E-E299665FCA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446" y="-1"/>
            <a:ext cx="9144000" cy="5143501"/>
          </a:xfrm>
          <a:prstGeom prst="rect">
            <a:avLst/>
          </a:prstGeom>
        </p:spPr>
      </p:pic>
      <p:sp>
        <p:nvSpPr>
          <p:cNvPr id="6" name="Rectangle 5">
            <a:extLst>
              <a:ext uri="{FF2B5EF4-FFF2-40B4-BE49-F238E27FC236}">
                <a16:creationId xmlns:a16="http://schemas.microsoft.com/office/drawing/2014/main" id="{33CB1EB2-381F-BA45-9376-E2F70634B0BE}"/>
              </a:ext>
            </a:extLst>
          </p:cNvPr>
          <p:cNvSpPr/>
          <p:nvPr/>
        </p:nvSpPr>
        <p:spPr>
          <a:xfrm>
            <a:off x="-23446" y="-1"/>
            <a:ext cx="9144000" cy="5143499"/>
          </a:xfrm>
          <a:prstGeom prst="rect">
            <a:avLst/>
          </a:prstGeom>
          <a:gradFill>
            <a:gsLst>
              <a:gs pos="0">
                <a:schemeClr val="tx2">
                  <a:alpha val="66000"/>
                </a:schemeClr>
              </a:gs>
              <a:gs pos="89000">
                <a:schemeClr val="tx2">
                  <a:alpha val="0"/>
                </a:schemeClr>
              </a:gs>
            </a:gsLst>
            <a:lin ang="0" scaled="0"/>
          </a:gradFill>
          <a:ln>
            <a:noFill/>
          </a:ln>
        </p:spPr>
        <p:style>
          <a:lnRef idx="2">
            <a:schemeClr val="dk1"/>
          </a:lnRef>
          <a:fillRef idx="1">
            <a:schemeClr val="lt1"/>
          </a:fillRef>
          <a:effectRef idx="0">
            <a:schemeClr val="dk1"/>
          </a:effectRef>
          <a:fontRef idx="minor">
            <a:schemeClr val="dk1"/>
          </a:fontRef>
        </p:style>
        <p:txBody>
          <a:bodyPr rtlCol="0" anchor="ctr"/>
          <a:lstStyle/>
          <a:p>
            <a:pPr>
              <a:spcAft>
                <a:spcPts val="1200"/>
              </a:spcAft>
            </a:pPr>
            <a:endParaRPr lang="en-GB" b="1">
              <a:solidFill>
                <a:schemeClr val="tx2"/>
              </a:solidFill>
            </a:endParaRPr>
          </a:p>
        </p:txBody>
      </p:sp>
      <p:sp>
        <p:nvSpPr>
          <p:cNvPr id="2" name="Title 1">
            <a:extLst>
              <a:ext uri="{FF2B5EF4-FFF2-40B4-BE49-F238E27FC236}">
                <a16:creationId xmlns:a16="http://schemas.microsoft.com/office/drawing/2014/main" id="{BEB749D0-6BD5-3C4F-A4E6-F53E86E5E6FD}"/>
              </a:ext>
            </a:extLst>
          </p:cNvPr>
          <p:cNvSpPr>
            <a:spLocks noGrp="1"/>
          </p:cNvSpPr>
          <p:nvPr>
            <p:ph type="title" hasCustomPrompt="1"/>
          </p:nvPr>
        </p:nvSpPr>
        <p:spPr>
          <a:xfrm>
            <a:off x="560388" y="988358"/>
            <a:ext cx="4406182" cy="308629"/>
          </a:xfrm>
        </p:spPr>
        <p:txBody>
          <a:bodyPr/>
          <a:lstStyle>
            <a:lvl1pPr>
              <a:defRPr sz="1800">
                <a:solidFill>
                  <a:schemeClr val="bg1"/>
                </a:solidFill>
              </a:defRPr>
            </a:lvl1pPr>
          </a:lstStyle>
          <a:p>
            <a:r>
              <a:rPr lang="en-US"/>
              <a:t>CLICK TO EDIT MASTER TITLE STYLE</a:t>
            </a:r>
          </a:p>
        </p:txBody>
      </p:sp>
    </p:spTree>
    <p:extLst>
      <p:ext uri="{BB962C8B-B14F-4D97-AF65-F5344CB8AC3E}">
        <p14:creationId xmlns:p14="http://schemas.microsoft.com/office/powerpoint/2010/main" val="4047371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2_Agenda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BC7B35-F8E7-3341-9175-65DF85FAE6E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1"/>
            <a:ext cx="9143996" cy="5143500"/>
          </a:xfrm>
          <a:prstGeom prst="rect">
            <a:avLst/>
          </a:prstGeom>
        </p:spPr>
      </p:pic>
      <p:sp>
        <p:nvSpPr>
          <p:cNvPr id="6" name="Rectangle 5">
            <a:extLst>
              <a:ext uri="{FF2B5EF4-FFF2-40B4-BE49-F238E27FC236}">
                <a16:creationId xmlns:a16="http://schemas.microsoft.com/office/drawing/2014/main" id="{33CB1EB2-381F-BA45-9376-E2F70634B0BE}"/>
              </a:ext>
            </a:extLst>
          </p:cNvPr>
          <p:cNvSpPr/>
          <p:nvPr/>
        </p:nvSpPr>
        <p:spPr>
          <a:xfrm>
            <a:off x="-3" y="-8883"/>
            <a:ext cx="9143999" cy="5161265"/>
          </a:xfrm>
          <a:prstGeom prst="rect">
            <a:avLst/>
          </a:prstGeom>
          <a:gradFill>
            <a:gsLst>
              <a:gs pos="0">
                <a:schemeClr val="tx2">
                  <a:alpha val="66000"/>
                </a:schemeClr>
              </a:gs>
              <a:gs pos="89000">
                <a:schemeClr val="tx2">
                  <a:alpha val="3000"/>
                </a:schemeClr>
              </a:gs>
            </a:gsLst>
            <a:lin ang="0" scaled="0"/>
          </a:gradFill>
          <a:ln>
            <a:noFill/>
          </a:ln>
        </p:spPr>
        <p:style>
          <a:lnRef idx="2">
            <a:schemeClr val="dk1"/>
          </a:lnRef>
          <a:fillRef idx="1">
            <a:schemeClr val="lt1"/>
          </a:fillRef>
          <a:effectRef idx="0">
            <a:schemeClr val="dk1"/>
          </a:effectRef>
          <a:fontRef idx="minor">
            <a:schemeClr val="dk1"/>
          </a:fontRef>
        </p:style>
        <p:txBody>
          <a:bodyPr rtlCol="0" anchor="ctr"/>
          <a:lstStyle/>
          <a:p>
            <a:pPr>
              <a:spcAft>
                <a:spcPts val="1200"/>
              </a:spcAft>
            </a:pPr>
            <a:endParaRPr lang="en-GB" b="1">
              <a:solidFill>
                <a:schemeClr val="tx2"/>
              </a:solidFill>
            </a:endParaRPr>
          </a:p>
        </p:txBody>
      </p:sp>
      <p:sp>
        <p:nvSpPr>
          <p:cNvPr id="2" name="Title 1">
            <a:extLst>
              <a:ext uri="{FF2B5EF4-FFF2-40B4-BE49-F238E27FC236}">
                <a16:creationId xmlns:a16="http://schemas.microsoft.com/office/drawing/2014/main" id="{BEB749D0-6BD5-3C4F-A4E6-F53E86E5E6FD}"/>
              </a:ext>
            </a:extLst>
          </p:cNvPr>
          <p:cNvSpPr>
            <a:spLocks noGrp="1"/>
          </p:cNvSpPr>
          <p:nvPr>
            <p:ph type="title" hasCustomPrompt="1"/>
          </p:nvPr>
        </p:nvSpPr>
        <p:spPr>
          <a:xfrm>
            <a:off x="560388" y="988358"/>
            <a:ext cx="4383571" cy="308629"/>
          </a:xfrm>
        </p:spPr>
        <p:txBody>
          <a:bodyPr/>
          <a:lstStyle>
            <a:lvl1pPr>
              <a:defRPr sz="1800">
                <a:solidFill>
                  <a:schemeClr val="bg1"/>
                </a:solidFill>
              </a:defRPr>
            </a:lvl1pPr>
          </a:lstStyle>
          <a:p>
            <a:r>
              <a:rPr lang="en-US"/>
              <a:t>CLICK TO EDIT MASTER TITLE STYLE</a:t>
            </a:r>
          </a:p>
        </p:txBody>
      </p:sp>
    </p:spTree>
    <p:extLst>
      <p:ext uri="{BB962C8B-B14F-4D97-AF65-F5344CB8AC3E}">
        <p14:creationId xmlns:p14="http://schemas.microsoft.com/office/powerpoint/2010/main" val="1697879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3_Agenda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4DD198-113F-DE49-BF78-6A90BAB4C08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6" name="Rectangle 5">
            <a:extLst>
              <a:ext uri="{FF2B5EF4-FFF2-40B4-BE49-F238E27FC236}">
                <a16:creationId xmlns:a16="http://schemas.microsoft.com/office/drawing/2014/main" id="{33CB1EB2-381F-BA45-9376-E2F70634B0BE}"/>
              </a:ext>
            </a:extLst>
          </p:cNvPr>
          <p:cNvSpPr/>
          <p:nvPr/>
        </p:nvSpPr>
        <p:spPr>
          <a:xfrm>
            <a:off x="-13252" y="1"/>
            <a:ext cx="9157251" cy="5143499"/>
          </a:xfrm>
          <a:prstGeom prst="rect">
            <a:avLst/>
          </a:prstGeom>
          <a:gradFill>
            <a:gsLst>
              <a:gs pos="0">
                <a:schemeClr val="tx2">
                  <a:alpha val="66000"/>
                </a:schemeClr>
              </a:gs>
              <a:gs pos="89000">
                <a:schemeClr val="tx2">
                  <a:alpha val="14000"/>
                </a:schemeClr>
              </a:gs>
            </a:gsLst>
            <a:lin ang="0" scaled="0"/>
          </a:gradFill>
          <a:ln>
            <a:noFill/>
          </a:ln>
        </p:spPr>
        <p:style>
          <a:lnRef idx="2">
            <a:schemeClr val="dk1"/>
          </a:lnRef>
          <a:fillRef idx="1">
            <a:schemeClr val="lt1"/>
          </a:fillRef>
          <a:effectRef idx="0">
            <a:schemeClr val="dk1"/>
          </a:effectRef>
          <a:fontRef idx="minor">
            <a:schemeClr val="dk1"/>
          </a:fontRef>
        </p:style>
        <p:txBody>
          <a:bodyPr rtlCol="0" anchor="ctr"/>
          <a:lstStyle/>
          <a:p>
            <a:pPr>
              <a:spcAft>
                <a:spcPts val="1200"/>
              </a:spcAft>
            </a:pPr>
            <a:endParaRPr lang="en-GB" b="1">
              <a:solidFill>
                <a:schemeClr val="tx2"/>
              </a:solidFill>
            </a:endParaRPr>
          </a:p>
        </p:txBody>
      </p:sp>
      <p:sp>
        <p:nvSpPr>
          <p:cNvPr id="2" name="Title 1">
            <a:extLst>
              <a:ext uri="{FF2B5EF4-FFF2-40B4-BE49-F238E27FC236}">
                <a16:creationId xmlns:a16="http://schemas.microsoft.com/office/drawing/2014/main" id="{BEB749D0-6BD5-3C4F-A4E6-F53E86E5E6FD}"/>
              </a:ext>
            </a:extLst>
          </p:cNvPr>
          <p:cNvSpPr>
            <a:spLocks noGrp="1"/>
          </p:cNvSpPr>
          <p:nvPr>
            <p:ph type="title" hasCustomPrompt="1"/>
          </p:nvPr>
        </p:nvSpPr>
        <p:spPr>
          <a:xfrm>
            <a:off x="560388" y="988358"/>
            <a:ext cx="4375822" cy="308629"/>
          </a:xfrm>
        </p:spPr>
        <p:txBody>
          <a:bodyPr/>
          <a:lstStyle>
            <a:lvl1pPr>
              <a:defRPr sz="1800">
                <a:solidFill>
                  <a:schemeClr val="bg1"/>
                </a:solidFill>
              </a:defRPr>
            </a:lvl1pPr>
          </a:lstStyle>
          <a:p>
            <a:r>
              <a:rPr lang="en-US"/>
              <a:t>CLICK TO EDIT MASTER TITLE STYLE</a:t>
            </a:r>
          </a:p>
        </p:txBody>
      </p:sp>
    </p:spTree>
    <p:extLst>
      <p:ext uri="{BB962C8B-B14F-4D97-AF65-F5344CB8AC3E}">
        <p14:creationId xmlns:p14="http://schemas.microsoft.com/office/powerpoint/2010/main" val="2746583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4_Agenda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90D7A3-47F0-B34F-A974-3C0622D38A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9144000" cy="5143499"/>
          </a:xfrm>
          <a:prstGeom prst="rect">
            <a:avLst/>
          </a:prstGeom>
        </p:spPr>
      </p:pic>
      <p:sp>
        <p:nvSpPr>
          <p:cNvPr id="6" name="Rectangle 5">
            <a:extLst>
              <a:ext uri="{FF2B5EF4-FFF2-40B4-BE49-F238E27FC236}">
                <a16:creationId xmlns:a16="http://schemas.microsoft.com/office/drawing/2014/main" id="{33CB1EB2-381F-BA45-9376-E2F70634B0BE}"/>
              </a:ext>
            </a:extLst>
          </p:cNvPr>
          <p:cNvSpPr/>
          <p:nvPr/>
        </p:nvSpPr>
        <p:spPr>
          <a:xfrm>
            <a:off x="-13252" y="1"/>
            <a:ext cx="9157251" cy="5143499"/>
          </a:xfrm>
          <a:prstGeom prst="rect">
            <a:avLst/>
          </a:prstGeom>
          <a:gradFill>
            <a:gsLst>
              <a:gs pos="0">
                <a:schemeClr val="tx2">
                  <a:alpha val="66000"/>
                </a:schemeClr>
              </a:gs>
              <a:gs pos="89000">
                <a:schemeClr val="tx2">
                  <a:alpha val="8000"/>
                </a:schemeClr>
              </a:gs>
            </a:gsLst>
            <a:lin ang="0" scaled="0"/>
          </a:gradFill>
          <a:ln>
            <a:noFill/>
          </a:ln>
        </p:spPr>
        <p:style>
          <a:lnRef idx="2">
            <a:schemeClr val="dk1"/>
          </a:lnRef>
          <a:fillRef idx="1">
            <a:schemeClr val="lt1"/>
          </a:fillRef>
          <a:effectRef idx="0">
            <a:schemeClr val="dk1"/>
          </a:effectRef>
          <a:fontRef idx="minor">
            <a:schemeClr val="dk1"/>
          </a:fontRef>
        </p:style>
        <p:txBody>
          <a:bodyPr rtlCol="0" anchor="ctr"/>
          <a:lstStyle/>
          <a:p>
            <a:pPr>
              <a:spcAft>
                <a:spcPts val="1200"/>
              </a:spcAft>
            </a:pPr>
            <a:endParaRPr lang="en-GB" b="1">
              <a:solidFill>
                <a:schemeClr val="tx2"/>
              </a:solidFill>
            </a:endParaRPr>
          </a:p>
        </p:txBody>
      </p:sp>
      <p:sp>
        <p:nvSpPr>
          <p:cNvPr id="2" name="Title 1">
            <a:extLst>
              <a:ext uri="{FF2B5EF4-FFF2-40B4-BE49-F238E27FC236}">
                <a16:creationId xmlns:a16="http://schemas.microsoft.com/office/drawing/2014/main" id="{BEB749D0-6BD5-3C4F-A4E6-F53E86E5E6FD}"/>
              </a:ext>
            </a:extLst>
          </p:cNvPr>
          <p:cNvSpPr>
            <a:spLocks noGrp="1"/>
          </p:cNvSpPr>
          <p:nvPr>
            <p:ph type="title" hasCustomPrompt="1"/>
          </p:nvPr>
        </p:nvSpPr>
        <p:spPr>
          <a:xfrm>
            <a:off x="560388" y="988358"/>
            <a:ext cx="4368073" cy="308629"/>
          </a:xfrm>
        </p:spPr>
        <p:txBody>
          <a:bodyPr/>
          <a:lstStyle>
            <a:lvl1pPr>
              <a:defRPr sz="1800">
                <a:solidFill>
                  <a:schemeClr val="bg1"/>
                </a:solidFill>
              </a:defRPr>
            </a:lvl1pPr>
          </a:lstStyle>
          <a:p>
            <a:r>
              <a:rPr lang="en-US"/>
              <a:t>CLICK TO EDIT MASTER TITLE STYLE</a:t>
            </a:r>
          </a:p>
        </p:txBody>
      </p:sp>
    </p:spTree>
    <p:extLst>
      <p:ext uri="{BB962C8B-B14F-4D97-AF65-F5344CB8AC3E}">
        <p14:creationId xmlns:p14="http://schemas.microsoft.com/office/powerpoint/2010/main" val="350052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5_Agenda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29CB8A7-8359-CB46-B48C-20F63790A9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1097" cy="5143499"/>
          </a:xfrm>
          <a:prstGeom prst="rect">
            <a:avLst/>
          </a:prstGeom>
        </p:spPr>
      </p:pic>
      <p:sp>
        <p:nvSpPr>
          <p:cNvPr id="6" name="Rectangle 5">
            <a:extLst>
              <a:ext uri="{FF2B5EF4-FFF2-40B4-BE49-F238E27FC236}">
                <a16:creationId xmlns:a16="http://schemas.microsoft.com/office/drawing/2014/main" id="{33CB1EB2-381F-BA45-9376-E2F70634B0BE}"/>
              </a:ext>
            </a:extLst>
          </p:cNvPr>
          <p:cNvSpPr/>
          <p:nvPr/>
        </p:nvSpPr>
        <p:spPr>
          <a:xfrm>
            <a:off x="-13252" y="-2"/>
            <a:ext cx="9154349" cy="5143499"/>
          </a:xfrm>
          <a:prstGeom prst="rect">
            <a:avLst/>
          </a:prstGeom>
          <a:gradFill>
            <a:gsLst>
              <a:gs pos="0">
                <a:schemeClr val="tx2">
                  <a:alpha val="66000"/>
                </a:schemeClr>
              </a:gs>
              <a:gs pos="89000">
                <a:schemeClr val="tx2">
                  <a:alpha val="9000"/>
                </a:schemeClr>
              </a:gs>
            </a:gsLst>
            <a:lin ang="0" scaled="0"/>
          </a:gradFill>
          <a:ln>
            <a:noFill/>
          </a:ln>
        </p:spPr>
        <p:style>
          <a:lnRef idx="2">
            <a:schemeClr val="dk1"/>
          </a:lnRef>
          <a:fillRef idx="1">
            <a:schemeClr val="lt1"/>
          </a:fillRef>
          <a:effectRef idx="0">
            <a:schemeClr val="dk1"/>
          </a:effectRef>
          <a:fontRef idx="minor">
            <a:schemeClr val="dk1"/>
          </a:fontRef>
        </p:style>
        <p:txBody>
          <a:bodyPr rtlCol="0" anchor="ctr"/>
          <a:lstStyle/>
          <a:p>
            <a:pPr>
              <a:spcAft>
                <a:spcPts val="1200"/>
              </a:spcAft>
            </a:pPr>
            <a:endParaRPr lang="en-GB" b="1">
              <a:solidFill>
                <a:schemeClr val="tx2"/>
              </a:solidFill>
            </a:endParaRPr>
          </a:p>
        </p:txBody>
      </p:sp>
      <p:sp>
        <p:nvSpPr>
          <p:cNvPr id="2" name="Title 1">
            <a:extLst>
              <a:ext uri="{FF2B5EF4-FFF2-40B4-BE49-F238E27FC236}">
                <a16:creationId xmlns:a16="http://schemas.microsoft.com/office/drawing/2014/main" id="{BEB749D0-6BD5-3C4F-A4E6-F53E86E5E6FD}"/>
              </a:ext>
            </a:extLst>
          </p:cNvPr>
          <p:cNvSpPr>
            <a:spLocks noGrp="1"/>
          </p:cNvSpPr>
          <p:nvPr>
            <p:ph type="title" hasCustomPrompt="1"/>
          </p:nvPr>
        </p:nvSpPr>
        <p:spPr>
          <a:xfrm>
            <a:off x="560388" y="988358"/>
            <a:ext cx="4352575" cy="308629"/>
          </a:xfrm>
        </p:spPr>
        <p:txBody>
          <a:bodyPr/>
          <a:lstStyle>
            <a:lvl1pPr>
              <a:defRPr sz="1800">
                <a:solidFill>
                  <a:schemeClr val="bg1"/>
                </a:solidFill>
              </a:defRPr>
            </a:lvl1pPr>
          </a:lstStyle>
          <a:p>
            <a:r>
              <a:rPr lang="en-US"/>
              <a:t>CLICK TO EDIT MASTER TITLE STYLE</a:t>
            </a:r>
          </a:p>
        </p:txBody>
      </p:sp>
    </p:spTree>
    <p:extLst>
      <p:ext uri="{BB962C8B-B14F-4D97-AF65-F5344CB8AC3E}">
        <p14:creationId xmlns:p14="http://schemas.microsoft.com/office/powerpoint/2010/main" val="3248917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6_Agenda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A9E459-7B33-4B49-B31B-5CC11FE39F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33CB1EB2-381F-BA45-9376-E2F70634B0BE}"/>
              </a:ext>
            </a:extLst>
          </p:cNvPr>
          <p:cNvSpPr/>
          <p:nvPr/>
        </p:nvSpPr>
        <p:spPr>
          <a:xfrm>
            <a:off x="-13252" y="1"/>
            <a:ext cx="9144000" cy="5143499"/>
          </a:xfrm>
          <a:prstGeom prst="rect">
            <a:avLst/>
          </a:prstGeom>
          <a:gradFill>
            <a:gsLst>
              <a:gs pos="0">
                <a:schemeClr val="tx2">
                  <a:alpha val="66000"/>
                </a:schemeClr>
              </a:gs>
              <a:gs pos="88000">
                <a:schemeClr val="tx2">
                  <a:alpha val="10000"/>
                </a:schemeClr>
              </a:gs>
            </a:gsLst>
            <a:lin ang="0" scaled="0"/>
          </a:gradFill>
          <a:ln>
            <a:noFill/>
          </a:ln>
        </p:spPr>
        <p:style>
          <a:lnRef idx="2">
            <a:schemeClr val="dk1"/>
          </a:lnRef>
          <a:fillRef idx="1">
            <a:schemeClr val="lt1"/>
          </a:fillRef>
          <a:effectRef idx="0">
            <a:schemeClr val="dk1"/>
          </a:effectRef>
          <a:fontRef idx="minor">
            <a:schemeClr val="dk1"/>
          </a:fontRef>
        </p:style>
        <p:txBody>
          <a:bodyPr rtlCol="0" anchor="ctr"/>
          <a:lstStyle/>
          <a:p>
            <a:pPr>
              <a:spcAft>
                <a:spcPts val="1200"/>
              </a:spcAft>
            </a:pPr>
            <a:endParaRPr lang="en-GB" b="1">
              <a:solidFill>
                <a:schemeClr val="tx2"/>
              </a:solidFill>
            </a:endParaRPr>
          </a:p>
        </p:txBody>
      </p:sp>
      <p:sp>
        <p:nvSpPr>
          <p:cNvPr id="2" name="Title 1">
            <a:extLst>
              <a:ext uri="{FF2B5EF4-FFF2-40B4-BE49-F238E27FC236}">
                <a16:creationId xmlns:a16="http://schemas.microsoft.com/office/drawing/2014/main" id="{BEB749D0-6BD5-3C4F-A4E6-F53E86E5E6FD}"/>
              </a:ext>
            </a:extLst>
          </p:cNvPr>
          <p:cNvSpPr>
            <a:spLocks noGrp="1"/>
          </p:cNvSpPr>
          <p:nvPr>
            <p:ph type="title" hasCustomPrompt="1"/>
          </p:nvPr>
        </p:nvSpPr>
        <p:spPr>
          <a:xfrm>
            <a:off x="560388" y="988358"/>
            <a:ext cx="4383571" cy="308629"/>
          </a:xfrm>
        </p:spPr>
        <p:txBody>
          <a:bodyPr/>
          <a:lstStyle>
            <a:lvl1pPr>
              <a:defRPr sz="1800">
                <a:solidFill>
                  <a:schemeClr val="bg1"/>
                </a:solidFill>
              </a:defRPr>
            </a:lvl1pPr>
          </a:lstStyle>
          <a:p>
            <a:r>
              <a:rPr lang="en-US"/>
              <a:t>CLICK TO EDIT MASTER TITLE STYLE</a:t>
            </a:r>
          </a:p>
        </p:txBody>
      </p:sp>
    </p:spTree>
    <p:extLst>
      <p:ext uri="{BB962C8B-B14F-4D97-AF65-F5344CB8AC3E}">
        <p14:creationId xmlns:p14="http://schemas.microsoft.com/office/powerpoint/2010/main" val="186180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7_Agenda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265D-9B82-544A-BF48-45EDB9C753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1097" cy="5163671"/>
          </a:xfrm>
          <a:prstGeom prst="rect">
            <a:avLst/>
          </a:prstGeom>
        </p:spPr>
      </p:pic>
      <p:sp>
        <p:nvSpPr>
          <p:cNvPr id="6" name="Rectangle 5">
            <a:extLst>
              <a:ext uri="{FF2B5EF4-FFF2-40B4-BE49-F238E27FC236}">
                <a16:creationId xmlns:a16="http://schemas.microsoft.com/office/drawing/2014/main" id="{33CB1EB2-381F-BA45-9376-E2F70634B0BE}"/>
              </a:ext>
            </a:extLst>
          </p:cNvPr>
          <p:cNvSpPr/>
          <p:nvPr/>
        </p:nvSpPr>
        <p:spPr>
          <a:xfrm>
            <a:off x="-13252" y="1"/>
            <a:ext cx="9157252" cy="5143499"/>
          </a:xfrm>
          <a:prstGeom prst="rect">
            <a:avLst/>
          </a:prstGeom>
          <a:gradFill>
            <a:gsLst>
              <a:gs pos="0">
                <a:schemeClr val="tx2">
                  <a:alpha val="66000"/>
                </a:schemeClr>
              </a:gs>
              <a:gs pos="89000">
                <a:schemeClr val="tx2">
                  <a:alpha val="6000"/>
                </a:schemeClr>
              </a:gs>
            </a:gsLst>
            <a:lin ang="0" scaled="0"/>
          </a:gradFill>
          <a:ln>
            <a:noFill/>
          </a:ln>
        </p:spPr>
        <p:style>
          <a:lnRef idx="2">
            <a:schemeClr val="dk1"/>
          </a:lnRef>
          <a:fillRef idx="1">
            <a:schemeClr val="lt1"/>
          </a:fillRef>
          <a:effectRef idx="0">
            <a:schemeClr val="dk1"/>
          </a:effectRef>
          <a:fontRef idx="minor">
            <a:schemeClr val="dk1"/>
          </a:fontRef>
        </p:style>
        <p:txBody>
          <a:bodyPr rtlCol="0" anchor="ctr"/>
          <a:lstStyle/>
          <a:p>
            <a:pPr>
              <a:spcAft>
                <a:spcPts val="1200"/>
              </a:spcAft>
            </a:pPr>
            <a:endParaRPr lang="en-GB" b="1">
              <a:solidFill>
                <a:schemeClr val="tx2"/>
              </a:solidFill>
            </a:endParaRPr>
          </a:p>
        </p:txBody>
      </p:sp>
      <p:sp>
        <p:nvSpPr>
          <p:cNvPr id="2" name="Title 1">
            <a:extLst>
              <a:ext uri="{FF2B5EF4-FFF2-40B4-BE49-F238E27FC236}">
                <a16:creationId xmlns:a16="http://schemas.microsoft.com/office/drawing/2014/main" id="{BEB749D0-6BD5-3C4F-A4E6-F53E86E5E6FD}"/>
              </a:ext>
            </a:extLst>
          </p:cNvPr>
          <p:cNvSpPr>
            <a:spLocks noGrp="1"/>
          </p:cNvSpPr>
          <p:nvPr>
            <p:ph type="title" hasCustomPrompt="1"/>
          </p:nvPr>
        </p:nvSpPr>
        <p:spPr>
          <a:xfrm>
            <a:off x="560388" y="988358"/>
            <a:ext cx="4329327" cy="308629"/>
          </a:xfrm>
        </p:spPr>
        <p:txBody>
          <a:bodyPr/>
          <a:lstStyle>
            <a:lvl1pPr>
              <a:defRPr sz="1800">
                <a:solidFill>
                  <a:schemeClr val="bg1"/>
                </a:solidFill>
              </a:defRPr>
            </a:lvl1pPr>
          </a:lstStyle>
          <a:p>
            <a:r>
              <a:rPr lang="en-US"/>
              <a:t>CLICK TO EDIT MASTER TITLE STYLE</a:t>
            </a:r>
          </a:p>
        </p:txBody>
      </p:sp>
    </p:spTree>
    <p:extLst>
      <p:ext uri="{BB962C8B-B14F-4D97-AF65-F5344CB8AC3E}">
        <p14:creationId xmlns:p14="http://schemas.microsoft.com/office/powerpoint/2010/main" val="186963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77E7718-3BD8-0B49-BD75-0123D565DDEF}"/>
              </a:ext>
            </a:extLst>
          </p:cNvPr>
          <p:cNvSpPr/>
          <p:nvPr userDrawn="1"/>
        </p:nvSpPr>
        <p:spPr>
          <a:xfrm>
            <a:off x="-1" y="543464"/>
            <a:ext cx="4350937" cy="4600036"/>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7EDFD4C-2789-0549-9FF9-AF51197AAC72}"/>
              </a:ext>
            </a:extLst>
          </p:cNvPr>
          <p:cNvSpPr/>
          <p:nvPr/>
        </p:nvSpPr>
        <p:spPr>
          <a:xfrm>
            <a:off x="0" y="0"/>
            <a:ext cx="9144000" cy="69177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W</a:t>
            </a:r>
          </a:p>
        </p:txBody>
      </p:sp>
      <p:sp>
        <p:nvSpPr>
          <p:cNvPr id="16" name="Rectangle 2">
            <a:extLst>
              <a:ext uri="{FF2B5EF4-FFF2-40B4-BE49-F238E27FC236}">
                <a16:creationId xmlns:a16="http://schemas.microsoft.com/office/drawing/2014/main" id="{92EE76B5-EEC6-F24D-B028-1DAC1CD5F272}"/>
              </a:ext>
            </a:extLst>
          </p:cNvPr>
          <p:cNvSpPr>
            <a:spLocks noGrp="1" noChangeArrowheads="1"/>
          </p:cNvSpPr>
          <p:nvPr>
            <p:ph type="ctrTitle" hasCustomPrompt="1"/>
          </p:nvPr>
        </p:nvSpPr>
        <p:spPr>
          <a:xfrm>
            <a:off x="544513" y="1343591"/>
            <a:ext cx="3251102" cy="1272983"/>
          </a:xfrm>
        </p:spPr>
        <p:txBody>
          <a:bodyPr/>
          <a:lstStyle>
            <a:lvl1pPr>
              <a:lnSpc>
                <a:spcPct val="80000"/>
              </a:lnSpc>
              <a:defRPr sz="3200"/>
            </a:lvl1pPr>
          </a:lstStyle>
          <a:p>
            <a:r>
              <a:rPr lang="en-US"/>
              <a:t>CLICK TO EDIT MASTER TITLE STYLE</a:t>
            </a:r>
          </a:p>
        </p:txBody>
      </p:sp>
      <p:sp>
        <p:nvSpPr>
          <p:cNvPr id="17" name="Rectangle 3">
            <a:extLst>
              <a:ext uri="{FF2B5EF4-FFF2-40B4-BE49-F238E27FC236}">
                <a16:creationId xmlns:a16="http://schemas.microsoft.com/office/drawing/2014/main" id="{EF2561F5-9C3F-CA4B-BDE4-EF9E73CA8AF1}"/>
              </a:ext>
            </a:extLst>
          </p:cNvPr>
          <p:cNvSpPr>
            <a:spLocks noGrp="1" noChangeArrowheads="1"/>
          </p:cNvSpPr>
          <p:nvPr>
            <p:ph type="subTitle" idx="1"/>
          </p:nvPr>
        </p:nvSpPr>
        <p:spPr>
          <a:xfrm>
            <a:off x="544513" y="2665562"/>
            <a:ext cx="3251102" cy="353683"/>
          </a:xfrm>
        </p:spPr>
        <p:txBody>
          <a:bodyPr lIns="0" tIns="0" rIns="0"/>
          <a:lstStyle>
            <a:lvl1pPr marL="0" indent="0">
              <a:buNone/>
              <a:defRPr sz="1400" b="0">
                <a:solidFill>
                  <a:schemeClr val="tx1"/>
                </a:solidFill>
              </a:defRPr>
            </a:lvl1pPr>
          </a:lstStyle>
          <a:p>
            <a:r>
              <a:rPr lang="en-US"/>
              <a:t>Click to edit Master subtitle style</a:t>
            </a:r>
          </a:p>
        </p:txBody>
      </p:sp>
      <p:pic>
        <p:nvPicPr>
          <p:cNvPr id="18" name="Picture 17">
            <a:extLst>
              <a:ext uri="{FF2B5EF4-FFF2-40B4-BE49-F238E27FC236}">
                <a16:creationId xmlns:a16="http://schemas.microsoft.com/office/drawing/2014/main" id="{1FB4DC79-5356-BC4C-A632-91934E043D7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2580644" y="3384383"/>
            <a:ext cx="1216656" cy="1220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extLst>
              <a:ext uri="{FF2B5EF4-FFF2-40B4-BE49-F238E27FC236}">
                <a16:creationId xmlns:a16="http://schemas.microsoft.com/office/drawing/2014/main" id="{373D117C-CAC6-7C43-8A76-7FFE102E99BB}"/>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3657" y="11169"/>
            <a:ext cx="2630349" cy="669435"/>
          </a:xfrm>
          <a:prstGeom prst="rect">
            <a:avLst/>
          </a:prstGeom>
        </p:spPr>
      </p:pic>
    </p:spTree>
    <p:extLst>
      <p:ext uri="{BB962C8B-B14F-4D97-AF65-F5344CB8AC3E}">
        <p14:creationId xmlns:p14="http://schemas.microsoft.com/office/powerpoint/2010/main" val="1477997210"/>
      </p:ext>
    </p:extLst>
  </p:cSld>
  <p:clrMapOvr>
    <a:masterClrMapping/>
  </p:clrMapOvr>
  <p:extLst>
    <p:ext uri="{DCECCB84-F9BA-43D5-87BE-67443E8EF086}">
      <p15:sldGuideLst xmlns:p15="http://schemas.microsoft.com/office/powerpoint/2012/main">
        <p15:guide id="1" orient="horz" pos="1650" userDrawn="1">
          <p15:clr>
            <a:srgbClr val="FBAE40"/>
          </p15:clr>
        </p15:guide>
        <p15:guide id="2" pos="2392" userDrawn="1">
          <p15:clr>
            <a:srgbClr val="FBAE40"/>
          </p15:clr>
        </p15:guide>
        <p15:guide id="3" pos="340">
          <p15:clr>
            <a:srgbClr val="FBAE40"/>
          </p15:clr>
        </p15:guide>
        <p15:guide id="4" pos="5420">
          <p15:clr>
            <a:srgbClr val="FBAE40"/>
          </p15:clr>
        </p15:guide>
        <p15:guide id="5" orient="horz" pos="844" userDrawn="1">
          <p15:clr>
            <a:srgbClr val="FBAE40"/>
          </p15:clr>
        </p15:guide>
        <p15:guide id="6" orient="horz" pos="1674" userDrawn="1">
          <p15:clr>
            <a:srgbClr val="FBAE40"/>
          </p15:clr>
        </p15:guide>
        <p15:guide id="7" orient="horz" pos="2900" userDrawn="1">
          <p15:clr>
            <a:srgbClr val="FBAE40"/>
          </p15:clr>
        </p15:guide>
        <p15:guide id="9" orient="horz" pos="1904" userDrawn="1">
          <p15:clr>
            <a:srgbClr val="FBAE40"/>
          </p15:clr>
        </p15:guide>
        <p15:guide id="10" pos="27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8_Agenda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5FB6DB-9E66-F448-93D3-E2695FBFC45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
            <a:ext cx="9144001" cy="5143501"/>
          </a:xfrm>
          <a:prstGeom prst="rect">
            <a:avLst/>
          </a:prstGeom>
        </p:spPr>
      </p:pic>
      <p:sp>
        <p:nvSpPr>
          <p:cNvPr id="6" name="Rectangle 5">
            <a:extLst>
              <a:ext uri="{FF2B5EF4-FFF2-40B4-BE49-F238E27FC236}">
                <a16:creationId xmlns:a16="http://schemas.microsoft.com/office/drawing/2014/main" id="{33CB1EB2-381F-BA45-9376-E2F70634B0BE}"/>
              </a:ext>
            </a:extLst>
          </p:cNvPr>
          <p:cNvSpPr/>
          <p:nvPr/>
        </p:nvSpPr>
        <p:spPr>
          <a:xfrm>
            <a:off x="-13252" y="1"/>
            <a:ext cx="9144001" cy="5143499"/>
          </a:xfrm>
          <a:prstGeom prst="rect">
            <a:avLst/>
          </a:prstGeom>
          <a:gradFill>
            <a:gsLst>
              <a:gs pos="0">
                <a:schemeClr val="tx2">
                  <a:alpha val="66000"/>
                </a:schemeClr>
              </a:gs>
              <a:gs pos="89000">
                <a:schemeClr val="tx2">
                  <a:alpha val="0"/>
                </a:schemeClr>
              </a:gs>
            </a:gsLst>
            <a:lin ang="0" scaled="0"/>
          </a:gradFill>
          <a:ln>
            <a:noFill/>
          </a:ln>
        </p:spPr>
        <p:style>
          <a:lnRef idx="2">
            <a:schemeClr val="dk1"/>
          </a:lnRef>
          <a:fillRef idx="1">
            <a:schemeClr val="lt1"/>
          </a:fillRef>
          <a:effectRef idx="0">
            <a:schemeClr val="dk1"/>
          </a:effectRef>
          <a:fontRef idx="minor">
            <a:schemeClr val="dk1"/>
          </a:fontRef>
        </p:style>
        <p:txBody>
          <a:bodyPr rtlCol="0" anchor="ctr"/>
          <a:lstStyle/>
          <a:p>
            <a:pPr>
              <a:spcAft>
                <a:spcPts val="1200"/>
              </a:spcAft>
            </a:pPr>
            <a:endParaRPr lang="en-GB" b="1">
              <a:solidFill>
                <a:schemeClr val="tx2"/>
              </a:solidFill>
            </a:endParaRPr>
          </a:p>
        </p:txBody>
      </p:sp>
      <p:sp>
        <p:nvSpPr>
          <p:cNvPr id="2" name="Title 1">
            <a:extLst>
              <a:ext uri="{FF2B5EF4-FFF2-40B4-BE49-F238E27FC236}">
                <a16:creationId xmlns:a16="http://schemas.microsoft.com/office/drawing/2014/main" id="{BEB749D0-6BD5-3C4F-A4E6-F53E86E5E6FD}"/>
              </a:ext>
            </a:extLst>
          </p:cNvPr>
          <p:cNvSpPr>
            <a:spLocks noGrp="1"/>
          </p:cNvSpPr>
          <p:nvPr>
            <p:ph type="title" hasCustomPrompt="1"/>
          </p:nvPr>
        </p:nvSpPr>
        <p:spPr>
          <a:xfrm>
            <a:off x="560388" y="988358"/>
            <a:ext cx="4344826" cy="308629"/>
          </a:xfrm>
        </p:spPr>
        <p:txBody>
          <a:bodyPr/>
          <a:lstStyle>
            <a:lvl1pPr>
              <a:defRPr sz="1800">
                <a:solidFill>
                  <a:schemeClr val="bg1"/>
                </a:solidFill>
              </a:defRPr>
            </a:lvl1pPr>
          </a:lstStyle>
          <a:p>
            <a:r>
              <a:rPr lang="en-US"/>
              <a:t>CLICK TO EDIT MASTER TITLE STYLE</a:t>
            </a:r>
          </a:p>
        </p:txBody>
      </p:sp>
    </p:spTree>
    <p:extLst>
      <p:ext uri="{BB962C8B-B14F-4D97-AF65-F5344CB8AC3E}">
        <p14:creationId xmlns:p14="http://schemas.microsoft.com/office/powerpoint/2010/main" val="871959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 light">
    <p:spTree>
      <p:nvGrpSpPr>
        <p:cNvPr id="1" name=""/>
        <p:cNvGrpSpPr/>
        <p:nvPr/>
      </p:nvGrpSpPr>
      <p:grpSpPr>
        <a:xfrm>
          <a:off x="0" y="0"/>
          <a:ext cx="0" cy="0"/>
          <a:chOff x="0" y="0"/>
          <a:chExt cx="0" cy="0"/>
        </a:xfrm>
      </p:grpSpPr>
      <p:sp>
        <p:nvSpPr>
          <p:cNvPr id="3" name="Rectangle 5"/>
          <p:cNvSpPr>
            <a:spLocks noChangeArrowheads="1"/>
          </p:cNvSpPr>
          <p:nvPr/>
        </p:nvSpPr>
        <p:spPr bwMode="auto">
          <a:xfrm>
            <a:off x="0" y="0"/>
            <a:ext cx="9144000" cy="51435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Text Placeholder 9"/>
          <p:cNvSpPr>
            <a:spLocks noGrp="1"/>
          </p:cNvSpPr>
          <p:nvPr>
            <p:ph type="body" sz="quarter" idx="12" hasCustomPrompt="1"/>
          </p:nvPr>
        </p:nvSpPr>
        <p:spPr>
          <a:xfrm>
            <a:off x="544522" y="1135858"/>
            <a:ext cx="8054975" cy="1435892"/>
          </a:xfrm>
        </p:spPr>
        <p:txBody>
          <a:bodyPr lIns="0" tIns="0" rIns="0"/>
          <a:lstStyle>
            <a:lvl1pPr marL="0" indent="0">
              <a:lnSpc>
                <a:spcPts val="3600"/>
              </a:lnSpc>
              <a:buNone/>
              <a:defRPr sz="3600" b="1">
                <a:solidFill>
                  <a:schemeClr val="bg1"/>
                </a:solidFill>
              </a:defRPr>
            </a:lvl1pPr>
          </a:lstStyle>
          <a:p>
            <a:pPr lvl="0"/>
            <a:r>
              <a:rPr lang="en-US"/>
              <a:t>CLICK TO EDIT MASTER TEXT STYLES</a:t>
            </a:r>
          </a:p>
        </p:txBody>
      </p:sp>
      <p:sp>
        <p:nvSpPr>
          <p:cNvPr id="7" name="Rectangle 5"/>
          <p:cNvSpPr>
            <a:spLocks noGrp="1" noChangeArrowheads="1"/>
          </p:cNvSpPr>
          <p:nvPr>
            <p:ph type="ftr" sz="quarter" idx="10"/>
          </p:nvPr>
        </p:nvSpPr>
        <p:spPr>
          <a:xfrm>
            <a:off x="560397" y="4779320"/>
            <a:ext cx="7327680" cy="205429"/>
          </a:xfrm>
        </p:spPr>
        <p:txBody>
          <a:bodyPr anchor="ctr"/>
          <a:lstStyle>
            <a:lvl1pPr>
              <a:defRPr b="0">
                <a:solidFill>
                  <a:schemeClr val="bg1"/>
                </a:solidFill>
              </a:defRPr>
            </a:lvl1pPr>
          </a:lstStyle>
          <a:p>
            <a:endParaRPr lang="en-US"/>
          </a:p>
        </p:txBody>
      </p:sp>
      <p:sp>
        <p:nvSpPr>
          <p:cNvPr id="8" name="Rectangle 6"/>
          <p:cNvSpPr>
            <a:spLocks noGrp="1" noChangeArrowheads="1"/>
          </p:cNvSpPr>
          <p:nvPr>
            <p:ph type="sldNum" sz="quarter" idx="11"/>
          </p:nvPr>
        </p:nvSpPr>
        <p:spPr>
          <a:xfrm>
            <a:off x="8053329" y="4779321"/>
            <a:ext cx="556351" cy="205428"/>
          </a:xfrm>
        </p:spPr>
        <p:txBody>
          <a:bodyPr tIns="36000" rIns="0" bIns="36000" anchor="ctr"/>
          <a:lstStyle>
            <a:lvl1pPr>
              <a:defRPr>
                <a:solidFill>
                  <a:schemeClr val="bg1"/>
                </a:solidFill>
              </a:defRPr>
            </a:lvl1pPr>
          </a:lstStyle>
          <a:p>
            <a:fld id="{A2749AB1-8F86-F14E-B518-A7EE559D84FB}" type="slidenum">
              <a:rPr lang="en-US" smtClean="0"/>
              <a:pPr/>
              <a:t>‹#›</a:t>
            </a:fld>
            <a:endParaRPr lang="en-US"/>
          </a:p>
        </p:txBody>
      </p:sp>
    </p:spTree>
    <p:extLst>
      <p:ext uri="{BB962C8B-B14F-4D97-AF65-F5344CB8AC3E}">
        <p14:creationId xmlns:p14="http://schemas.microsoft.com/office/powerpoint/2010/main" val="267432246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40">
          <p15:clr>
            <a:srgbClr val="FBAE40"/>
          </p15:clr>
        </p15:guide>
        <p15:guide id="4" pos="5420">
          <p15:clr>
            <a:srgbClr val="FBAE40"/>
          </p15:clr>
        </p15:guide>
        <p15:guide id="5" orient="horz" pos="713">
          <p15:clr>
            <a:srgbClr val="FBAE40"/>
          </p15:clr>
        </p15:guide>
        <p15:guide id="6" orient="horz" pos="2901">
          <p15:clr>
            <a:srgbClr val="FBAE40"/>
          </p15:clr>
        </p15:guide>
        <p15:guide id="7" orient="horz" pos="3012">
          <p15:clr>
            <a:srgbClr val="FBAE40"/>
          </p15:clr>
        </p15:guide>
        <p15:guide id="8" orient="horz" pos="313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 dark">
    <p:spTree>
      <p:nvGrpSpPr>
        <p:cNvPr id="1" name=""/>
        <p:cNvGrpSpPr/>
        <p:nvPr/>
      </p:nvGrpSpPr>
      <p:grpSpPr>
        <a:xfrm>
          <a:off x="0" y="0"/>
          <a:ext cx="0" cy="0"/>
          <a:chOff x="0" y="0"/>
          <a:chExt cx="0" cy="0"/>
        </a:xfrm>
      </p:grpSpPr>
      <p:sp>
        <p:nvSpPr>
          <p:cNvPr id="3" name="Rectangle 5"/>
          <p:cNvSpPr>
            <a:spLocks noChangeArrowheads="1"/>
          </p:cNvSpPr>
          <p:nvPr/>
        </p:nvSpPr>
        <p:spPr bwMode="auto">
          <a:xfrm>
            <a:off x="0" y="0"/>
            <a:ext cx="9144000" cy="5143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Text Placeholder 9"/>
          <p:cNvSpPr>
            <a:spLocks noGrp="1"/>
          </p:cNvSpPr>
          <p:nvPr>
            <p:ph type="body" sz="quarter" idx="12" hasCustomPrompt="1"/>
          </p:nvPr>
        </p:nvSpPr>
        <p:spPr>
          <a:xfrm>
            <a:off x="539750" y="1135863"/>
            <a:ext cx="8059747" cy="1435888"/>
          </a:xfrm>
        </p:spPr>
        <p:txBody>
          <a:bodyPr lIns="0" tIns="0" rIns="0"/>
          <a:lstStyle>
            <a:lvl1pPr marL="0" indent="0">
              <a:lnSpc>
                <a:spcPts val="3600"/>
              </a:lnSpc>
              <a:buNone/>
              <a:defRPr sz="3600" b="1">
                <a:solidFill>
                  <a:schemeClr val="bg1"/>
                </a:solidFill>
              </a:defRPr>
            </a:lvl1pPr>
          </a:lstStyle>
          <a:p>
            <a:pPr lvl="0"/>
            <a:r>
              <a:rPr lang="en-US"/>
              <a:t>CLICK TO EDIT MASTER TEXT STYLES</a:t>
            </a:r>
          </a:p>
        </p:txBody>
      </p:sp>
      <p:sp>
        <p:nvSpPr>
          <p:cNvPr id="7" name="Rectangle 5"/>
          <p:cNvSpPr>
            <a:spLocks noGrp="1" noChangeArrowheads="1"/>
          </p:cNvSpPr>
          <p:nvPr>
            <p:ph type="ftr" sz="quarter" idx="10"/>
          </p:nvPr>
        </p:nvSpPr>
        <p:spPr>
          <a:xfrm>
            <a:off x="560397" y="4779320"/>
            <a:ext cx="7327680" cy="205429"/>
          </a:xfrm>
        </p:spPr>
        <p:txBody>
          <a:bodyPr anchor="ctr"/>
          <a:lstStyle>
            <a:lvl1pPr>
              <a:defRPr b="0">
                <a:solidFill>
                  <a:schemeClr val="bg1"/>
                </a:solidFill>
              </a:defRPr>
            </a:lvl1pPr>
          </a:lstStyle>
          <a:p>
            <a:endParaRPr lang="en-US"/>
          </a:p>
        </p:txBody>
      </p:sp>
      <p:sp>
        <p:nvSpPr>
          <p:cNvPr id="8" name="Rectangle 6"/>
          <p:cNvSpPr>
            <a:spLocks noGrp="1" noChangeArrowheads="1"/>
          </p:cNvSpPr>
          <p:nvPr>
            <p:ph type="sldNum" sz="quarter" idx="11"/>
          </p:nvPr>
        </p:nvSpPr>
        <p:spPr>
          <a:xfrm>
            <a:off x="8053329" y="4779320"/>
            <a:ext cx="556351" cy="200667"/>
          </a:xfrm>
        </p:spPr>
        <p:txBody>
          <a:bodyPr tIns="36000" rIns="0" bIns="36000" anchor="ctr"/>
          <a:lstStyle>
            <a:lvl1pPr>
              <a:defRPr>
                <a:solidFill>
                  <a:schemeClr val="bg1"/>
                </a:solidFill>
              </a:defRPr>
            </a:lvl1pPr>
          </a:lstStyle>
          <a:p>
            <a:fld id="{A2749AB1-8F86-F14E-B518-A7EE559D84FB}" type="slidenum">
              <a:rPr lang="en-US" smtClean="0"/>
              <a:pPr/>
              <a:t>‹#›</a:t>
            </a:fld>
            <a:endParaRPr lang="en-US"/>
          </a:p>
        </p:txBody>
      </p:sp>
    </p:spTree>
    <p:extLst>
      <p:ext uri="{BB962C8B-B14F-4D97-AF65-F5344CB8AC3E}">
        <p14:creationId xmlns:p14="http://schemas.microsoft.com/office/powerpoint/2010/main" val="349855367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713">
          <p15:clr>
            <a:srgbClr val="FBAE40"/>
          </p15:clr>
        </p15:guide>
        <p15:guide id="4" orient="horz" pos="2901">
          <p15:clr>
            <a:srgbClr val="FBAE40"/>
          </p15:clr>
        </p15:guide>
        <p15:guide id="5" pos="340">
          <p15:clr>
            <a:srgbClr val="FBAE40"/>
          </p15:clr>
        </p15:guide>
        <p15:guide id="6" pos="5420">
          <p15:clr>
            <a:srgbClr val="FBAE40"/>
          </p15:clr>
        </p15:guide>
        <p15:guide id="7" orient="horz" pos="3012">
          <p15:clr>
            <a:srgbClr val="FBAE40"/>
          </p15:clr>
        </p15:guide>
        <p15:guide id="8" orient="horz" pos="313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ighlight slide on light blu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9144000" cy="5143500"/>
          </a:xfrm>
          <a:prstGeom prst="rect">
            <a:avLst/>
          </a:prstGeom>
          <a:solidFill>
            <a:srgbClr val="009FD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Text Placeholder 9"/>
          <p:cNvSpPr>
            <a:spLocks noGrp="1"/>
          </p:cNvSpPr>
          <p:nvPr>
            <p:ph type="body" sz="quarter" idx="12"/>
          </p:nvPr>
        </p:nvSpPr>
        <p:spPr>
          <a:xfrm>
            <a:off x="544521" y="371480"/>
            <a:ext cx="8054975" cy="2340259"/>
          </a:xfrm>
        </p:spPr>
        <p:txBody>
          <a:bodyPr lIns="0" tIns="0" rIns="0"/>
          <a:lstStyle>
            <a:lvl1pPr marL="0" indent="0">
              <a:lnSpc>
                <a:spcPts val="5900"/>
              </a:lnSpc>
              <a:buNone/>
              <a:defRPr sz="6000" b="1">
                <a:solidFill>
                  <a:schemeClr val="bg1"/>
                </a:solidFill>
              </a:defRPr>
            </a:lvl1pPr>
          </a:lstStyle>
          <a:p>
            <a:pPr lvl="0"/>
            <a:r>
              <a:rPr lang="en-US"/>
              <a:t>Edit Master text styles</a:t>
            </a:r>
          </a:p>
        </p:txBody>
      </p:sp>
      <p:sp>
        <p:nvSpPr>
          <p:cNvPr id="8" name="Text Placeholder 2"/>
          <p:cNvSpPr>
            <a:spLocks noGrp="1"/>
          </p:cNvSpPr>
          <p:nvPr>
            <p:ph type="body" sz="quarter" idx="13"/>
          </p:nvPr>
        </p:nvSpPr>
        <p:spPr>
          <a:xfrm>
            <a:off x="544522" y="2800352"/>
            <a:ext cx="8059737" cy="942975"/>
          </a:xfrm>
        </p:spPr>
        <p:txBody>
          <a:bodyPr lIns="0" tIns="0" rIns="0"/>
          <a:lstStyle>
            <a:lvl1pPr marL="0" indent="0">
              <a:buClr>
                <a:schemeClr val="bg1"/>
              </a:buClr>
              <a:buFont typeface="Arial" pitchFamily="34" charset="0"/>
              <a:buNone/>
              <a:defRPr sz="1400" baseline="0">
                <a:solidFill>
                  <a:schemeClr val="bg1"/>
                </a:solidFill>
              </a:defRPr>
            </a:lvl1pPr>
          </a:lstStyle>
          <a:p>
            <a:pPr lvl="0"/>
            <a:r>
              <a:rPr lang="en-US"/>
              <a:t>Edit Master text styles</a:t>
            </a:r>
          </a:p>
        </p:txBody>
      </p:sp>
      <p:sp>
        <p:nvSpPr>
          <p:cNvPr id="9" name="Rectangle 5"/>
          <p:cNvSpPr>
            <a:spLocks noGrp="1" noChangeArrowheads="1"/>
          </p:cNvSpPr>
          <p:nvPr>
            <p:ph type="ftr" sz="quarter" idx="10"/>
          </p:nvPr>
        </p:nvSpPr>
        <p:spPr>
          <a:xfrm>
            <a:off x="560397" y="4779320"/>
            <a:ext cx="7327680" cy="205429"/>
          </a:xfrm>
        </p:spPr>
        <p:txBody>
          <a:bodyPr anchor="ctr"/>
          <a:lstStyle>
            <a:lvl1pPr>
              <a:defRPr b="0">
                <a:solidFill>
                  <a:schemeClr val="bg1"/>
                </a:solidFill>
              </a:defRPr>
            </a:lvl1pPr>
          </a:lstStyle>
          <a:p>
            <a:endParaRPr lang="en-US"/>
          </a:p>
        </p:txBody>
      </p:sp>
      <p:sp>
        <p:nvSpPr>
          <p:cNvPr id="11" name="Rectangle 6"/>
          <p:cNvSpPr>
            <a:spLocks noGrp="1" noChangeArrowheads="1"/>
          </p:cNvSpPr>
          <p:nvPr>
            <p:ph type="sldNum" sz="quarter" idx="11"/>
          </p:nvPr>
        </p:nvSpPr>
        <p:spPr>
          <a:xfrm>
            <a:off x="8053329" y="4779321"/>
            <a:ext cx="556351" cy="205428"/>
          </a:xfrm>
        </p:spPr>
        <p:txBody>
          <a:bodyPr tIns="36000" rIns="0" bIns="36000" anchor="ctr"/>
          <a:lstStyle>
            <a:lvl1pPr>
              <a:defRPr>
                <a:solidFill>
                  <a:schemeClr val="bg1"/>
                </a:solidFill>
              </a:defRPr>
            </a:lvl1pPr>
          </a:lstStyle>
          <a:p>
            <a:fld id="{A2749AB1-8F86-F14E-B518-A7EE559D84FB}" type="slidenum">
              <a:rPr lang="en-US" smtClean="0"/>
              <a:pPr/>
              <a:t>‹#›</a:t>
            </a:fld>
            <a:endParaRPr lang="en-US"/>
          </a:p>
        </p:txBody>
      </p:sp>
    </p:spTree>
    <p:extLst>
      <p:ext uri="{BB962C8B-B14F-4D97-AF65-F5344CB8AC3E}">
        <p14:creationId xmlns:p14="http://schemas.microsoft.com/office/powerpoint/2010/main" val="2846284197"/>
      </p:ext>
    </p:extLst>
  </p:cSld>
  <p:clrMapOvr>
    <a:masterClrMapping/>
  </p:clrMapOvr>
  <p:extLst>
    <p:ext uri="{DCECCB84-F9BA-43D5-87BE-67443E8EF086}">
      <p15:sldGuideLst xmlns:p15="http://schemas.microsoft.com/office/powerpoint/2012/main">
        <p15:guide id="1" orient="horz" pos="1711">
          <p15:clr>
            <a:srgbClr val="FBAE40"/>
          </p15:clr>
        </p15:guide>
        <p15:guide id="2" pos="2880">
          <p15:clr>
            <a:srgbClr val="FBAE40"/>
          </p15:clr>
        </p15:guide>
        <p15:guide id="3" pos="340">
          <p15:clr>
            <a:srgbClr val="FBAE40"/>
          </p15:clr>
        </p15:guide>
        <p15:guide id="4" pos="5420">
          <p15:clr>
            <a:srgbClr val="FBAE40"/>
          </p15:clr>
        </p15:guide>
        <p15:guide id="5" orient="horz" pos="237">
          <p15:clr>
            <a:srgbClr val="FBAE40"/>
          </p15:clr>
        </p15:guide>
        <p15:guide id="6" orient="horz" pos="1770">
          <p15:clr>
            <a:srgbClr val="FBAE40"/>
          </p15:clr>
        </p15:guide>
        <p15:guide id="7" orient="horz" pos="2360">
          <p15:clr>
            <a:srgbClr val="FBAE40"/>
          </p15:clr>
        </p15:guide>
        <p15:guide id="8" orient="horz" pos="2901">
          <p15:clr>
            <a:srgbClr val="FBAE40"/>
          </p15:clr>
        </p15:guide>
        <p15:guide id="9" orient="horz" pos="3012">
          <p15:clr>
            <a:srgbClr val="FBAE40"/>
          </p15:clr>
        </p15:guide>
        <p15:guide id="10" orient="horz" pos="313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ighlight slide on white">
    <p:bg>
      <p:bgPr>
        <a:solidFill>
          <a:schemeClr val="bg1">
            <a:lumMod val="95000"/>
          </a:schemeClr>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544521" y="371480"/>
            <a:ext cx="8054975" cy="2421731"/>
          </a:xfrm>
        </p:spPr>
        <p:txBody>
          <a:bodyPr lIns="0" tIns="0" rIns="0"/>
          <a:lstStyle>
            <a:lvl1pPr marL="0" indent="0">
              <a:lnSpc>
                <a:spcPts val="5900"/>
              </a:lnSpc>
              <a:buNone/>
              <a:defRPr sz="6000" b="1">
                <a:solidFill>
                  <a:schemeClr val="tx2"/>
                </a:solidFill>
              </a:defRPr>
            </a:lvl1pPr>
          </a:lstStyle>
          <a:p>
            <a:pPr lvl="0"/>
            <a:r>
              <a:rPr lang="en-US"/>
              <a:t>Edit Master text styles</a:t>
            </a:r>
          </a:p>
        </p:txBody>
      </p:sp>
      <p:sp>
        <p:nvSpPr>
          <p:cNvPr id="3" name="Text Placeholder 2"/>
          <p:cNvSpPr>
            <a:spLocks noGrp="1"/>
          </p:cNvSpPr>
          <p:nvPr>
            <p:ph type="body" sz="quarter" idx="13"/>
          </p:nvPr>
        </p:nvSpPr>
        <p:spPr>
          <a:xfrm>
            <a:off x="544522" y="2800352"/>
            <a:ext cx="8059737" cy="942975"/>
          </a:xfrm>
        </p:spPr>
        <p:txBody>
          <a:bodyPr lIns="0" tIns="0" rIns="0"/>
          <a:lstStyle>
            <a:lvl1pPr marL="180975" indent="-180975">
              <a:buClr>
                <a:schemeClr val="bg2"/>
              </a:buClr>
              <a:buFont typeface="Arial" pitchFamily="34" charset="0"/>
              <a:buChar char="•"/>
              <a:defRPr sz="1400" baseline="0">
                <a:solidFill>
                  <a:srgbClr val="747678"/>
                </a:solidFill>
              </a:defRPr>
            </a:lvl1pPr>
          </a:lstStyle>
          <a:p>
            <a:pPr lvl="0"/>
            <a:r>
              <a:rPr lang="en-US"/>
              <a:t>Edit Master text styles</a:t>
            </a:r>
          </a:p>
        </p:txBody>
      </p:sp>
      <p:sp>
        <p:nvSpPr>
          <p:cNvPr id="6"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7" name="Rectangle 6"/>
          <p:cNvSpPr>
            <a:spLocks noGrp="1" noChangeArrowheads="1"/>
          </p:cNvSpPr>
          <p:nvPr>
            <p:ph type="sldNum" sz="quarter" idx="11"/>
          </p:nvPr>
        </p:nvSpPr>
        <p:spPr>
          <a:xfrm>
            <a:off x="8053329" y="4779320"/>
            <a:ext cx="556351" cy="200667"/>
          </a:xfrm>
        </p:spPr>
        <p:txBody>
          <a:bodyPr tIns="36000" rIns="0" bIns="36000" anchor="ctr"/>
          <a:lstStyle>
            <a:lvl1pPr>
              <a:defRPr/>
            </a:lvl1pPr>
          </a:lstStyle>
          <a:p>
            <a:fld id="{A2749AB1-8F86-F14E-B518-A7EE559D84FB}" type="slidenum">
              <a:rPr lang="en-US" smtClean="0"/>
              <a:t>‹#›</a:t>
            </a:fld>
            <a:endParaRPr lang="en-US"/>
          </a:p>
        </p:txBody>
      </p:sp>
    </p:spTree>
    <p:extLst>
      <p:ext uri="{BB962C8B-B14F-4D97-AF65-F5344CB8AC3E}">
        <p14:creationId xmlns:p14="http://schemas.microsoft.com/office/powerpoint/2010/main" val="1315430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37">
          <p15:clr>
            <a:srgbClr val="FBAE40"/>
          </p15:clr>
        </p15:guide>
        <p15:guide id="4" pos="340">
          <p15:clr>
            <a:srgbClr val="FBAE40"/>
          </p15:clr>
        </p15:guide>
        <p15:guide id="5" pos="5420">
          <p15:clr>
            <a:srgbClr val="FBAE40"/>
          </p15:clr>
        </p15:guide>
        <p15:guide id="6" orient="horz" pos="1763">
          <p15:clr>
            <a:srgbClr val="FBAE40"/>
          </p15:clr>
        </p15:guide>
        <p15:guide id="7" orient="horz" pos="2360">
          <p15:clr>
            <a:srgbClr val="FBAE40"/>
          </p15:clr>
        </p15:guide>
        <p15:guide id="8" orient="horz" pos="2901">
          <p15:clr>
            <a:srgbClr val="FBAE40"/>
          </p15:clr>
        </p15:guide>
        <p15:guide id="9" orient="horz" pos="3012">
          <p15:clr>
            <a:srgbClr val="FBAE40"/>
          </p15:clr>
        </p15:guide>
        <p15:guide id="10" orient="horz" pos="313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ro text plus content">
    <p:bg>
      <p:bgPr>
        <a:solidFill>
          <a:schemeClr val="bg1">
            <a:lumMod val="95000"/>
          </a:schemeClr>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544522" y="842963"/>
            <a:ext cx="8048625" cy="707232"/>
          </a:xfrm>
        </p:spPr>
        <p:txBody>
          <a:bodyPr lIns="0" tIns="0" rIns="0"/>
          <a:lstStyle>
            <a:lvl1pPr marL="0" indent="0">
              <a:lnSpc>
                <a:spcPts val="3800"/>
              </a:lnSpc>
              <a:buNone/>
              <a:defRPr sz="3600" b="1">
                <a:solidFill>
                  <a:schemeClr val="tx2"/>
                </a:solidFill>
              </a:defRPr>
            </a:lvl1pPr>
          </a:lstStyle>
          <a:p>
            <a:pPr lvl="0"/>
            <a:r>
              <a:rPr lang="en-US"/>
              <a:t>Edit Master text styles</a:t>
            </a:r>
          </a:p>
        </p:txBody>
      </p:sp>
      <p:sp>
        <p:nvSpPr>
          <p:cNvPr id="13" name="Text Placeholder 12"/>
          <p:cNvSpPr>
            <a:spLocks noGrp="1"/>
          </p:cNvSpPr>
          <p:nvPr>
            <p:ph type="body" sz="quarter" idx="13"/>
          </p:nvPr>
        </p:nvSpPr>
        <p:spPr>
          <a:xfrm>
            <a:off x="544513" y="1614489"/>
            <a:ext cx="8059736" cy="2990850"/>
          </a:xfrm>
        </p:spPr>
        <p:txBody>
          <a:bodyPr lIns="0" tIns="0" rIns="0"/>
          <a:lstStyle>
            <a:lvl1pPr marL="0" indent="0">
              <a:buFont typeface="Arial"/>
              <a:buNone/>
              <a:defRPr sz="1400">
                <a:solidFill>
                  <a:srgbClr val="747678"/>
                </a:solidFill>
              </a:defRPr>
            </a:lvl1pPr>
          </a:lstStyle>
          <a:p>
            <a:pPr lvl="0"/>
            <a:r>
              <a:rPr lang="en-US"/>
              <a:t>Edit Master text styles</a:t>
            </a:r>
          </a:p>
        </p:txBody>
      </p:sp>
      <p:sp>
        <p:nvSpPr>
          <p:cNvPr id="8"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9"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sp>
        <p:nvSpPr>
          <p:cNvPr id="10" name="Rectangle 9">
            <a:extLst>
              <a:ext uri="{FF2B5EF4-FFF2-40B4-BE49-F238E27FC236}">
                <a16:creationId xmlns:a16="http://schemas.microsoft.com/office/drawing/2014/main" id="{A3495D11-6144-3D41-91D8-71744BDC5F0C}"/>
              </a:ext>
            </a:extLst>
          </p:cNvPr>
          <p:cNvSpPr/>
          <p:nvPr/>
        </p:nvSpPr>
        <p:spPr>
          <a:xfrm>
            <a:off x="0" y="0"/>
            <a:ext cx="9144000" cy="691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1B39D4EC-E446-AC43-B1F7-E9742D38C8B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4182022923"/>
      </p:ext>
    </p:extLst>
  </p:cSld>
  <p:clrMapOvr>
    <a:masterClrMapping/>
  </p:clrMapOvr>
  <p:extLst>
    <p:ext uri="{DCECCB84-F9BA-43D5-87BE-67443E8EF086}">
      <p15:sldGuideLst xmlns:p15="http://schemas.microsoft.com/office/powerpoint/2012/main">
        <p15:guide id="1" orient="horz" pos="1020">
          <p15:clr>
            <a:srgbClr val="FBAE40"/>
          </p15:clr>
        </p15:guide>
        <p15:guide id="2" pos="2880">
          <p15:clr>
            <a:srgbClr val="FBAE40"/>
          </p15:clr>
        </p15:guide>
        <p15:guide id="3" orient="horz" pos="531">
          <p15:clr>
            <a:srgbClr val="FBAE40"/>
          </p15:clr>
        </p15:guide>
        <p15:guide id="4" orient="horz" pos="2901">
          <p15:clr>
            <a:srgbClr val="FBAE40"/>
          </p15:clr>
        </p15:guide>
        <p15:guide id="5" pos="340">
          <p15:clr>
            <a:srgbClr val="FBAE40"/>
          </p15:clr>
        </p15:guide>
        <p15:guide id="6" pos="5420">
          <p15:clr>
            <a:srgbClr val="FBAE40"/>
          </p15:clr>
        </p15:guide>
        <p15:guide id="7" orient="horz" pos="979">
          <p15:clr>
            <a:srgbClr val="FBAE40"/>
          </p15:clr>
        </p15:guide>
        <p15:guide id="8" orient="horz" pos="3012">
          <p15:clr>
            <a:srgbClr val="FBAE40"/>
          </p15:clr>
        </p15:guide>
        <p15:guide id="9" orient="horz" pos="313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4521" y="842963"/>
            <a:ext cx="8059737" cy="433387"/>
          </a:xfrm>
        </p:spPr>
        <p:txBody>
          <a:bodyPr/>
          <a:lstStyle>
            <a:lvl1pPr>
              <a:lnSpc>
                <a:spcPct val="80000"/>
              </a:lnSpc>
              <a:defRPr/>
            </a:lvl1pPr>
          </a:lstStyle>
          <a:p>
            <a:r>
              <a:rPr lang="en-US"/>
              <a:t>CLICK TO EDIT MASTER TITLE STYLE</a:t>
            </a:r>
          </a:p>
        </p:txBody>
      </p:sp>
      <p:sp>
        <p:nvSpPr>
          <p:cNvPr id="3" name="Content Placeholder 2"/>
          <p:cNvSpPr>
            <a:spLocks noGrp="1"/>
          </p:cNvSpPr>
          <p:nvPr>
            <p:ph sz="half" idx="1"/>
          </p:nvPr>
        </p:nvSpPr>
        <p:spPr>
          <a:xfrm>
            <a:off x="542166" y="1600200"/>
            <a:ext cx="3921009" cy="2987675"/>
          </a:xfrm>
        </p:spPr>
        <p:txBody>
          <a:bodyPr lIns="0" tIns="0" rIns="0"/>
          <a:lstStyle>
            <a:lvl1pPr marL="180975" indent="-180975">
              <a:buClr>
                <a:schemeClr val="bg2"/>
              </a:buClr>
              <a:buFont typeface="Arial" pitchFamily="34" charset="0"/>
              <a:buChar char="•"/>
              <a:defRPr sz="1400">
                <a:solidFill>
                  <a:srgbClr val="747678"/>
                </a:solidFill>
              </a:defRPr>
            </a:lvl1pPr>
            <a:lvl2pPr marL="361950" indent="-179388">
              <a:buClr>
                <a:schemeClr val="bg2"/>
              </a:buClr>
              <a:buFont typeface="Arial" pitchFamily="34" charset="0"/>
              <a:buChar char="•"/>
              <a:defRPr sz="1200">
                <a:solidFill>
                  <a:srgbClr val="747678"/>
                </a:solidFill>
              </a:defRPr>
            </a:lvl2pPr>
            <a:lvl3pPr marL="542925" indent="-177800">
              <a:buClr>
                <a:schemeClr val="bg2"/>
              </a:buClr>
              <a:buFont typeface="Arial" pitchFamily="34" charset="0"/>
              <a:buChar char="•"/>
              <a:defRPr sz="1100">
                <a:solidFill>
                  <a:srgbClr val="747678"/>
                </a:solidFill>
              </a:defRPr>
            </a:lvl3pPr>
            <a:lvl4pPr marL="709613" indent="-171450">
              <a:buClr>
                <a:schemeClr val="bg2"/>
              </a:buClr>
              <a:buFont typeface="Arial" pitchFamily="34" charset="0"/>
              <a:buChar char="•"/>
              <a:defRPr sz="1050">
                <a:solidFill>
                  <a:srgbClr val="747678"/>
                </a:solidFill>
              </a:defRPr>
            </a:lvl4pPr>
            <a:lvl5pPr marL="892175" indent="-171450">
              <a:buClr>
                <a:schemeClr val="bg2"/>
              </a:buClr>
              <a:buFont typeface="Arial" pitchFamily="34" charset="0"/>
              <a:buChar char="•"/>
              <a:defRPr sz="1050">
                <a:solidFill>
                  <a:srgbClr val="747678"/>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5824" y="1600200"/>
            <a:ext cx="3908426" cy="2987675"/>
          </a:xfrm>
        </p:spPr>
        <p:txBody>
          <a:bodyPr lIns="0" tIns="0" rIns="0"/>
          <a:lstStyle>
            <a:lvl1pPr marL="180975" indent="-180975">
              <a:buClr>
                <a:schemeClr val="bg2"/>
              </a:buClr>
              <a:buFont typeface="Arial" pitchFamily="34" charset="0"/>
              <a:buChar char="•"/>
              <a:defRPr sz="1400">
                <a:solidFill>
                  <a:srgbClr val="747678"/>
                </a:solidFill>
              </a:defRPr>
            </a:lvl1pPr>
            <a:lvl2pPr marL="361950" indent="-179388">
              <a:buClr>
                <a:schemeClr val="bg2"/>
              </a:buClr>
              <a:buFont typeface="Arial" pitchFamily="34" charset="0"/>
              <a:buChar char="•"/>
              <a:defRPr sz="1200">
                <a:solidFill>
                  <a:srgbClr val="747678"/>
                </a:solidFill>
              </a:defRPr>
            </a:lvl2pPr>
            <a:lvl3pPr marL="542925" indent="-177800">
              <a:buClr>
                <a:schemeClr val="bg2"/>
              </a:buClr>
              <a:buFont typeface="Arial" pitchFamily="34" charset="0"/>
              <a:buChar char="•"/>
              <a:defRPr sz="1100">
                <a:solidFill>
                  <a:srgbClr val="747678"/>
                </a:solidFill>
              </a:defRPr>
            </a:lvl3pPr>
            <a:lvl4pPr marL="709613" indent="-171450">
              <a:buClr>
                <a:schemeClr val="bg2"/>
              </a:buClr>
              <a:buFont typeface="Arial" pitchFamily="34" charset="0"/>
              <a:buChar char="•"/>
              <a:defRPr sz="1050">
                <a:solidFill>
                  <a:srgbClr val="747678"/>
                </a:solidFill>
              </a:defRPr>
            </a:lvl4pPr>
            <a:lvl5pPr marL="892175" indent="-171450">
              <a:buClr>
                <a:schemeClr val="bg2"/>
              </a:buClr>
              <a:buFont typeface="Arial" pitchFamily="34" charset="0"/>
              <a:buChar char="•"/>
              <a:defRPr sz="1050">
                <a:solidFill>
                  <a:srgbClr val="747678"/>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11"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sp>
        <p:nvSpPr>
          <p:cNvPr id="14" name="Rectangle 13">
            <a:extLst>
              <a:ext uri="{FF2B5EF4-FFF2-40B4-BE49-F238E27FC236}">
                <a16:creationId xmlns:a16="http://schemas.microsoft.com/office/drawing/2014/main" id="{92FC465D-9CDD-AB4B-91A8-DFE50BED7105}"/>
              </a:ext>
            </a:extLst>
          </p:cNvPr>
          <p:cNvSpPr/>
          <p:nvPr/>
        </p:nvSpPr>
        <p:spPr>
          <a:xfrm>
            <a:off x="0" y="0"/>
            <a:ext cx="9144000" cy="691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A9337DE-672D-3E43-ABE9-6576C6D15FD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2698578273"/>
      </p:ext>
    </p:extLst>
  </p:cSld>
  <p:clrMapOvr>
    <a:masterClrMapping/>
  </p:clrMapOvr>
  <p:extLst>
    <p:ext uri="{DCECCB84-F9BA-43D5-87BE-67443E8EF086}">
      <p15:sldGuideLst xmlns:p15="http://schemas.microsoft.com/office/powerpoint/2012/main">
        <p15:guide id="2" pos="2880">
          <p15:clr>
            <a:srgbClr val="FBAE40"/>
          </p15:clr>
        </p15:guide>
        <p15:guide id="3" orient="horz" pos="2890">
          <p15:clr>
            <a:srgbClr val="FBAE40"/>
          </p15:clr>
        </p15:guide>
        <p15:guide id="4" pos="340">
          <p15:clr>
            <a:srgbClr val="FBAE40"/>
          </p15:clr>
        </p15:guide>
        <p15:guide id="5" orient="horz" pos="1008">
          <p15:clr>
            <a:srgbClr val="FBAE40"/>
          </p15:clr>
        </p15:guide>
        <p15:guide id="6" orient="horz" pos="804">
          <p15:clr>
            <a:srgbClr val="FBAE40"/>
          </p15:clr>
        </p15:guide>
        <p15:guide id="7" orient="horz" pos="531">
          <p15:clr>
            <a:srgbClr val="FBAE40"/>
          </p15:clr>
        </p15:guide>
        <p15:guide id="8" pos="5420">
          <p15:clr>
            <a:srgbClr val="FBAE40"/>
          </p15:clr>
        </p15:guide>
        <p15:guide id="9" orient="horz" pos="3012">
          <p15:clr>
            <a:srgbClr val="FBAE40"/>
          </p15:clr>
        </p15:guide>
        <p15:guide id="10" orient="horz" pos="3137">
          <p15:clr>
            <a:srgbClr val="FBAE40"/>
          </p15:clr>
        </p15:guide>
        <p15:guide id="11" pos="2814">
          <p15:clr>
            <a:srgbClr val="FBAE40"/>
          </p15:clr>
        </p15:guide>
        <p15:guide id="12" pos="295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4512" y="842963"/>
            <a:ext cx="8048625" cy="433387"/>
          </a:xfrm>
        </p:spPr>
        <p:txBody>
          <a:bodyPr/>
          <a:lstStyle>
            <a:lvl1pPr>
              <a:lnSpc>
                <a:spcPct val="80000"/>
              </a:lnSpc>
              <a:defRPr/>
            </a:lvl1pPr>
          </a:lstStyle>
          <a:p>
            <a:r>
              <a:rPr lang="en-US"/>
              <a:t>CLICK TO EDIT MASTER TITLE STYLE</a:t>
            </a:r>
          </a:p>
        </p:txBody>
      </p:sp>
      <p:sp>
        <p:nvSpPr>
          <p:cNvPr id="7" name="Rectangle 5"/>
          <p:cNvSpPr>
            <a:spLocks noGrp="1" noChangeArrowheads="1"/>
          </p:cNvSpPr>
          <p:nvPr>
            <p:ph type="ftr" sz="quarter" idx="10"/>
          </p:nvPr>
        </p:nvSpPr>
        <p:spPr>
          <a:xfrm>
            <a:off x="553842" y="4779320"/>
            <a:ext cx="7334235" cy="205429"/>
          </a:xfrm>
        </p:spPr>
        <p:txBody>
          <a:bodyPr anchor="ctr"/>
          <a:lstStyle>
            <a:lvl1pPr>
              <a:defRPr b="0"/>
            </a:lvl1pPr>
          </a:lstStyle>
          <a:p>
            <a:endParaRPr lang="en-US"/>
          </a:p>
        </p:txBody>
      </p:sp>
      <p:sp>
        <p:nvSpPr>
          <p:cNvPr id="8"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sp>
        <p:nvSpPr>
          <p:cNvPr id="9" name="Rectangle 8">
            <a:extLst>
              <a:ext uri="{FF2B5EF4-FFF2-40B4-BE49-F238E27FC236}">
                <a16:creationId xmlns:a16="http://schemas.microsoft.com/office/drawing/2014/main" id="{64ED6675-CB31-E24D-9819-B1531A68DAAF}"/>
              </a:ext>
            </a:extLst>
          </p:cNvPr>
          <p:cNvSpPr/>
          <p:nvPr/>
        </p:nvSpPr>
        <p:spPr>
          <a:xfrm>
            <a:off x="0" y="0"/>
            <a:ext cx="9144000" cy="691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24AAAC0-D6F5-7F49-8892-3D3D590C852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3640076276"/>
      </p:ext>
    </p:extLst>
  </p:cSld>
  <p:clrMapOvr>
    <a:masterClrMapping/>
  </p:clrMapOvr>
  <p:extLst>
    <p:ext uri="{DCECCB84-F9BA-43D5-87BE-67443E8EF086}">
      <p15:sldGuideLst xmlns:p15="http://schemas.microsoft.com/office/powerpoint/2012/main">
        <p15:guide id="2" pos="2880">
          <p15:clr>
            <a:srgbClr val="FBAE40"/>
          </p15:clr>
        </p15:guide>
        <p15:guide id="3" orient="horz" pos="531">
          <p15:clr>
            <a:srgbClr val="FBAE40"/>
          </p15:clr>
        </p15:guide>
        <p15:guide id="4" orient="horz" pos="1008">
          <p15:clr>
            <a:srgbClr val="FBAE40"/>
          </p15:clr>
        </p15:guide>
        <p15:guide id="5" orient="horz" pos="2901">
          <p15:clr>
            <a:srgbClr val="FBAE40"/>
          </p15:clr>
        </p15:guide>
        <p15:guide id="6" pos="340">
          <p15:clr>
            <a:srgbClr val="FBAE40"/>
          </p15:clr>
        </p15:guide>
        <p15:guide id="7" pos="5420">
          <p15:clr>
            <a:srgbClr val="FBAE40"/>
          </p15:clr>
        </p15:guide>
        <p15:guide id="8" orient="horz" pos="3012">
          <p15:clr>
            <a:srgbClr val="FBAE40"/>
          </p15:clr>
        </p15:guide>
        <p15:guide id="9" orient="horz" pos="3137">
          <p15:clr>
            <a:srgbClr val="FBAE40"/>
          </p15:clr>
        </p15:guide>
        <p15:guide id="10" orient="horz" pos="80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7"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sp>
        <p:nvSpPr>
          <p:cNvPr id="11" name="Rectangle 10">
            <a:extLst>
              <a:ext uri="{FF2B5EF4-FFF2-40B4-BE49-F238E27FC236}">
                <a16:creationId xmlns:a16="http://schemas.microsoft.com/office/drawing/2014/main" id="{1FA03062-3426-8D41-B4A8-F8DC20B3E2F6}"/>
              </a:ext>
            </a:extLst>
          </p:cNvPr>
          <p:cNvSpPr/>
          <p:nvPr/>
        </p:nvSpPr>
        <p:spPr>
          <a:xfrm>
            <a:off x="0" y="0"/>
            <a:ext cx="9144000" cy="691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B01CAC9-3D00-E347-ADA1-14C9B0C092A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1458585055"/>
      </p:ext>
    </p:extLst>
  </p:cSld>
  <p:clrMapOvr>
    <a:masterClrMapping/>
  </p:clrMapOvr>
  <p:extLst>
    <p:ext uri="{DCECCB84-F9BA-43D5-87BE-67443E8EF086}">
      <p15:sldGuideLst xmlns:p15="http://schemas.microsoft.com/office/powerpoint/2012/main">
        <p15:guide id="2" pos="2880">
          <p15:clr>
            <a:srgbClr val="FBAE40"/>
          </p15:clr>
        </p15:guide>
        <p15:guide id="3" pos="340">
          <p15:clr>
            <a:srgbClr val="FBAE40"/>
          </p15:clr>
        </p15:guide>
        <p15:guide id="4" pos="5420">
          <p15:clr>
            <a:srgbClr val="FBAE40"/>
          </p15:clr>
        </p15:guide>
        <p15:guide id="5" orient="horz" pos="531">
          <p15:clr>
            <a:srgbClr val="FBAE40"/>
          </p15:clr>
        </p15:guide>
        <p15:guide id="6" orient="horz" pos="804">
          <p15:clr>
            <a:srgbClr val="FBAE40"/>
          </p15:clr>
        </p15:guide>
        <p15:guide id="7" orient="horz" pos="1008">
          <p15:clr>
            <a:srgbClr val="FBAE40"/>
          </p15:clr>
        </p15:guide>
        <p15:guide id="8" orient="horz" pos="2901">
          <p15:clr>
            <a:srgbClr val="FBAE40"/>
          </p15:clr>
        </p15:guide>
        <p15:guide id="9" orient="horz" pos="3012">
          <p15:clr>
            <a:srgbClr val="FBAE40"/>
          </p15:clr>
        </p15:guide>
        <p15:guide id="10" orient="horz" pos="313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Title and 4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sz="quarter" hasCustomPrompt="1"/>
          </p:nvPr>
        </p:nvSpPr>
        <p:spPr>
          <a:xfrm>
            <a:off x="539750" y="842963"/>
            <a:ext cx="8064499" cy="433387"/>
          </a:xfrm>
        </p:spPr>
        <p:txBody>
          <a:bodyPr/>
          <a:lstStyle>
            <a:lvl1pPr>
              <a:lnSpc>
                <a:spcPct val="80000"/>
              </a:lnSpc>
              <a:defRPr/>
            </a:lvl1pPr>
          </a:lstStyle>
          <a:p>
            <a:r>
              <a:rPr lang="en-US"/>
              <a:t>CLICK TO EDIT MASTER TITLE STYLE</a:t>
            </a:r>
          </a:p>
        </p:txBody>
      </p:sp>
      <p:sp>
        <p:nvSpPr>
          <p:cNvPr id="3" name="Content Placeholder 2"/>
          <p:cNvSpPr>
            <a:spLocks noGrp="1"/>
          </p:cNvSpPr>
          <p:nvPr>
            <p:ph sz="quarter" idx="1"/>
          </p:nvPr>
        </p:nvSpPr>
        <p:spPr>
          <a:xfrm>
            <a:off x="539750" y="1604514"/>
            <a:ext cx="3908081" cy="1400174"/>
          </a:xfrm>
        </p:spPr>
        <p:txBody>
          <a:bodyPr lIns="0" tIns="0" rIns="0"/>
          <a:lstStyle>
            <a:lvl1pPr marL="180975" indent="-180975">
              <a:buClr>
                <a:schemeClr val="bg2"/>
              </a:buClr>
              <a:buFont typeface="Arial" pitchFamily="34" charset="0"/>
              <a:buChar char="•"/>
              <a:defRPr>
                <a:solidFill>
                  <a:srgbClr val="747678"/>
                </a:solidFill>
              </a:defRPr>
            </a:lvl1pPr>
            <a:lvl2pPr marL="361950" indent="-179388">
              <a:buClr>
                <a:schemeClr val="bg2"/>
              </a:buClr>
              <a:buFont typeface="Arial" pitchFamily="34" charset="0"/>
              <a:buChar char="•"/>
              <a:defRPr>
                <a:solidFill>
                  <a:srgbClr val="747678"/>
                </a:solidFill>
              </a:defRPr>
            </a:lvl2pPr>
            <a:lvl3pPr marL="542925" indent="-177800">
              <a:buClr>
                <a:schemeClr val="bg2"/>
              </a:buClr>
              <a:buFont typeface="Arial" pitchFamily="34" charset="0"/>
              <a:buChar char="•"/>
              <a:defRPr>
                <a:solidFill>
                  <a:srgbClr val="747678"/>
                </a:solidFill>
              </a:defRPr>
            </a:lvl3pPr>
            <a:lvl4pPr marL="709613" indent="-171450">
              <a:buClr>
                <a:schemeClr val="bg2"/>
              </a:buClr>
              <a:buFont typeface="Arial" pitchFamily="34" charset="0"/>
              <a:buChar char="•"/>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16462" y="1604514"/>
            <a:ext cx="3896607" cy="1400174"/>
          </a:xfrm>
        </p:spPr>
        <p:txBody>
          <a:bodyPr lIns="0" tIns="0" rIns="0"/>
          <a:lstStyle>
            <a:lvl1pPr marL="177800" indent="-171450">
              <a:buClr>
                <a:schemeClr val="bg2"/>
              </a:buClr>
              <a:buFont typeface="Arial" pitchFamily="34" charset="0"/>
              <a:buChar char="•"/>
              <a:defRPr>
                <a:solidFill>
                  <a:srgbClr val="747678"/>
                </a:solidFill>
              </a:defRPr>
            </a:lvl1pPr>
            <a:lvl2pPr marL="358775" indent="-171450">
              <a:buClr>
                <a:schemeClr val="bg2"/>
              </a:buClr>
              <a:buFont typeface="Arial" pitchFamily="34" charset="0"/>
              <a:buChar char="•"/>
              <a:defRPr>
                <a:solidFill>
                  <a:srgbClr val="747678"/>
                </a:solidFill>
              </a:defRPr>
            </a:lvl2pPr>
            <a:lvl3pPr marL="539750" indent="-171450">
              <a:buClr>
                <a:schemeClr val="bg2"/>
              </a:buClr>
              <a:buFont typeface="Arial" pitchFamily="34" charset="0"/>
              <a:buChar char="•"/>
              <a:defRPr>
                <a:solidFill>
                  <a:srgbClr val="747678"/>
                </a:solidFill>
              </a:defRPr>
            </a:lvl3pPr>
            <a:lvl4pPr marL="711200" indent="-171450">
              <a:buClr>
                <a:schemeClr val="bg2"/>
              </a:buClr>
              <a:buFont typeface="Arial" pitchFamily="34" charset="0"/>
              <a:buChar char="•"/>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39750" y="3205164"/>
            <a:ext cx="3908081" cy="1400174"/>
          </a:xfrm>
        </p:spPr>
        <p:txBody>
          <a:bodyPr lIns="0" tIns="0" rIns="0"/>
          <a:lstStyle>
            <a:lvl1pPr marL="177800" indent="-171450">
              <a:buClr>
                <a:schemeClr val="bg2"/>
              </a:buClr>
              <a:buFont typeface="Arial" pitchFamily="34" charset="0"/>
              <a:buChar char="•"/>
              <a:defRPr>
                <a:solidFill>
                  <a:srgbClr val="747678"/>
                </a:solidFill>
              </a:defRPr>
            </a:lvl1pPr>
            <a:lvl2pPr marL="358775" indent="-171450">
              <a:buClr>
                <a:schemeClr val="bg2"/>
              </a:buClr>
              <a:buFont typeface="Arial" pitchFamily="34" charset="0"/>
              <a:buChar char="•"/>
              <a:defRPr>
                <a:solidFill>
                  <a:srgbClr val="747678"/>
                </a:solidFill>
              </a:defRPr>
            </a:lvl2pPr>
            <a:lvl3pPr marL="539750" indent="-171450">
              <a:buClr>
                <a:schemeClr val="bg2"/>
              </a:buClr>
              <a:buFont typeface="Arial" pitchFamily="34" charset="0"/>
              <a:buChar char="•"/>
              <a:defRPr>
                <a:solidFill>
                  <a:srgbClr val="747678"/>
                </a:solidFill>
              </a:defRPr>
            </a:lvl3pPr>
            <a:lvl4pPr marL="711200" indent="-171450">
              <a:buClr>
                <a:schemeClr val="bg2"/>
              </a:buClr>
              <a:buFont typeface="Arial" pitchFamily="34" charset="0"/>
              <a:buChar char="•"/>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6462" y="3205164"/>
            <a:ext cx="3896607" cy="1400174"/>
          </a:xfrm>
        </p:spPr>
        <p:txBody>
          <a:bodyPr lIns="0" tIns="0" rIns="0"/>
          <a:lstStyle>
            <a:lvl1pPr marL="177800" indent="-171450">
              <a:buClr>
                <a:schemeClr val="bg2"/>
              </a:buClr>
              <a:buFont typeface="Arial" pitchFamily="34" charset="0"/>
              <a:buChar char="•"/>
              <a:defRPr>
                <a:solidFill>
                  <a:srgbClr val="747678"/>
                </a:solidFill>
              </a:defRPr>
            </a:lvl1pPr>
            <a:lvl2pPr marL="358775" indent="-171450">
              <a:buClr>
                <a:schemeClr val="bg2"/>
              </a:buClr>
              <a:buFont typeface="Arial" pitchFamily="34" charset="0"/>
              <a:buChar char="•"/>
              <a:defRPr>
                <a:solidFill>
                  <a:srgbClr val="747678"/>
                </a:solidFill>
              </a:defRPr>
            </a:lvl2pPr>
            <a:lvl3pPr marL="539750" indent="-171450">
              <a:buClr>
                <a:schemeClr val="bg2"/>
              </a:buClr>
              <a:buFont typeface="Arial" pitchFamily="34" charset="0"/>
              <a:buChar char="•"/>
              <a:defRPr>
                <a:solidFill>
                  <a:srgbClr val="747678"/>
                </a:solidFill>
              </a:defRPr>
            </a:lvl3pPr>
            <a:lvl4pPr marL="711200" indent="-171450">
              <a:buClr>
                <a:schemeClr val="bg2"/>
              </a:buClr>
              <a:buFont typeface="Arial" pitchFamily="34" charset="0"/>
              <a:buChar char="•"/>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12"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sp>
        <p:nvSpPr>
          <p:cNvPr id="16" name="Rectangle 15">
            <a:extLst>
              <a:ext uri="{FF2B5EF4-FFF2-40B4-BE49-F238E27FC236}">
                <a16:creationId xmlns:a16="http://schemas.microsoft.com/office/drawing/2014/main" id="{6FD4B4D0-540D-D34A-8AEB-287CF36F0CED}"/>
              </a:ext>
            </a:extLst>
          </p:cNvPr>
          <p:cNvSpPr/>
          <p:nvPr/>
        </p:nvSpPr>
        <p:spPr>
          <a:xfrm>
            <a:off x="0" y="0"/>
            <a:ext cx="9144000" cy="691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E310BB6-4DC3-BF4F-935B-2D314D00FA5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3607677413"/>
      </p:ext>
    </p:extLst>
  </p:cSld>
  <p:clrMapOvr>
    <a:masterClrMapping/>
  </p:clrMapOvr>
  <p:extLst>
    <p:ext uri="{DCECCB84-F9BA-43D5-87BE-67443E8EF086}">
      <p15:sldGuideLst xmlns:p15="http://schemas.microsoft.com/office/powerpoint/2012/main">
        <p15:guide id="2" pos="2804">
          <p15:clr>
            <a:srgbClr val="FBAE40"/>
          </p15:clr>
        </p15:guide>
        <p15:guide id="3" pos="340">
          <p15:clr>
            <a:srgbClr val="FBAE40"/>
          </p15:clr>
        </p15:guide>
        <p15:guide id="4" pos="5420">
          <p15:clr>
            <a:srgbClr val="FBAE40"/>
          </p15:clr>
        </p15:guide>
        <p15:guide id="5" orient="horz" pos="531">
          <p15:clr>
            <a:srgbClr val="FBAE40"/>
          </p15:clr>
        </p15:guide>
        <p15:guide id="6" orient="horz" pos="804">
          <p15:clr>
            <a:srgbClr val="FBAE40"/>
          </p15:clr>
        </p15:guide>
        <p15:guide id="7" orient="horz" pos="1008">
          <p15:clr>
            <a:srgbClr val="FBAE40"/>
          </p15:clr>
        </p15:guide>
        <p15:guide id="8" orient="horz" pos="2901">
          <p15:clr>
            <a:srgbClr val="FBAE40"/>
          </p15:clr>
        </p15:guide>
        <p15:guide id="9" orient="horz" pos="3012">
          <p15:clr>
            <a:srgbClr val="FBAE40"/>
          </p15:clr>
        </p15:guide>
        <p15:guide id="10" orient="horz" pos="3137">
          <p15:clr>
            <a:srgbClr val="FBAE40"/>
          </p15:clr>
        </p15:guide>
        <p15:guide id="11" orient="horz" pos="1892">
          <p15:clr>
            <a:srgbClr val="FBAE40"/>
          </p15:clr>
        </p15:guide>
        <p15:guide id="12" orient="horz" pos="2019">
          <p15:clr>
            <a:srgbClr val="FBAE40"/>
          </p15:clr>
        </p15:guide>
        <p15:guide id="13" pos="297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F7182D-C844-439C-A571-E9C35FCD98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r="142" b="398"/>
          <a:stretch/>
        </p:blipFill>
        <p:spPr>
          <a:xfrm>
            <a:off x="6221" y="75460"/>
            <a:ext cx="9146658" cy="5143500"/>
          </a:xfrm>
          <a:prstGeom prst="rect">
            <a:avLst/>
          </a:prstGeom>
        </p:spPr>
      </p:pic>
      <p:sp>
        <p:nvSpPr>
          <p:cNvPr id="12" name="Rectangle 11">
            <a:extLst>
              <a:ext uri="{FF2B5EF4-FFF2-40B4-BE49-F238E27FC236}">
                <a16:creationId xmlns:a16="http://schemas.microsoft.com/office/drawing/2014/main" id="{4B85C6F5-2D86-304B-9E22-7026C797184D}"/>
              </a:ext>
            </a:extLst>
          </p:cNvPr>
          <p:cNvSpPr/>
          <p:nvPr userDrawn="1"/>
        </p:nvSpPr>
        <p:spPr>
          <a:xfrm>
            <a:off x="-1" y="543465"/>
            <a:ext cx="4350937" cy="4600036"/>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17EDFD4C-2789-0549-9FF9-AF51197AAC72}"/>
              </a:ext>
            </a:extLst>
          </p:cNvPr>
          <p:cNvSpPr/>
          <p:nvPr/>
        </p:nvSpPr>
        <p:spPr>
          <a:xfrm>
            <a:off x="0" y="0"/>
            <a:ext cx="9144000" cy="69177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C94ABCD3-1148-BC48-BCB1-E740A8DFBAB0}"/>
              </a:ext>
            </a:extLst>
          </p:cNvPr>
          <p:cNvSpPr/>
          <p:nvPr userDrawn="1"/>
        </p:nvSpPr>
        <p:spPr>
          <a:xfrm>
            <a:off x="-1" y="543464"/>
            <a:ext cx="4350937" cy="467837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ectangle 2">
            <a:extLst>
              <a:ext uri="{FF2B5EF4-FFF2-40B4-BE49-F238E27FC236}">
                <a16:creationId xmlns:a16="http://schemas.microsoft.com/office/drawing/2014/main" id="{CB7B0607-4A1F-E047-95E8-5AD444E002C9}"/>
              </a:ext>
            </a:extLst>
          </p:cNvPr>
          <p:cNvSpPr>
            <a:spLocks noGrp="1" noChangeArrowheads="1"/>
          </p:cNvSpPr>
          <p:nvPr>
            <p:ph type="ctrTitle" hasCustomPrompt="1"/>
          </p:nvPr>
        </p:nvSpPr>
        <p:spPr>
          <a:xfrm>
            <a:off x="544513" y="1343592"/>
            <a:ext cx="3251102" cy="1272983"/>
          </a:xfrm>
        </p:spPr>
        <p:txBody>
          <a:bodyPr/>
          <a:lstStyle>
            <a:lvl1pPr>
              <a:lnSpc>
                <a:spcPct val="80000"/>
              </a:lnSpc>
              <a:defRPr sz="3200"/>
            </a:lvl1pPr>
          </a:lstStyle>
          <a:p>
            <a:r>
              <a:rPr lang="en-US"/>
              <a:t>CLICK TO EDIT MASTER TITLE STYLE</a:t>
            </a:r>
          </a:p>
        </p:txBody>
      </p:sp>
      <p:sp>
        <p:nvSpPr>
          <p:cNvPr id="14" name="Rectangle 3">
            <a:extLst>
              <a:ext uri="{FF2B5EF4-FFF2-40B4-BE49-F238E27FC236}">
                <a16:creationId xmlns:a16="http://schemas.microsoft.com/office/drawing/2014/main" id="{66B3176E-C959-6146-89FC-BE9FC41ACEC1}"/>
              </a:ext>
            </a:extLst>
          </p:cNvPr>
          <p:cNvSpPr>
            <a:spLocks noGrp="1" noChangeArrowheads="1"/>
          </p:cNvSpPr>
          <p:nvPr>
            <p:ph type="subTitle" idx="1"/>
          </p:nvPr>
        </p:nvSpPr>
        <p:spPr>
          <a:xfrm>
            <a:off x="544513" y="2665563"/>
            <a:ext cx="3251102" cy="353683"/>
          </a:xfrm>
        </p:spPr>
        <p:txBody>
          <a:bodyPr lIns="0" tIns="0" rIns="0"/>
          <a:lstStyle>
            <a:lvl1pPr marL="0" indent="0">
              <a:buNone/>
              <a:defRPr sz="1400" b="0">
                <a:solidFill>
                  <a:schemeClr val="tx1"/>
                </a:solidFill>
              </a:defRPr>
            </a:lvl1pPr>
          </a:lstStyle>
          <a:p>
            <a:r>
              <a:rPr lang="en-US"/>
              <a:t>Click to edit Master subtitle style</a:t>
            </a:r>
          </a:p>
        </p:txBody>
      </p:sp>
      <p:pic>
        <p:nvPicPr>
          <p:cNvPr id="15" name="Picture 14">
            <a:extLst>
              <a:ext uri="{FF2B5EF4-FFF2-40B4-BE49-F238E27FC236}">
                <a16:creationId xmlns:a16="http://schemas.microsoft.com/office/drawing/2014/main" id="{7707F082-7C52-AD4A-8265-F7E6B6D9683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2580644" y="3384383"/>
            <a:ext cx="1216656" cy="1220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extLst>
              <a:ext uri="{FF2B5EF4-FFF2-40B4-BE49-F238E27FC236}">
                <a16:creationId xmlns:a16="http://schemas.microsoft.com/office/drawing/2014/main" id="{F1A07A2C-5198-DF43-84B5-F44185B5935A}"/>
              </a:ext>
            </a:extLst>
          </p:cNvPr>
          <p:cNvPicPr>
            <a:picLocks noChangeAspect="1"/>
          </p:cNvPicPr>
          <p:nvPr userDrawn="1"/>
        </p:nvPicPr>
        <p:blipFill>
          <a:blip r:embed="rId4"/>
          <a:srcRect/>
          <a:stretch/>
        </p:blipFill>
        <p:spPr>
          <a:xfrm>
            <a:off x="13658" y="11170"/>
            <a:ext cx="2630349" cy="669435"/>
          </a:xfrm>
          <a:prstGeom prst="rect">
            <a:avLst/>
          </a:prstGeom>
        </p:spPr>
      </p:pic>
      <p:sp>
        <p:nvSpPr>
          <p:cNvPr id="16" name="Rectangle 15">
            <a:extLst>
              <a:ext uri="{FF2B5EF4-FFF2-40B4-BE49-F238E27FC236}">
                <a16:creationId xmlns:a16="http://schemas.microsoft.com/office/drawing/2014/main" id="{66CE55B5-4B58-D844-B095-1E67D458E2B5}"/>
              </a:ext>
            </a:extLst>
          </p:cNvPr>
          <p:cNvSpPr/>
          <p:nvPr userDrawn="1"/>
        </p:nvSpPr>
        <p:spPr>
          <a:xfrm>
            <a:off x="0" y="0"/>
            <a:ext cx="9144000" cy="67260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0592422"/>
      </p:ext>
    </p:extLst>
  </p:cSld>
  <p:clrMapOvr>
    <a:masterClrMapping/>
  </p:clrMapOvr>
  <p:extLst>
    <p:ext uri="{DCECCB84-F9BA-43D5-87BE-67443E8EF086}">
      <p15:sldGuideLst xmlns:p15="http://schemas.microsoft.com/office/powerpoint/2012/main">
        <p15:guide id="1" orient="horz" pos="1649">
          <p15:clr>
            <a:srgbClr val="FBAE40"/>
          </p15:clr>
        </p15:guide>
        <p15:guide id="2" pos="2737">
          <p15:clr>
            <a:srgbClr val="FBAE40"/>
          </p15:clr>
        </p15:guide>
        <p15:guide id="3" pos="340">
          <p15:clr>
            <a:srgbClr val="FBAE40"/>
          </p15:clr>
        </p15:guide>
        <p15:guide id="4" pos="5420">
          <p15:clr>
            <a:srgbClr val="FBAE40"/>
          </p15:clr>
        </p15:guide>
        <p15:guide id="5" orient="horz" pos="622">
          <p15:clr>
            <a:srgbClr val="FBAE40"/>
          </p15:clr>
        </p15:guide>
        <p15:guide id="6" orient="horz" pos="843">
          <p15:clr>
            <a:srgbClr val="FBAE40"/>
          </p15:clr>
        </p15:guide>
        <p15:guide id="7" orient="horz" pos="2901">
          <p15:clr>
            <a:srgbClr val="FBAE40"/>
          </p15:clr>
        </p15:guide>
        <p15:guide id="8" pos="2395">
          <p15:clr>
            <a:srgbClr val="FBAE40"/>
          </p15:clr>
        </p15:guide>
        <p15:guide id="9" orient="horz" pos="1673">
          <p15:clr>
            <a:srgbClr val="FBAE40"/>
          </p15:clr>
        </p15:guide>
        <p15:guide id="10" orient="horz" pos="190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842963"/>
            <a:ext cx="8050927" cy="433387"/>
          </a:xfrm>
        </p:spPr>
        <p:txBody>
          <a:bodyPr/>
          <a:lstStyle>
            <a:lvl1pPr>
              <a:lnSpc>
                <a:spcPct val="80000"/>
              </a:lnSpc>
              <a:defRPr/>
            </a:lvl1pPr>
          </a:lstStyle>
          <a:p>
            <a:r>
              <a:rPr lang="en-US"/>
              <a:t>CLICK TO EDIT MASTER TITLE STYLE</a:t>
            </a:r>
          </a:p>
        </p:txBody>
      </p:sp>
      <p:sp>
        <p:nvSpPr>
          <p:cNvPr id="3" name="Text Placeholder 2"/>
          <p:cNvSpPr>
            <a:spLocks noGrp="1"/>
          </p:cNvSpPr>
          <p:nvPr>
            <p:ph type="body" sz="half" idx="1"/>
          </p:nvPr>
        </p:nvSpPr>
        <p:spPr>
          <a:xfrm>
            <a:off x="539750" y="1605705"/>
            <a:ext cx="8059737" cy="1401900"/>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42925" indent="-180975">
              <a:buClr>
                <a:schemeClr val="bg2"/>
              </a:buClr>
              <a:buFont typeface="Arial" pitchFamily="34" charset="0"/>
              <a:buChar char="•"/>
              <a:defRPr>
                <a:solidFill>
                  <a:srgbClr val="747678"/>
                </a:solidFill>
              </a:defRPr>
            </a:lvl3pPr>
            <a:lvl4pPr marL="714375" indent="-180975">
              <a:buClr>
                <a:schemeClr val="bg2"/>
              </a:buClr>
              <a:buFont typeface="Arial" pitchFamily="34" charset="0"/>
              <a:buChar char="•"/>
              <a:defRPr>
                <a:solidFill>
                  <a:srgbClr val="747678"/>
                </a:solidFill>
              </a:defRPr>
            </a:lvl4pPr>
            <a:lvl5pPr marL="895350" indent="-180975">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9750" y="3206355"/>
            <a:ext cx="8059738" cy="1398983"/>
          </a:xfrm>
        </p:spPr>
        <p:txBody>
          <a:bodyPr lIns="0" tIns="0" rIns="0"/>
          <a:lstStyle>
            <a:lvl1pPr marL="177800" indent="-171450">
              <a:buClr>
                <a:schemeClr val="bg2"/>
              </a:buClr>
              <a:buFont typeface="Arial" pitchFamily="34" charset="0"/>
              <a:buChar char="•"/>
              <a:defRPr>
                <a:solidFill>
                  <a:srgbClr val="747678"/>
                </a:solidFill>
              </a:defRPr>
            </a:lvl1pPr>
            <a:lvl2pPr marL="358775" indent="-171450">
              <a:buClr>
                <a:schemeClr val="bg2"/>
              </a:buClr>
              <a:buFont typeface="Arial" pitchFamily="34" charset="0"/>
              <a:buChar char="•"/>
              <a:defRPr>
                <a:solidFill>
                  <a:srgbClr val="747678"/>
                </a:solidFill>
              </a:defRPr>
            </a:lvl2pPr>
            <a:lvl3pPr marL="539750" indent="-171450">
              <a:buClr>
                <a:schemeClr val="bg2"/>
              </a:buClr>
              <a:buFont typeface="Arial" pitchFamily="34" charset="0"/>
              <a:buChar char="•"/>
              <a:defRPr>
                <a:solidFill>
                  <a:srgbClr val="747678"/>
                </a:solidFill>
              </a:defRPr>
            </a:lvl3pPr>
            <a:lvl4pPr marL="711200" indent="-171450">
              <a:buClr>
                <a:schemeClr val="bg2"/>
              </a:buClr>
              <a:buFont typeface="Arial" pitchFamily="34" charset="0"/>
              <a:buChar char="•"/>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11"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sp>
        <p:nvSpPr>
          <p:cNvPr id="14" name="Rectangle 13">
            <a:extLst>
              <a:ext uri="{FF2B5EF4-FFF2-40B4-BE49-F238E27FC236}">
                <a16:creationId xmlns:a16="http://schemas.microsoft.com/office/drawing/2014/main" id="{B2B7684A-3E20-9446-ABB3-C04C89F5B722}"/>
              </a:ext>
            </a:extLst>
          </p:cNvPr>
          <p:cNvSpPr/>
          <p:nvPr/>
        </p:nvSpPr>
        <p:spPr>
          <a:xfrm>
            <a:off x="0" y="0"/>
            <a:ext cx="9144000" cy="691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4F59AA4-7D0E-B342-8527-8537661F11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50067203"/>
      </p:ext>
    </p:extLst>
  </p:cSld>
  <p:clrMapOvr>
    <a:masterClrMapping/>
  </p:clrMapOvr>
  <p:extLst>
    <p:ext uri="{DCECCB84-F9BA-43D5-87BE-67443E8EF086}">
      <p15:sldGuideLst xmlns:p15="http://schemas.microsoft.com/office/powerpoint/2012/main">
        <p15:guide id="1" orient="horz" pos="1892">
          <p15:clr>
            <a:srgbClr val="FBAE40"/>
          </p15:clr>
        </p15:guide>
        <p15:guide id="2" pos="2880">
          <p15:clr>
            <a:srgbClr val="FBAE40"/>
          </p15:clr>
        </p15:guide>
        <p15:guide id="3" pos="340">
          <p15:clr>
            <a:srgbClr val="FBAE40"/>
          </p15:clr>
        </p15:guide>
        <p15:guide id="4" pos="5420">
          <p15:clr>
            <a:srgbClr val="FBAE40"/>
          </p15:clr>
        </p15:guide>
        <p15:guide id="5" orient="horz" pos="531">
          <p15:clr>
            <a:srgbClr val="FBAE40"/>
          </p15:clr>
        </p15:guide>
        <p15:guide id="6" orient="horz" pos="804">
          <p15:clr>
            <a:srgbClr val="FBAE40"/>
          </p15:clr>
        </p15:guide>
        <p15:guide id="7" orient="horz" pos="1008">
          <p15:clr>
            <a:srgbClr val="FBAE40"/>
          </p15:clr>
        </p15:guide>
        <p15:guide id="8" orient="horz" pos="2901">
          <p15:clr>
            <a:srgbClr val="FBAE40"/>
          </p15:clr>
        </p15:guide>
        <p15:guide id="9" orient="horz" pos="2019">
          <p15:clr>
            <a:srgbClr val="FBAE40"/>
          </p15:clr>
        </p15:guide>
        <p15:guide id="10" orient="horz" pos="3012">
          <p15:clr>
            <a:srgbClr val="FBAE40"/>
          </p15:clr>
        </p15:guide>
        <p15:guide id="11" orient="horz" pos="313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842964"/>
            <a:ext cx="8068566" cy="433386"/>
          </a:xfrm>
        </p:spPr>
        <p:txBody>
          <a:bodyPr/>
          <a:lstStyle>
            <a:lvl1pPr>
              <a:lnSpc>
                <a:spcPct val="80000"/>
              </a:lnSpc>
              <a:defRPr/>
            </a:lvl1pPr>
          </a:lstStyle>
          <a:p>
            <a:r>
              <a:rPr lang="en-US"/>
              <a:t>CLICK TO EDIT MASTER TITLE STYLE</a:t>
            </a:r>
          </a:p>
        </p:txBody>
      </p:sp>
      <p:sp>
        <p:nvSpPr>
          <p:cNvPr id="3" name="Table Placeholder 2"/>
          <p:cNvSpPr>
            <a:spLocks noGrp="1"/>
          </p:cNvSpPr>
          <p:nvPr>
            <p:ph type="tbl" idx="1"/>
          </p:nvPr>
        </p:nvSpPr>
        <p:spPr>
          <a:xfrm>
            <a:off x="539751" y="1601391"/>
            <a:ext cx="8068566" cy="3003947"/>
          </a:xfrm>
        </p:spPr>
        <p:txBody>
          <a:bodyPr lIns="0" tIns="0" rIns="0"/>
          <a:lstStyle>
            <a:lvl1pPr>
              <a:defRPr>
                <a:solidFill>
                  <a:srgbClr val="747678"/>
                </a:solidFill>
              </a:defRPr>
            </a:lvl1pPr>
          </a:lstStyle>
          <a:p>
            <a:pPr lvl="0"/>
            <a:r>
              <a:rPr lang="en-US" noProof="0"/>
              <a:t>Click icon to add table</a:t>
            </a:r>
          </a:p>
        </p:txBody>
      </p:sp>
      <p:sp>
        <p:nvSpPr>
          <p:cNvPr id="8"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9"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sp>
        <p:nvSpPr>
          <p:cNvPr id="13" name="Rectangle 12">
            <a:extLst>
              <a:ext uri="{FF2B5EF4-FFF2-40B4-BE49-F238E27FC236}">
                <a16:creationId xmlns:a16="http://schemas.microsoft.com/office/drawing/2014/main" id="{2BE18308-F12A-BE4D-90DD-538A0B53E35C}"/>
              </a:ext>
            </a:extLst>
          </p:cNvPr>
          <p:cNvSpPr/>
          <p:nvPr/>
        </p:nvSpPr>
        <p:spPr>
          <a:xfrm>
            <a:off x="0" y="0"/>
            <a:ext cx="9144000" cy="691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64EBF7B-2DF9-C940-A5B7-61AC6004FDA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129265531"/>
      </p:ext>
    </p:extLst>
  </p:cSld>
  <p:clrMapOvr>
    <a:masterClrMapping/>
  </p:clrMapOvr>
  <p:extLst>
    <p:ext uri="{DCECCB84-F9BA-43D5-87BE-67443E8EF086}">
      <p15:sldGuideLst xmlns:p15="http://schemas.microsoft.com/office/powerpoint/2012/main">
        <p15:guide id="1" orient="horz" pos="2901">
          <p15:clr>
            <a:srgbClr val="FBAE40"/>
          </p15:clr>
        </p15:guide>
        <p15:guide id="2" pos="2880">
          <p15:clr>
            <a:srgbClr val="FBAE40"/>
          </p15:clr>
        </p15:guide>
        <p15:guide id="3" orient="horz" pos="531">
          <p15:clr>
            <a:srgbClr val="FBAE40"/>
          </p15:clr>
        </p15:guide>
        <p15:guide id="4" orient="horz" pos="804">
          <p15:clr>
            <a:srgbClr val="FBAE40"/>
          </p15:clr>
        </p15:guide>
        <p15:guide id="5" orient="horz" pos="1008">
          <p15:clr>
            <a:srgbClr val="FBAE40"/>
          </p15:clr>
        </p15:guide>
        <p15:guide id="6" pos="340">
          <p15:clr>
            <a:srgbClr val="FBAE40"/>
          </p15:clr>
        </p15:guide>
        <p15:guide id="7" pos="5420">
          <p15:clr>
            <a:srgbClr val="FBAE40"/>
          </p15:clr>
        </p15:guide>
        <p15:guide id="8" orient="horz" pos="3012">
          <p15:clr>
            <a:srgbClr val="FBAE40"/>
          </p15:clr>
        </p15:guide>
        <p15:guide id="9" orient="horz" pos="313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ase Study - single column">
    <p:spTree>
      <p:nvGrpSpPr>
        <p:cNvPr id="1" name=""/>
        <p:cNvGrpSpPr/>
        <p:nvPr/>
      </p:nvGrpSpPr>
      <p:grpSpPr>
        <a:xfrm>
          <a:off x="0" y="0"/>
          <a:ext cx="0" cy="0"/>
          <a:chOff x="0" y="0"/>
          <a:chExt cx="0" cy="0"/>
        </a:xfrm>
      </p:grpSpPr>
      <p:cxnSp>
        <p:nvCxnSpPr>
          <p:cNvPr id="4" name="Straight Connector 3"/>
          <p:cNvCxnSpPr/>
          <p:nvPr/>
        </p:nvCxnSpPr>
        <p:spPr>
          <a:xfrm>
            <a:off x="0" y="5000625"/>
            <a:ext cx="9142413" cy="0"/>
          </a:xfrm>
          <a:prstGeom prst="line">
            <a:avLst/>
          </a:prstGeom>
          <a:ln w="12700" cmpd="sng">
            <a:solidFill>
              <a:srgbClr val="009FDA"/>
            </a:solidFill>
          </a:ln>
          <a:effectLst/>
        </p:spPr>
        <p:style>
          <a:lnRef idx="2">
            <a:schemeClr val="accent1"/>
          </a:lnRef>
          <a:fillRef idx="0">
            <a:schemeClr val="accent1"/>
          </a:fillRef>
          <a:effectRef idx="1">
            <a:schemeClr val="accent1"/>
          </a:effectRef>
          <a:fontRef idx="minor">
            <a:schemeClr val="tx1"/>
          </a:fontRef>
        </p:style>
      </p:cxnSp>
      <p:sp>
        <p:nvSpPr>
          <p:cNvPr id="6" name="TextBox 7"/>
          <p:cNvSpPr txBox="1">
            <a:spLocks noChangeArrowheads="1"/>
          </p:cNvSpPr>
          <p:nvPr/>
        </p:nvSpPr>
        <p:spPr bwMode="auto">
          <a:xfrm>
            <a:off x="3808413" y="4829175"/>
            <a:ext cx="487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r>
              <a:rPr lang="en-US" altLang="en-US" sz="600"/>
              <a:t>Hays Commercial-in-Confidence</a:t>
            </a:r>
          </a:p>
        </p:txBody>
      </p:sp>
      <p:sp>
        <p:nvSpPr>
          <p:cNvPr id="17" name="Title 1"/>
          <p:cNvSpPr>
            <a:spLocks noGrp="1"/>
          </p:cNvSpPr>
          <p:nvPr>
            <p:ph type="title"/>
          </p:nvPr>
        </p:nvSpPr>
        <p:spPr>
          <a:xfrm>
            <a:off x="544521" y="842963"/>
            <a:ext cx="8059729" cy="433388"/>
          </a:xfrm>
        </p:spPr>
        <p:txBody>
          <a:bodyPr/>
          <a:lstStyle>
            <a:lvl1pPr>
              <a:lnSpc>
                <a:spcPct val="80000"/>
              </a:lnSpc>
              <a:defRPr/>
            </a:lvl1pPr>
          </a:lstStyle>
          <a:p>
            <a:r>
              <a:rPr lang="en-US"/>
              <a:t>Click to edit Master title style</a:t>
            </a:r>
          </a:p>
        </p:txBody>
      </p:sp>
      <p:sp>
        <p:nvSpPr>
          <p:cNvPr id="18" name="Content Placeholder 2"/>
          <p:cNvSpPr>
            <a:spLocks noGrp="1"/>
          </p:cNvSpPr>
          <p:nvPr>
            <p:ph idx="1"/>
          </p:nvPr>
        </p:nvSpPr>
        <p:spPr>
          <a:xfrm>
            <a:off x="544521" y="1600199"/>
            <a:ext cx="8059737" cy="3003551"/>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71BD20C8-23F2-364D-9F16-7AF4F2DC37C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
        <p:nvSpPr>
          <p:cNvPr id="11" name="Rectangle 10">
            <a:extLst>
              <a:ext uri="{FF2B5EF4-FFF2-40B4-BE49-F238E27FC236}">
                <a16:creationId xmlns:a16="http://schemas.microsoft.com/office/drawing/2014/main" id="{8059B51F-3C0A-D541-940B-18BE2DC1218A}"/>
              </a:ext>
            </a:extLst>
          </p:cNvPr>
          <p:cNvSpPr/>
          <p:nvPr userDrawn="1"/>
        </p:nvSpPr>
        <p:spPr>
          <a:xfrm>
            <a:off x="-11432" y="-4549"/>
            <a:ext cx="9159368" cy="253242"/>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2" name="TextBox 11">
            <a:extLst>
              <a:ext uri="{FF2B5EF4-FFF2-40B4-BE49-F238E27FC236}">
                <a16:creationId xmlns:a16="http://schemas.microsoft.com/office/drawing/2014/main" id="{F31905F0-9AFA-484A-A934-18D803A68C87}"/>
              </a:ext>
            </a:extLst>
          </p:cNvPr>
          <p:cNvSpPr txBox="1">
            <a:spLocks noChangeArrowheads="1"/>
          </p:cNvSpPr>
          <p:nvPr userDrawn="1"/>
        </p:nvSpPr>
        <p:spPr bwMode="auto">
          <a:xfrm>
            <a:off x="7780338" y="41821"/>
            <a:ext cx="825500" cy="153988"/>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spTree>
    <p:extLst>
      <p:ext uri="{BB962C8B-B14F-4D97-AF65-F5344CB8AC3E}">
        <p14:creationId xmlns:p14="http://schemas.microsoft.com/office/powerpoint/2010/main" val="3616109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Case Study - single column">
    <p:spTree>
      <p:nvGrpSpPr>
        <p:cNvPr id="1" name=""/>
        <p:cNvGrpSpPr/>
        <p:nvPr/>
      </p:nvGrpSpPr>
      <p:grpSpPr>
        <a:xfrm>
          <a:off x="0" y="0"/>
          <a:ext cx="0" cy="0"/>
          <a:chOff x="0" y="0"/>
          <a:chExt cx="0" cy="0"/>
        </a:xfrm>
      </p:grpSpPr>
      <p:cxnSp>
        <p:nvCxnSpPr>
          <p:cNvPr id="4" name="Straight Connector 3"/>
          <p:cNvCxnSpPr/>
          <p:nvPr/>
        </p:nvCxnSpPr>
        <p:spPr>
          <a:xfrm>
            <a:off x="0" y="5000625"/>
            <a:ext cx="9142413" cy="0"/>
          </a:xfrm>
          <a:prstGeom prst="line">
            <a:avLst/>
          </a:prstGeom>
          <a:ln w="12700" cmpd="sng">
            <a:solidFill>
              <a:srgbClr val="009FDA"/>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0" y="4183063"/>
            <a:ext cx="9142413" cy="0"/>
          </a:xfrm>
          <a:prstGeom prst="line">
            <a:avLst/>
          </a:prstGeom>
          <a:ln w="12700" cmpd="sng">
            <a:solidFill>
              <a:srgbClr val="009FDA"/>
            </a:solidFill>
          </a:ln>
          <a:effectLst/>
        </p:spPr>
        <p:style>
          <a:lnRef idx="2">
            <a:schemeClr val="accent1"/>
          </a:lnRef>
          <a:fillRef idx="0">
            <a:schemeClr val="accent1"/>
          </a:fillRef>
          <a:effectRef idx="1">
            <a:schemeClr val="accent1"/>
          </a:effectRef>
          <a:fontRef idx="minor">
            <a:schemeClr val="tx1"/>
          </a:fontRef>
        </p:style>
      </p:cxnSp>
      <p:sp>
        <p:nvSpPr>
          <p:cNvPr id="6" name="TextBox 7"/>
          <p:cNvSpPr txBox="1">
            <a:spLocks noChangeArrowheads="1"/>
          </p:cNvSpPr>
          <p:nvPr/>
        </p:nvSpPr>
        <p:spPr bwMode="auto">
          <a:xfrm>
            <a:off x="3808413" y="4829175"/>
            <a:ext cx="487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r>
              <a:rPr lang="en-US" altLang="en-US" sz="600"/>
              <a:t>Hays Commercial-in-Confidence</a:t>
            </a:r>
          </a:p>
        </p:txBody>
      </p:sp>
      <p:sp>
        <p:nvSpPr>
          <p:cNvPr id="17" name="Title 1"/>
          <p:cNvSpPr>
            <a:spLocks noGrp="1"/>
          </p:cNvSpPr>
          <p:nvPr>
            <p:ph type="title"/>
          </p:nvPr>
        </p:nvSpPr>
        <p:spPr>
          <a:xfrm>
            <a:off x="544521" y="842963"/>
            <a:ext cx="8059729" cy="433388"/>
          </a:xfrm>
        </p:spPr>
        <p:txBody>
          <a:bodyPr/>
          <a:lstStyle>
            <a:lvl1pPr>
              <a:lnSpc>
                <a:spcPct val="80000"/>
              </a:lnSpc>
              <a:defRPr/>
            </a:lvl1pPr>
          </a:lstStyle>
          <a:p>
            <a:r>
              <a:rPr lang="en-US"/>
              <a:t>Click to edit Master title style</a:t>
            </a:r>
          </a:p>
        </p:txBody>
      </p:sp>
      <p:sp>
        <p:nvSpPr>
          <p:cNvPr id="18" name="Content Placeholder 2"/>
          <p:cNvSpPr>
            <a:spLocks noGrp="1"/>
          </p:cNvSpPr>
          <p:nvPr>
            <p:ph idx="1"/>
          </p:nvPr>
        </p:nvSpPr>
        <p:spPr>
          <a:xfrm>
            <a:off x="544521" y="1600199"/>
            <a:ext cx="8059737" cy="2476042"/>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B87ABEE6-DA79-DA4F-945E-FA3EEA456B9E}"/>
              </a:ext>
            </a:extLst>
          </p:cNvPr>
          <p:cNvSpPr/>
          <p:nvPr userDrawn="1"/>
        </p:nvSpPr>
        <p:spPr>
          <a:xfrm>
            <a:off x="-11432" y="-4549"/>
            <a:ext cx="9159368" cy="253242"/>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6" name="TextBox 15">
            <a:extLst>
              <a:ext uri="{FF2B5EF4-FFF2-40B4-BE49-F238E27FC236}">
                <a16:creationId xmlns:a16="http://schemas.microsoft.com/office/drawing/2014/main" id="{4F70DFB2-186D-5C4B-ABA1-7222A914F7CD}"/>
              </a:ext>
            </a:extLst>
          </p:cNvPr>
          <p:cNvSpPr txBox="1">
            <a:spLocks noChangeArrowheads="1"/>
          </p:cNvSpPr>
          <p:nvPr userDrawn="1"/>
        </p:nvSpPr>
        <p:spPr bwMode="auto">
          <a:xfrm>
            <a:off x="7780338" y="41821"/>
            <a:ext cx="825500" cy="153988"/>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pic>
        <p:nvPicPr>
          <p:cNvPr id="19" name="Picture 18">
            <a:extLst>
              <a:ext uri="{FF2B5EF4-FFF2-40B4-BE49-F238E27FC236}">
                <a16:creationId xmlns:a16="http://schemas.microsoft.com/office/drawing/2014/main" id="{4E0C809C-20EA-B649-B625-2037C8BF9A8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Tree>
    <p:extLst>
      <p:ext uri="{BB962C8B-B14F-4D97-AF65-F5344CB8AC3E}">
        <p14:creationId xmlns:p14="http://schemas.microsoft.com/office/powerpoint/2010/main" val="26113363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slide - no logo">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6827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40">
          <p15:clr>
            <a:srgbClr val="FBAE40"/>
          </p15:clr>
        </p15:guide>
        <p15:guide id="4" pos="5420">
          <p15:clr>
            <a:srgbClr val="FBAE40"/>
          </p15:clr>
        </p15:guide>
        <p15:guide id="5" orient="horz" pos="342">
          <p15:clr>
            <a:srgbClr val="FBAE40"/>
          </p15:clr>
        </p15:guide>
        <p15:guide id="6" orient="horz" pos="29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cxnSp>
        <p:nvCxnSpPr>
          <p:cNvPr id="5" name="Straight Connector 4"/>
          <p:cNvCxnSpPr/>
          <p:nvPr userDrawn="1"/>
        </p:nvCxnSpPr>
        <p:spPr>
          <a:xfrm>
            <a:off x="6" y="5000625"/>
            <a:ext cx="9142413" cy="0"/>
          </a:xfrm>
          <a:prstGeom prst="line">
            <a:avLst/>
          </a:prstGeom>
          <a:ln w="12700" cmpd="sng">
            <a:solidFill>
              <a:srgbClr val="009FDA"/>
            </a:solidFill>
          </a:ln>
          <a:effectLst/>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title" hasCustomPrompt="1"/>
          </p:nvPr>
        </p:nvSpPr>
        <p:spPr>
          <a:xfrm>
            <a:off x="544521" y="842963"/>
            <a:ext cx="8059729" cy="433388"/>
          </a:xfrm>
        </p:spPr>
        <p:txBody>
          <a:bodyPr/>
          <a:lstStyle>
            <a:lvl1pPr>
              <a:lnSpc>
                <a:spcPct val="80000"/>
              </a:lnSpc>
              <a:defRPr/>
            </a:lvl1pPr>
          </a:lstStyle>
          <a:p>
            <a:r>
              <a:rPr lang="en-US"/>
              <a:t>CLICK TO EDIT MASTER TITLE STYLE</a:t>
            </a:r>
          </a:p>
        </p:txBody>
      </p:sp>
      <p:sp>
        <p:nvSpPr>
          <p:cNvPr id="7" name="Content Placeholder 2"/>
          <p:cNvSpPr>
            <a:spLocks noGrp="1"/>
          </p:cNvSpPr>
          <p:nvPr>
            <p:ph idx="1"/>
          </p:nvPr>
        </p:nvSpPr>
        <p:spPr>
          <a:xfrm>
            <a:off x="544521" y="1600198"/>
            <a:ext cx="8059737" cy="3078127"/>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p:cNvSpPr txBox="1"/>
          <p:nvPr userDrawn="1"/>
        </p:nvSpPr>
        <p:spPr>
          <a:xfrm>
            <a:off x="3808673" y="4829248"/>
            <a:ext cx="4876800" cy="184666"/>
          </a:xfrm>
          <a:prstGeom prst="rect">
            <a:avLst/>
          </a:prstGeom>
          <a:noFill/>
        </p:spPr>
        <p:txBody>
          <a:bodyPr wrap="square" rtlCol="0">
            <a:spAutoFit/>
          </a:bodyPr>
          <a:lstStyle/>
          <a:p>
            <a:pPr algn="r"/>
            <a:r>
              <a:rPr lang="en-US" sz="600"/>
              <a:t>Hays</a:t>
            </a:r>
            <a:r>
              <a:rPr lang="en-US" sz="600" baseline="0"/>
              <a:t> </a:t>
            </a:r>
            <a:r>
              <a:rPr lang="en-US" sz="600"/>
              <a:t>Commercial-in-Confidence</a:t>
            </a:r>
          </a:p>
        </p:txBody>
      </p:sp>
      <p:pic>
        <p:nvPicPr>
          <p:cNvPr id="10" name="Picture 9" descr="TalentSolutions_Blu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3842" y="404529"/>
            <a:ext cx="1567743" cy="185121"/>
          </a:xfrm>
          <a:prstGeom prst="rect">
            <a:avLst/>
          </a:prstGeom>
        </p:spPr>
      </p:pic>
      <p:sp>
        <p:nvSpPr>
          <p:cNvPr id="11" name="Rectangle 10"/>
          <p:cNvSpPr/>
          <p:nvPr userDrawn="1"/>
        </p:nvSpPr>
        <p:spPr>
          <a:xfrm>
            <a:off x="1587" y="-13064"/>
            <a:ext cx="9142413" cy="289367"/>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TextBox 11"/>
          <p:cNvSpPr txBox="1">
            <a:spLocks noChangeArrowheads="1"/>
          </p:cNvSpPr>
          <p:nvPr userDrawn="1"/>
        </p:nvSpPr>
        <p:spPr bwMode="auto">
          <a:xfrm>
            <a:off x="7780296" y="54675"/>
            <a:ext cx="825547"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spTree>
    <p:extLst>
      <p:ext uri="{BB962C8B-B14F-4D97-AF65-F5344CB8AC3E}">
        <p14:creationId xmlns:p14="http://schemas.microsoft.com/office/powerpoint/2010/main" val="896513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17"/>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6530937" y="2527370"/>
            <a:ext cx="2069882" cy="2075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79011" y="146230"/>
            <a:ext cx="2657663" cy="676387"/>
          </a:xfrm>
          <a:prstGeom prst="rect">
            <a:avLst/>
          </a:prstGeom>
        </p:spPr>
      </p:pic>
      <p:sp>
        <p:nvSpPr>
          <p:cNvPr id="4098" name="Rectangle 2"/>
          <p:cNvSpPr>
            <a:spLocks noGrp="1" noChangeArrowheads="1"/>
          </p:cNvSpPr>
          <p:nvPr>
            <p:ph type="ctrTitle" hasCustomPrompt="1"/>
          </p:nvPr>
        </p:nvSpPr>
        <p:spPr>
          <a:xfrm>
            <a:off x="544521" y="981551"/>
            <a:ext cx="8054975" cy="1272983"/>
          </a:xfrm>
        </p:spPr>
        <p:txBody>
          <a:bodyPr/>
          <a:lstStyle>
            <a:lvl1pPr>
              <a:lnSpc>
                <a:spcPct val="80000"/>
              </a:lnSpc>
              <a:defRPr sz="3200"/>
            </a:lvl1pPr>
          </a:lstStyle>
          <a:p>
            <a:r>
              <a:rPr lang="en-US"/>
              <a:t>CLICK TO EDIT MASTER TITLE STYLE</a:t>
            </a:r>
          </a:p>
        </p:txBody>
      </p:sp>
      <p:sp>
        <p:nvSpPr>
          <p:cNvPr id="4099" name="Rectangle 3"/>
          <p:cNvSpPr>
            <a:spLocks noGrp="1" noChangeArrowheads="1"/>
          </p:cNvSpPr>
          <p:nvPr>
            <p:ph type="subTitle" idx="1"/>
          </p:nvPr>
        </p:nvSpPr>
        <p:spPr>
          <a:xfrm>
            <a:off x="544513" y="2279536"/>
            <a:ext cx="5496190" cy="1293019"/>
          </a:xfrm>
        </p:spPr>
        <p:txBody>
          <a:bodyPr lIns="0" tIns="0" rIns="0"/>
          <a:lstStyle>
            <a:lvl1pPr>
              <a:defRPr sz="1400" b="1">
                <a:solidFill>
                  <a:srgbClr val="747678"/>
                </a:solidFill>
              </a:defRPr>
            </a:lvl1pPr>
          </a:lstStyle>
          <a:p>
            <a:r>
              <a:rPr lang="en-US"/>
              <a:t>Click to edit Master subtitle style</a:t>
            </a:r>
          </a:p>
        </p:txBody>
      </p:sp>
      <p:sp>
        <p:nvSpPr>
          <p:cNvPr id="6" name="Rectangle 4"/>
          <p:cNvSpPr>
            <a:spLocks noGrp="1" noChangeArrowheads="1"/>
          </p:cNvSpPr>
          <p:nvPr>
            <p:ph type="dt" sz="half" idx="10"/>
          </p:nvPr>
        </p:nvSpPr>
        <p:spPr bwMode="auto">
          <a:xfrm>
            <a:off x="560396" y="4776127"/>
            <a:ext cx="1239837" cy="198438"/>
          </a:xfrm>
          <a:prstGeom prst="rect">
            <a:avLst/>
          </a:prstGeom>
          <a:ln>
            <a:miter lim="800000"/>
            <a:headEnd/>
            <a:tailEnd/>
          </a:ln>
        </p:spPr>
        <p:txBody>
          <a:bodyPr vert="horz" wrap="square" lIns="0" tIns="0" rIns="0" bIns="0" numCol="1" anchor="ctr" anchorCtr="0" compatLnSpc="1">
            <a:prstTxWarp prst="textNoShape">
              <a:avLst/>
            </a:prstTxWarp>
          </a:bodyPr>
          <a:lstStyle>
            <a:lvl1pPr>
              <a:defRPr sz="900" dirty="0">
                <a:latin typeface="Arial" pitchFamily="34" charset="0"/>
                <a:ea typeface="ＭＳ Ｐゴシック" pitchFamily="123" charset="-128"/>
                <a:cs typeface="+mn-cs"/>
              </a:defRPr>
            </a:lvl1pPr>
          </a:lstStyle>
          <a:p>
            <a:fld id="{23DF1DB9-CD1E-C945-9070-1E6B02B0AFC0}" type="datetimeFigureOut">
              <a:rPr lang="en-US" smtClean="0"/>
              <a:t>11/1/2024</a:t>
            </a:fld>
            <a:endParaRPr lang="en-US"/>
          </a:p>
        </p:txBody>
      </p:sp>
      <p:sp>
        <p:nvSpPr>
          <p:cNvPr id="7" name="Rectangle 5"/>
          <p:cNvSpPr>
            <a:spLocks noGrp="1" noChangeArrowheads="1"/>
          </p:cNvSpPr>
          <p:nvPr>
            <p:ph type="ftr" sz="quarter" idx="11"/>
          </p:nvPr>
        </p:nvSpPr>
        <p:spPr>
          <a:xfrm>
            <a:off x="1951047" y="4776127"/>
            <a:ext cx="5231951" cy="198438"/>
          </a:xfrm>
        </p:spPr>
        <p:txBody>
          <a:bodyPr anchor="ctr"/>
          <a:lstStyle>
            <a:lvl1pPr algn="ctr">
              <a:defRPr b="0" dirty="0"/>
            </a:lvl1pPr>
          </a:lstStyle>
          <a:p>
            <a:endParaRPr lang="en-US"/>
          </a:p>
        </p:txBody>
      </p:sp>
    </p:spTree>
    <p:extLst>
      <p:ext uri="{BB962C8B-B14F-4D97-AF65-F5344CB8AC3E}">
        <p14:creationId xmlns:p14="http://schemas.microsoft.com/office/powerpoint/2010/main" val="1426829852"/>
      </p:ext>
    </p:extLst>
  </p:cSld>
  <p:clrMapOvr>
    <a:masterClrMapping/>
  </p:clrMapOvr>
  <p:extLst>
    <p:ext uri="{DCECCB84-F9BA-43D5-87BE-67443E8EF086}">
      <p15:sldGuideLst xmlns:p15="http://schemas.microsoft.com/office/powerpoint/2012/main">
        <p15:guide id="1" orient="horz" pos="2255">
          <p15:clr>
            <a:srgbClr val="FBAE40"/>
          </p15:clr>
        </p15:guide>
        <p15:guide id="3" pos="340">
          <p15:clr>
            <a:srgbClr val="FBAE40"/>
          </p15:clr>
        </p15:guide>
        <p15:guide id="4" pos="5420">
          <p15:clr>
            <a:srgbClr val="FBAE40"/>
          </p15:clr>
        </p15:guide>
        <p15:guide id="5" orient="horz" pos="615">
          <p15:clr>
            <a:srgbClr val="FBAE40"/>
          </p15:clr>
        </p15:guide>
        <p15:guide id="6" orient="horz" pos="1435">
          <p15:clr>
            <a:srgbClr val="FBAE40"/>
          </p15:clr>
        </p15:guide>
        <p15:guide id="7" orient="horz" pos="2901">
          <p15:clr>
            <a:srgbClr val="FBAE40"/>
          </p15:clr>
        </p15:guide>
        <p15:guide id="8" orient="horz" pos="14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4521" y="842963"/>
            <a:ext cx="8059737" cy="433388"/>
          </a:xfrm>
        </p:spPr>
        <p:txBody>
          <a:bodyPr/>
          <a:lstStyle>
            <a:lvl1pPr>
              <a:lnSpc>
                <a:spcPct val="80000"/>
              </a:lnSpc>
              <a:defRPr/>
            </a:lvl1pPr>
          </a:lstStyle>
          <a:p>
            <a:r>
              <a:rPr lang="en-US"/>
              <a:t>CLICK TO EDIT MASTER TITLE STYLE</a:t>
            </a:r>
          </a:p>
        </p:txBody>
      </p:sp>
      <p:sp>
        <p:nvSpPr>
          <p:cNvPr id="3" name="Content Placeholder 2"/>
          <p:cNvSpPr>
            <a:spLocks noGrp="1"/>
          </p:cNvSpPr>
          <p:nvPr>
            <p:ph idx="1"/>
          </p:nvPr>
        </p:nvSpPr>
        <p:spPr>
          <a:xfrm>
            <a:off x="544521" y="1600199"/>
            <a:ext cx="8059737" cy="3003551"/>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6" name="Rectangle 6"/>
          <p:cNvSpPr>
            <a:spLocks noGrp="1" noChangeArrowheads="1"/>
          </p:cNvSpPr>
          <p:nvPr>
            <p:ph type="sldNum" sz="quarter" idx="11"/>
          </p:nvPr>
        </p:nvSpPr>
        <p:spPr>
          <a:xfrm>
            <a:off x="8053329" y="4779320"/>
            <a:ext cx="556351" cy="205429"/>
          </a:xfrm>
        </p:spPr>
        <p:txBody>
          <a:bodyPr tIns="36000" rIns="0" bIns="36000" anchor="ctr"/>
          <a:lstStyle>
            <a:lvl1pPr>
              <a:defRPr/>
            </a:lvl1pPr>
          </a:lstStyle>
          <a:p>
            <a:fld id="{A2749AB1-8F86-F14E-B518-A7EE559D84FB}" type="slidenum">
              <a:rPr lang="en-US" smtClean="0"/>
              <a:t>‹#›</a:t>
            </a:fld>
            <a:endParaRPr lang="en-US"/>
          </a:p>
        </p:txBody>
      </p:sp>
      <p:pic>
        <p:nvPicPr>
          <p:cNvPr id="9" name="Picture 8">
            <a:extLst>
              <a:ext uri="{FF2B5EF4-FFF2-40B4-BE49-F238E27FC236}">
                <a16:creationId xmlns:a16="http://schemas.microsoft.com/office/drawing/2014/main" id="{1529D0A4-56E2-B946-BCB2-134CE56518A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Tree>
    <p:extLst>
      <p:ext uri="{BB962C8B-B14F-4D97-AF65-F5344CB8AC3E}">
        <p14:creationId xmlns:p14="http://schemas.microsoft.com/office/powerpoint/2010/main" val="1005448453"/>
      </p:ext>
    </p:extLst>
  </p:cSld>
  <p:clrMapOvr>
    <a:masterClrMapping/>
  </p:clrMapOvr>
  <p:extLst>
    <p:ext uri="{DCECCB84-F9BA-43D5-87BE-67443E8EF086}">
      <p15:sldGuideLst xmlns:p15="http://schemas.microsoft.com/office/powerpoint/2012/main">
        <p15:guide id="2" pos="2880">
          <p15:clr>
            <a:srgbClr val="FBAE40"/>
          </p15:clr>
        </p15:guide>
        <p15:guide id="3" pos="340">
          <p15:clr>
            <a:srgbClr val="FBAE40"/>
          </p15:clr>
        </p15:guide>
        <p15:guide id="4" pos="5423">
          <p15:clr>
            <a:srgbClr val="FBAE40"/>
          </p15:clr>
        </p15:guide>
        <p15:guide id="5" orient="horz" pos="527">
          <p15:clr>
            <a:srgbClr val="FBAE40"/>
          </p15:clr>
        </p15:guide>
        <p15:guide id="6" orient="horz" pos="804">
          <p15:clr>
            <a:srgbClr val="FBAE40"/>
          </p15:clr>
        </p15:guide>
        <p15:guide id="7" orient="horz" pos="1006">
          <p15:clr>
            <a:srgbClr val="FBAE40"/>
          </p15:clr>
        </p15:guide>
        <p15:guide id="9" orient="horz" pos="2904">
          <p15:clr>
            <a:srgbClr val="FBAE40"/>
          </p15:clr>
        </p15:guide>
        <p15:guide id="10" orient="horz" pos="3144">
          <p15:clr>
            <a:srgbClr val="FBAE40"/>
          </p15:clr>
        </p15:guide>
        <p15:guide id="11" orient="horz" pos="300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Header - light">
    <p:spTree>
      <p:nvGrpSpPr>
        <p:cNvPr id="1" name=""/>
        <p:cNvGrpSpPr/>
        <p:nvPr/>
      </p:nvGrpSpPr>
      <p:grpSpPr>
        <a:xfrm>
          <a:off x="0" y="0"/>
          <a:ext cx="0" cy="0"/>
          <a:chOff x="0" y="0"/>
          <a:chExt cx="0" cy="0"/>
        </a:xfrm>
      </p:grpSpPr>
      <p:sp>
        <p:nvSpPr>
          <p:cNvPr id="3" name="Rectangle 5"/>
          <p:cNvSpPr>
            <a:spLocks noChangeArrowheads="1"/>
          </p:cNvSpPr>
          <p:nvPr/>
        </p:nvSpPr>
        <p:spPr bwMode="auto">
          <a:xfrm>
            <a:off x="0" y="0"/>
            <a:ext cx="9144000" cy="51435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Text Placeholder 9"/>
          <p:cNvSpPr>
            <a:spLocks noGrp="1"/>
          </p:cNvSpPr>
          <p:nvPr>
            <p:ph type="body" sz="quarter" idx="12" hasCustomPrompt="1"/>
          </p:nvPr>
        </p:nvSpPr>
        <p:spPr>
          <a:xfrm>
            <a:off x="544522" y="1135858"/>
            <a:ext cx="8054975" cy="1435892"/>
          </a:xfrm>
        </p:spPr>
        <p:txBody>
          <a:bodyPr lIns="0" tIns="0" rIns="0"/>
          <a:lstStyle>
            <a:lvl1pPr marL="0" indent="0">
              <a:lnSpc>
                <a:spcPts val="3600"/>
              </a:lnSpc>
              <a:buNone/>
              <a:defRPr sz="3600" b="1">
                <a:solidFill>
                  <a:schemeClr val="bg1"/>
                </a:solidFill>
              </a:defRPr>
            </a:lvl1pPr>
          </a:lstStyle>
          <a:p>
            <a:pPr lvl="0"/>
            <a:r>
              <a:rPr lang="en-US"/>
              <a:t>CLICK TO EDIT MASTER TEXT STYLES</a:t>
            </a:r>
          </a:p>
        </p:txBody>
      </p:sp>
      <p:sp>
        <p:nvSpPr>
          <p:cNvPr id="7" name="Rectangle 5"/>
          <p:cNvSpPr>
            <a:spLocks noGrp="1" noChangeArrowheads="1"/>
          </p:cNvSpPr>
          <p:nvPr>
            <p:ph type="ftr" sz="quarter" idx="10"/>
          </p:nvPr>
        </p:nvSpPr>
        <p:spPr>
          <a:xfrm>
            <a:off x="560397" y="4779320"/>
            <a:ext cx="7327680" cy="205429"/>
          </a:xfrm>
        </p:spPr>
        <p:txBody>
          <a:bodyPr anchor="ctr"/>
          <a:lstStyle>
            <a:lvl1pPr>
              <a:defRPr b="0">
                <a:solidFill>
                  <a:schemeClr val="bg1"/>
                </a:solidFill>
              </a:defRPr>
            </a:lvl1pPr>
          </a:lstStyle>
          <a:p>
            <a:endParaRPr lang="en-US"/>
          </a:p>
        </p:txBody>
      </p:sp>
      <p:sp>
        <p:nvSpPr>
          <p:cNvPr id="8" name="Rectangle 6"/>
          <p:cNvSpPr>
            <a:spLocks noGrp="1" noChangeArrowheads="1"/>
          </p:cNvSpPr>
          <p:nvPr>
            <p:ph type="sldNum" sz="quarter" idx="11"/>
          </p:nvPr>
        </p:nvSpPr>
        <p:spPr>
          <a:xfrm>
            <a:off x="8053329" y="4779321"/>
            <a:ext cx="556351" cy="205428"/>
          </a:xfrm>
        </p:spPr>
        <p:txBody>
          <a:bodyPr tIns="36000" rIns="0" bIns="36000" anchor="ctr"/>
          <a:lstStyle>
            <a:lvl1pPr>
              <a:defRPr>
                <a:solidFill>
                  <a:schemeClr val="bg1"/>
                </a:solidFill>
              </a:defRPr>
            </a:lvl1pPr>
          </a:lstStyle>
          <a:p>
            <a:fld id="{A2749AB1-8F86-F14E-B518-A7EE559D84FB}" type="slidenum">
              <a:rPr lang="en-US" smtClean="0"/>
              <a:pPr/>
              <a:t>‹#›</a:t>
            </a:fld>
            <a:endParaRPr lang="en-US"/>
          </a:p>
        </p:txBody>
      </p:sp>
    </p:spTree>
    <p:extLst>
      <p:ext uri="{BB962C8B-B14F-4D97-AF65-F5344CB8AC3E}">
        <p14:creationId xmlns:p14="http://schemas.microsoft.com/office/powerpoint/2010/main" val="400032945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40">
          <p15:clr>
            <a:srgbClr val="FBAE40"/>
          </p15:clr>
        </p15:guide>
        <p15:guide id="4" pos="5420">
          <p15:clr>
            <a:srgbClr val="FBAE40"/>
          </p15:clr>
        </p15:guide>
        <p15:guide id="5" orient="horz" pos="713">
          <p15:clr>
            <a:srgbClr val="FBAE40"/>
          </p15:clr>
        </p15:guide>
        <p15:guide id="6" orient="horz" pos="2901">
          <p15:clr>
            <a:srgbClr val="FBAE40"/>
          </p15:clr>
        </p15:guide>
        <p15:guide id="7" orient="horz" pos="3012">
          <p15:clr>
            <a:srgbClr val="FBAE40"/>
          </p15:clr>
        </p15:guide>
        <p15:guide id="8" orient="horz" pos="313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Header - dark">
    <p:spTree>
      <p:nvGrpSpPr>
        <p:cNvPr id="1" name=""/>
        <p:cNvGrpSpPr/>
        <p:nvPr/>
      </p:nvGrpSpPr>
      <p:grpSpPr>
        <a:xfrm>
          <a:off x="0" y="0"/>
          <a:ext cx="0" cy="0"/>
          <a:chOff x="0" y="0"/>
          <a:chExt cx="0" cy="0"/>
        </a:xfrm>
      </p:grpSpPr>
      <p:sp>
        <p:nvSpPr>
          <p:cNvPr id="3" name="Rectangle 5"/>
          <p:cNvSpPr>
            <a:spLocks noChangeArrowheads="1"/>
          </p:cNvSpPr>
          <p:nvPr/>
        </p:nvSpPr>
        <p:spPr bwMode="auto">
          <a:xfrm>
            <a:off x="0" y="0"/>
            <a:ext cx="9144000" cy="5143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Text Placeholder 9"/>
          <p:cNvSpPr>
            <a:spLocks noGrp="1"/>
          </p:cNvSpPr>
          <p:nvPr>
            <p:ph type="body" sz="quarter" idx="12" hasCustomPrompt="1"/>
          </p:nvPr>
        </p:nvSpPr>
        <p:spPr>
          <a:xfrm>
            <a:off x="539750" y="1135863"/>
            <a:ext cx="8059747" cy="1435888"/>
          </a:xfrm>
        </p:spPr>
        <p:txBody>
          <a:bodyPr lIns="0" tIns="0" rIns="0"/>
          <a:lstStyle>
            <a:lvl1pPr marL="0" indent="0">
              <a:lnSpc>
                <a:spcPts val="3600"/>
              </a:lnSpc>
              <a:buNone/>
              <a:defRPr sz="3600" b="1">
                <a:solidFill>
                  <a:schemeClr val="bg1"/>
                </a:solidFill>
              </a:defRPr>
            </a:lvl1pPr>
          </a:lstStyle>
          <a:p>
            <a:pPr lvl="0"/>
            <a:r>
              <a:rPr lang="en-US"/>
              <a:t>CLICK TO EDIT MASTER TEXT STYLES</a:t>
            </a:r>
          </a:p>
        </p:txBody>
      </p:sp>
      <p:sp>
        <p:nvSpPr>
          <p:cNvPr id="7" name="Rectangle 5"/>
          <p:cNvSpPr>
            <a:spLocks noGrp="1" noChangeArrowheads="1"/>
          </p:cNvSpPr>
          <p:nvPr>
            <p:ph type="ftr" sz="quarter" idx="10"/>
          </p:nvPr>
        </p:nvSpPr>
        <p:spPr>
          <a:xfrm>
            <a:off x="560397" y="4779320"/>
            <a:ext cx="7327680" cy="205429"/>
          </a:xfrm>
        </p:spPr>
        <p:txBody>
          <a:bodyPr anchor="ctr"/>
          <a:lstStyle>
            <a:lvl1pPr>
              <a:defRPr b="0">
                <a:solidFill>
                  <a:schemeClr val="bg1"/>
                </a:solidFill>
              </a:defRPr>
            </a:lvl1pPr>
          </a:lstStyle>
          <a:p>
            <a:endParaRPr lang="en-US"/>
          </a:p>
        </p:txBody>
      </p:sp>
      <p:sp>
        <p:nvSpPr>
          <p:cNvPr id="8" name="Rectangle 6"/>
          <p:cNvSpPr>
            <a:spLocks noGrp="1" noChangeArrowheads="1"/>
          </p:cNvSpPr>
          <p:nvPr>
            <p:ph type="sldNum" sz="quarter" idx="11"/>
          </p:nvPr>
        </p:nvSpPr>
        <p:spPr>
          <a:xfrm>
            <a:off x="8053329" y="4779320"/>
            <a:ext cx="556351" cy="200667"/>
          </a:xfrm>
        </p:spPr>
        <p:txBody>
          <a:bodyPr tIns="36000" rIns="0" bIns="36000" anchor="ctr"/>
          <a:lstStyle>
            <a:lvl1pPr>
              <a:defRPr>
                <a:solidFill>
                  <a:schemeClr val="bg1"/>
                </a:solidFill>
              </a:defRPr>
            </a:lvl1pPr>
          </a:lstStyle>
          <a:p>
            <a:fld id="{A2749AB1-8F86-F14E-B518-A7EE559D84FB}" type="slidenum">
              <a:rPr lang="en-US" smtClean="0"/>
              <a:pPr/>
              <a:t>‹#›</a:t>
            </a:fld>
            <a:endParaRPr lang="en-US"/>
          </a:p>
        </p:txBody>
      </p:sp>
    </p:spTree>
    <p:extLst>
      <p:ext uri="{BB962C8B-B14F-4D97-AF65-F5344CB8AC3E}">
        <p14:creationId xmlns:p14="http://schemas.microsoft.com/office/powerpoint/2010/main" val="46914533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713">
          <p15:clr>
            <a:srgbClr val="FBAE40"/>
          </p15:clr>
        </p15:guide>
        <p15:guide id="4" orient="horz" pos="2901">
          <p15:clr>
            <a:srgbClr val="FBAE40"/>
          </p15:clr>
        </p15:guide>
        <p15:guide id="5" pos="340">
          <p15:clr>
            <a:srgbClr val="FBAE40"/>
          </p15:clr>
        </p15:guide>
        <p15:guide id="6" pos="5420">
          <p15:clr>
            <a:srgbClr val="FBAE40"/>
          </p15:clr>
        </p15:guide>
        <p15:guide id="7" orient="horz" pos="3012">
          <p15:clr>
            <a:srgbClr val="FBAE40"/>
          </p15:clr>
        </p15:guide>
        <p15:guide id="8" orient="horz" pos="313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89DFBEF-658E-4745-B174-B1FB0F7080C5}"/>
              </a:ext>
            </a:extLst>
          </p:cNvPr>
          <p:cNvSpPr/>
          <p:nvPr/>
        </p:nvSpPr>
        <p:spPr>
          <a:xfrm>
            <a:off x="0" y="0"/>
            <a:ext cx="9144000" cy="6917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44521" y="949173"/>
            <a:ext cx="8059737" cy="433388"/>
          </a:xfrm>
        </p:spPr>
        <p:txBody>
          <a:bodyPr/>
          <a:lstStyle>
            <a:lvl1pPr>
              <a:lnSpc>
                <a:spcPct val="80000"/>
              </a:lnSpc>
              <a:defRPr/>
            </a:lvl1pPr>
          </a:lstStyle>
          <a:p>
            <a:r>
              <a:rPr lang="en-US"/>
              <a:t>CLICK TO EDIT MASTER TITLE STYLE</a:t>
            </a:r>
          </a:p>
        </p:txBody>
      </p:sp>
      <p:sp>
        <p:nvSpPr>
          <p:cNvPr id="3" name="Content Placeholder 2"/>
          <p:cNvSpPr>
            <a:spLocks noGrp="1"/>
          </p:cNvSpPr>
          <p:nvPr>
            <p:ph idx="1"/>
          </p:nvPr>
        </p:nvSpPr>
        <p:spPr>
          <a:xfrm>
            <a:off x="544521" y="1600199"/>
            <a:ext cx="8059737" cy="3003551"/>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6" name="Rectangle 6"/>
          <p:cNvSpPr>
            <a:spLocks noGrp="1" noChangeArrowheads="1"/>
          </p:cNvSpPr>
          <p:nvPr>
            <p:ph type="sldNum" sz="quarter" idx="11"/>
          </p:nvPr>
        </p:nvSpPr>
        <p:spPr>
          <a:xfrm>
            <a:off x="8053329" y="4779320"/>
            <a:ext cx="556351" cy="205429"/>
          </a:xfrm>
        </p:spPr>
        <p:txBody>
          <a:bodyPr tIns="36000" rIns="0" bIns="36000" anchor="ctr"/>
          <a:lstStyle>
            <a:lvl1pPr>
              <a:defRPr/>
            </a:lvl1pPr>
          </a:lstStyle>
          <a:p>
            <a:fld id="{A2749AB1-8F86-F14E-B518-A7EE559D84FB}" type="slidenum">
              <a:rPr lang="en-US" smtClean="0"/>
              <a:t>‹#›</a:t>
            </a:fld>
            <a:endParaRPr lang="en-US"/>
          </a:p>
        </p:txBody>
      </p:sp>
      <p:pic>
        <p:nvPicPr>
          <p:cNvPr id="8" name="Picture 7">
            <a:extLst>
              <a:ext uri="{FF2B5EF4-FFF2-40B4-BE49-F238E27FC236}">
                <a16:creationId xmlns:a16="http://schemas.microsoft.com/office/drawing/2014/main" id="{D2473BEA-2072-134F-BBE4-80CADE0AA2D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pic>
        <p:nvPicPr>
          <p:cNvPr id="10" name="Picture 2" descr="Computacenter - Wikipedia">
            <a:extLst>
              <a:ext uri="{FF2B5EF4-FFF2-40B4-BE49-F238E27FC236}">
                <a16:creationId xmlns:a16="http://schemas.microsoft.com/office/drawing/2014/main" id="{F66104BC-5D98-724D-8D28-D57188A34D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79610" y="195728"/>
            <a:ext cx="729627" cy="37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530176"/>
      </p:ext>
    </p:extLst>
  </p:cSld>
  <p:clrMapOvr>
    <a:masterClrMapping/>
  </p:clrMapOvr>
  <p:extLst>
    <p:ext uri="{DCECCB84-F9BA-43D5-87BE-67443E8EF086}">
      <p15:sldGuideLst xmlns:p15="http://schemas.microsoft.com/office/powerpoint/2012/main">
        <p15:guide id="2" pos="2880">
          <p15:clr>
            <a:srgbClr val="FBAE40"/>
          </p15:clr>
        </p15:guide>
        <p15:guide id="3" pos="340">
          <p15:clr>
            <a:srgbClr val="FBAE40"/>
          </p15:clr>
        </p15:guide>
        <p15:guide id="4" pos="5427">
          <p15:clr>
            <a:srgbClr val="FBAE40"/>
          </p15:clr>
        </p15:guide>
        <p15:guide id="5" orient="horz" pos="595">
          <p15:clr>
            <a:srgbClr val="FBAE40"/>
          </p15:clr>
        </p15:guide>
        <p15:guide id="6" orient="horz" pos="872" userDrawn="1">
          <p15:clr>
            <a:srgbClr val="FBAE40"/>
          </p15:clr>
        </p15:guide>
        <p15:guide id="7" orient="horz" pos="1005">
          <p15:clr>
            <a:srgbClr val="FBAE40"/>
          </p15:clr>
        </p15:guide>
        <p15:guide id="9" orient="horz" pos="2912">
          <p15:clr>
            <a:srgbClr val="FBAE40"/>
          </p15:clr>
        </p15:guide>
        <p15:guide id="10" orient="horz" pos="3140">
          <p15:clr>
            <a:srgbClr val="FBAE40"/>
          </p15:clr>
        </p15:guide>
        <p15:guide id="11" orient="horz" pos="3003">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ighlight slide on light blu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9144000" cy="5143500"/>
          </a:xfrm>
          <a:prstGeom prst="rect">
            <a:avLst/>
          </a:prstGeom>
          <a:solidFill>
            <a:srgbClr val="009FD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Text Placeholder 9"/>
          <p:cNvSpPr>
            <a:spLocks noGrp="1"/>
          </p:cNvSpPr>
          <p:nvPr>
            <p:ph type="body" sz="quarter" idx="12"/>
          </p:nvPr>
        </p:nvSpPr>
        <p:spPr>
          <a:xfrm>
            <a:off x="544521" y="371480"/>
            <a:ext cx="8054975" cy="2340259"/>
          </a:xfrm>
        </p:spPr>
        <p:txBody>
          <a:bodyPr lIns="0" tIns="0" rIns="0"/>
          <a:lstStyle>
            <a:lvl1pPr marL="0" indent="0">
              <a:lnSpc>
                <a:spcPts val="5900"/>
              </a:lnSpc>
              <a:buNone/>
              <a:defRPr sz="6000" b="1">
                <a:solidFill>
                  <a:schemeClr val="bg1"/>
                </a:solidFill>
              </a:defRPr>
            </a:lvl1pPr>
          </a:lstStyle>
          <a:p>
            <a:pPr lvl="0"/>
            <a:r>
              <a:rPr lang="en-US"/>
              <a:t>Edit Master text styles</a:t>
            </a:r>
          </a:p>
        </p:txBody>
      </p:sp>
      <p:sp>
        <p:nvSpPr>
          <p:cNvPr id="8" name="Text Placeholder 2"/>
          <p:cNvSpPr>
            <a:spLocks noGrp="1"/>
          </p:cNvSpPr>
          <p:nvPr>
            <p:ph type="body" sz="quarter" idx="13"/>
          </p:nvPr>
        </p:nvSpPr>
        <p:spPr>
          <a:xfrm>
            <a:off x="544522" y="2800352"/>
            <a:ext cx="8059737" cy="942975"/>
          </a:xfrm>
        </p:spPr>
        <p:txBody>
          <a:bodyPr lIns="0" tIns="0" rIns="0"/>
          <a:lstStyle>
            <a:lvl1pPr marL="0" indent="0">
              <a:buClr>
                <a:schemeClr val="bg1"/>
              </a:buClr>
              <a:buFont typeface="Arial" pitchFamily="34" charset="0"/>
              <a:buNone/>
              <a:defRPr sz="1400" baseline="0">
                <a:solidFill>
                  <a:schemeClr val="bg1"/>
                </a:solidFill>
              </a:defRPr>
            </a:lvl1pPr>
          </a:lstStyle>
          <a:p>
            <a:pPr lvl="0"/>
            <a:r>
              <a:rPr lang="en-US"/>
              <a:t>Edit Master text styles</a:t>
            </a:r>
          </a:p>
        </p:txBody>
      </p:sp>
      <p:sp>
        <p:nvSpPr>
          <p:cNvPr id="9" name="Rectangle 5"/>
          <p:cNvSpPr>
            <a:spLocks noGrp="1" noChangeArrowheads="1"/>
          </p:cNvSpPr>
          <p:nvPr>
            <p:ph type="ftr" sz="quarter" idx="10"/>
          </p:nvPr>
        </p:nvSpPr>
        <p:spPr>
          <a:xfrm>
            <a:off x="560397" y="4779320"/>
            <a:ext cx="7327680" cy="205429"/>
          </a:xfrm>
        </p:spPr>
        <p:txBody>
          <a:bodyPr anchor="ctr"/>
          <a:lstStyle>
            <a:lvl1pPr>
              <a:defRPr b="0">
                <a:solidFill>
                  <a:schemeClr val="bg1"/>
                </a:solidFill>
              </a:defRPr>
            </a:lvl1pPr>
          </a:lstStyle>
          <a:p>
            <a:endParaRPr lang="en-US"/>
          </a:p>
        </p:txBody>
      </p:sp>
      <p:sp>
        <p:nvSpPr>
          <p:cNvPr id="11" name="Rectangle 6"/>
          <p:cNvSpPr>
            <a:spLocks noGrp="1" noChangeArrowheads="1"/>
          </p:cNvSpPr>
          <p:nvPr>
            <p:ph type="sldNum" sz="quarter" idx="11"/>
          </p:nvPr>
        </p:nvSpPr>
        <p:spPr>
          <a:xfrm>
            <a:off x="8053329" y="4779321"/>
            <a:ext cx="556351" cy="205428"/>
          </a:xfrm>
        </p:spPr>
        <p:txBody>
          <a:bodyPr tIns="36000" rIns="0" bIns="36000" anchor="ctr"/>
          <a:lstStyle>
            <a:lvl1pPr>
              <a:defRPr>
                <a:solidFill>
                  <a:schemeClr val="bg1"/>
                </a:solidFill>
              </a:defRPr>
            </a:lvl1pPr>
          </a:lstStyle>
          <a:p>
            <a:fld id="{A2749AB1-8F86-F14E-B518-A7EE559D84FB}" type="slidenum">
              <a:rPr lang="en-US" smtClean="0"/>
              <a:pPr/>
              <a:t>‹#›</a:t>
            </a:fld>
            <a:endParaRPr lang="en-US"/>
          </a:p>
        </p:txBody>
      </p:sp>
    </p:spTree>
    <p:extLst>
      <p:ext uri="{BB962C8B-B14F-4D97-AF65-F5344CB8AC3E}">
        <p14:creationId xmlns:p14="http://schemas.microsoft.com/office/powerpoint/2010/main" val="1131227554"/>
      </p:ext>
    </p:extLst>
  </p:cSld>
  <p:clrMapOvr>
    <a:masterClrMapping/>
  </p:clrMapOvr>
  <p:extLst>
    <p:ext uri="{DCECCB84-F9BA-43D5-87BE-67443E8EF086}">
      <p15:sldGuideLst xmlns:p15="http://schemas.microsoft.com/office/powerpoint/2012/main">
        <p15:guide id="1" orient="horz" pos="1708">
          <p15:clr>
            <a:srgbClr val="FBAE40"/>
          </p15:clr>
        </p15:guide>
        <p15:guide id="2" pos="2880">
          <p15:clr>
            <a:srgbClr val="FBAE40"/>
          </p15:clr>
        </p15:guide>
        <p15:guide id="3" pos="340">
          <p15:clr>
            <a:srgbClr val="FBAE40"/>
          </p15:clr>
        </p15:guide>
        <p15:guide id="4" pos="5418">
          <p15:clr>
            <a:srgbClr val="FBAE40"/>
          </p15:clr>
        </p15:guide>
        <p15:guide id="5" orient="horz" pos="229">
          <p15:clr>
            <a:srgbClr val="FBAE40"/>
          </p15:clr>
        </p15:guide>
        <p15:guide id="6" orient="horz" pos="1762">
          <p15:clr>
            <a:srgbClr val="FBAE40"/>
          </p15:clr>
        </p15:guide>
        <p15:guide id="7" orient="horz" pos="2363">
          <p15:clr>
            <a:srgbClr val="FBAE40"/>
          </p15:clr>
        </p15:guide>
        <p15:guide id="8" orient="horz" pos="2901">
          <p15:clr>
            <a:srgbClr val="FBAE40"/>
          </p15:clr>
        </p15:guide>
        <p15:guide id="9" orient="horz" pos="3012">
          <p15:clr>
            <a:srgbClr val="FBAE40"/>
          </p15:clr>
        </p15:guide>
        <p15:guide id="10" orient="horz" pos="313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Highlight slide on white">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544521" y="371480"/>
            <a:ext cx="8054975" cy="2421731"/>
          </a:xfrm>
        </p:spPr>
        <p:txBody>
          <a:bodyPr lIns="0" tIns="0" rIns="0"/>
          <a:lstStyle>
            <a:lvl1pPr marL="0" indent="0">
              <a:lnSpc>
                <a:spcPts val="5900"/>
              </a:lnSpc>
              <a:buNone/>
              <a:defRPr sz="6000" b="1">
                <a:solidFill>
                  <a:schemeClr val="tx2"/>
                </a:solidFill>
              </a:defRPr>
            </a:lvl1pPr>
          </a:lstStyle>
          <a:p>
            <a:pPr lvl="0"/>
            <a:r>
              <a:rPr lang="en-US"/>
              <a:t>Edit Master text styles</a:t>
            </a:r>
          </a:p>
        </p:txBody>
      </p:sp>
      <p:sp>
        <p:nvSpPr>
          <p:cNvPr id="3" name="Text Placeholder 2"/>
          <p:cNvSpPr>
            <a:spLocks noGrp="1"/>
          </p:cNvSpPr>
          <p:nvPr>
            <p:ph type="body" sz="quarter" idx="13"/>
          </p:nvPr>
        </p:nvSpPr>
        <p:spPr>
          <a:xfrm>
            <a:off x="544522" y="2800352"/>
            <a:ext cx="8059737" cy="942975"/>
          </a:xfrm>
        </p:spPr>
        <p:txBody>
          <a:bodyPr lIns="0" tIns="0" rIns="0"/>
          <a:lstStyle>
            <a:lvl1pPr marL="180975" indent="-180975">
              <a:buClr>
                <a:schemeClr val="bg2"/>
              </a:buClr>
              <a:buFont typeface="Arial" pitchFamily="34" charset="0"/>
              <a:buChar char="•"/>
              <a:defRPr sz="1400" baseline="0">
                <a:solidFill>
                  <a:srgbClr val="747678"/>
                </a:solidFill>
              </a:defRPr>
            </a:lvl1pPr>
          </a:lstStyle>
          <a:p>
            <a:pPr lvl="0"/>
            <a:r>
              <a:rPr lang="en-US"/>
              <a:t>Edit Master text styles</a:t>
            </a:r>
          </a:p>
        </p:txBody>
      </p:sp>
      <p:sp>
        <p:nvSpPr>
          <p:cNvPr id="6"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7" name="Rectangle 6"/>
          <p:cNvSpPr>
            <a:spLocks noGrp="1" noChangeArrowheads="1"/>
          </p:cNvSpPr>
          <p:nvPr>
            <p:ph type="sldNum" sz="quarter" idx="11"/>
          </p:nvPr>
        </p:nvSpPr>
        <p:spPr>
          <a:xfrm>
            <a:off x="8053329" y="4779320"/>
            <a:ext cx="556351" cy="200667"/>
          </a:xfrm>
        </p:spPr>
        <p:txBody>
          <a:bodyPr tIns="36000" rIns="0" bIns="36000" anchor="ctr"/>
          <a:lstStyle>
            <a:lvl1pPr>
              <a:defRPr/>
            </a:lvl1pPr>
          </a:lstStyle>
          <a:p>
            <a:fld id="{A2749AB1-8F86-F14E-B518-A7EE559D84FB}" type="slidenum">
              <a:rPr lang="en-US" smtClean="0"/>
              <a:t>‹#›</a:t>
            </a:fld>
            <a:endParaRPr lang="en-US"/>
          </a:p>
        </p:txBody>
      </p:sp>
    </p:spTree>
    <p:extLst>
      <p:ext uri="{BB962C8B-B14F-4D97-AF65-F5344CB8AC3E}">
        <p14:creationId xmlns:p14="http://schemas.microsoft.com/office/powerpoint/2010/main" val="10279331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237">
          <p15:clr>
            <a:srgbClr val="FBAE40"/>
          </p15:clr>
        </p15:guide>
        <p15:guide id="4" pos="340">
          <p15:clr>
            <a:srgbClr val="FBAE40"/>
          </p15:clr>
        </p15:guide>
        <p15:guide id="5" pos="5420">
          <p15:clr>
            <a:srgbClr val="FBAE40"/>
          </p15:clr>
        </p15:guide>
        <p15:guide id="6" orient="horz" pos="1763">
          <p15:clr>
            <a:srgbClr val="FBAE40"/>
          </p15:clr>
        </p15:guide>
        <p15:guide id="7" orient="horz" pos="2360">
          <p15:clr>
            <a:srgbClr val="FBAE40"/>
          </p15:clr>
        </p15:guide>
        <p15:guide id="8" orient="horz" pos="2901">
          <p15:clr>
            <a:srgbClr val="FBAE40"/>
          </p15:clr>
        </p15:guide>
        <p15:guide id="9" orient="horz" pos="3012">
          <p15:clr>
            <a:srgbClr val="FBAE40"/>
          </p15:clr>
        </p15:guide>
        <p15:guide id="10" orient="horz" pos="3137">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4521" y="842963"/>
            <a:ext cx="8059737" cy="433387"/>
          </a:xfrm>
        </p:spPr>
        <p:txBody>
          <a:bodyPr/>
          <a:lstStyle>
            <a:lvl1pPr>
              <a:lnSpc>
                <a:spcPct val="80000"/>
              </a:lnSpc>
              <a:defRPr/>
            </a:lvl1pPr>
          </a:lstStyle>
          <a:p>
            <a:r>
              <a:rPr lang="en-US"/>
              <a:t>CLICK TO EDIT MASTER TITLE STYLE</a:t>
            </a:r>
          </a:p>
        </p:txBody>
      </p:sp>
      <p:sp>
        <p:nvSpPr>
          <p:cNvPr id="3" name="Content Placeholder 2"/>
          <p:cNvSpPr>
            <a:spLocks noGrp="1"/>
          </p:cNvSpPr>
          <p:nvPr>
            <p:ph sz="half" idx="1"/>
          </p:nvPr>
        </p:nvSpPr>
        <p:spPr>
          <a:xfrm>
            <a:off x="542166" y="1600200"/>
            <a:ext cx="3921009" cy="2987675"/>
          </a:xfrm>
        </p:spPr>
        <p:txBody>
          <a:bodyPr lIns="0" tIns="0" rIns="0"/>
          <a:lstStyle>
            <a:lvl1pPr marL="180975" indent="-180975">
              <a:buClr>
                <a:schemeClr val="bg2"/>
              </a:buClr>
              <a:buFont typeface="Arial" pitchFamily="34" charset="0"/>
              <a:buChar char="•"/>
              <a:defRPr sz="1400">
                <a:solidFill>
                  <a:srgbClr val="747678"/>
                </a:solidFill>
              </a:defRPr>
            </a:lvl1pPr>
            <a:lvl2pPr marL="361950" indent="-179388">
              <a:buClr>
                <a:schemeClr val="bg2"/>
              </a:buClr>
              <a:buFont typeface="Arial" pitchFamily="34" charset="0"/>
              <a:buChar char="•"/>
              <a:defRPr sz="1200">
                <a:solidFill>
                  <a:srgbClr val="747678"/>
                </a:solidFill>
              </a:defRPr>
            </a:lvl2pPr>
            <a:lvl3pPr marL="542925" indent="-177800">
              <a:buClr>
                <a:schemeClr val="bg2"/>
              </a:buClr>
              <a:buFont typeface="Arial" pitchFamily="34" charset="0"/>
              <a:buChar char="•"/>
              <a:defRPr sz="1100">
                <a:solidFill>
                  <a:srgbClr val="747678"/>
                </a:solidFill>
              </a:defRPr>
            </a:lvl3pPr>
            <a:lvl4pPr marL="709613" indent="-171450">
              <a:buClr>
                <a:schemeClr val="bg2"/>
              </a:buClr>
              <a:buFont typeface="Arial" pitchFamily="34" charset="0"/>
              <a:buChar char="•"/>
              <a:defRPr sz="1050">
                <a:solidFill>
                  <a:srgbClr val="747678"/>
                </a:solidFill>
              </a:defRPr>
            </a:lvl4pPr>
            <a:lvl5pPr marL="892175" indent="-171450">
              <a:buClr>
                <a:schemeClr val="bg2"/>
              </a:buClr>
              <a:buFont typeface="Arial" pitchFamily="34" charset="0"/>
              <a:buChar char="•"/>
              <a:defRPr sz="1050">
                <a:solidFill>
                  <a:srgbClr val="747678"/>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95824" y="1600200"/>
            <a:ext cx="3908426" cy="2987675"/>
          </a:xfrm>
        </p:spPr>
        <p:txBody>
          <a:bodyPr lIns="0" tIns="0" rIns="0"/>
          <a:lstStyle>
            <a:lvl1pPr marL="180975" indent="-180975">
              <a:buClr>
                <a:schemeClr val="bg2"/>
              </a:buClr>
              <a:buFont typeface="Arial" pitchFamily="34" charset="0"/>
              <a:buChar char="•"/>
              <a:defRPr sz="1400">
                <a:solidFill>
                  <a:srgbClr val="747678"/>
                </a:solidFill>
              </a:defRPr>
            </a:lvl1pPr>
            <a:lvl2pPr marL="361950" indent="-179388">
              <a:buClr>
                <a:schemeClr val="bg2"/>
              </a:buClr>
              <a:buFont typeface="Arial" pitchFamily="34" charset="0"/>
              <a:buChar char="•"/>
              <a:defRPr sz="1200">
                <a:solidFill>
                  <a:srgbClr val="747678"/>
                </a:solidFill>
              </a:defRPr>
            </a:lvl2pPr>
            <a:lvl3pPr marL="542925" indent="-177800">
              <a:buClr>
                <a:schemeClr val="bg2"/>
              </a:buClr>
              <a:buFont typeface="Arial" pitchFamily="34" charset="0"/>
              <a:buChar char="•"/>
              <a:defRPr sz="1100">
                <a:solidFill>
                  <a:srgbClr val="747678"/>
                </a:solidFill>
              </a:defRPr>
            </a:lvl3pPr>
            <a:lvl4pPr marL="709613" indent="-171450">
              <a:buClr>
                <a:schemeClr val="bg2"/>
              </a:buClr>
              <a:buFont typeface="Arial" pitchFamily="34" charset="0"/>
              <a:buChar char="•"/>
              <a:defRPr sz="1050">
                <a:solidFill>
                  <a:srgbClr val="747678"/>
                </a:solidFill>
              </a:defRPr>
            </a:lvl4pPr>
            <a:lvl5pPr marL="892175" indent="-171450">
              <a:buClr>
                <a:schemeClr val="bg2"/>
              </a:buClr>
              <a:buFont typeface="Arial" pitchFamily="34" charset="0"/>
              <a:buChar char="•"/>
              <a:defRPr sz="1050">
                <a:solidFill>
                  <a:srgbClr val="747678"/>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11"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pic>
        <p:nvPicPr>
          <p:cNvPr id="9" name="Picture 8">
            <a:extLst>
              <a:ext uri="{FF2B5EF4-FFF2-40B4-BE49-F238E27FC236}">
                <a16:creationId xmlns:a16="http://schemas.microsoft.com/office/drawing/2014/main" id="{4447CC3F-27E3-BD4F-9920-08086435BA5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Tree>
    <p:extLst>
      <p:ext uri="{BB962C8B-B14F-4D97-AF65-F5344CB8AC3E}">
        <p14:creationId xmlns:p14="http://schemas.microsoft.com/office/powerpoint/2010/main" val="2495145196"/>
      </p:ext>
    </p:extLst>
  </p:cSld>
  <p:clrMapOvr>
    <a:masterClrMapping/>
  </p:clrMapOvr>
  <p:extLst>
    <p:ext uri="{DCECCB84-F9BA-43D5-87BE-67443E8EF086}">
      <p15:sldGuideLst xmlns:p15="http://schemas.microsoft.com/office/powerpoint/2012/main">
        <p15:guide id="2" pos="2880">
          <p15:clr>
            <a:srgbClr val="FBAE40"/>
          </p15:clr>
        </p15:guide>
        <p15:guide id="3" orient="horz" pos="2890">
          <p15:clr>
            <a:srgbClr val="FBAE40"/>
          </p15:clr>
        </p15:guide>
        <p15:guide id="4" pos="340">
          <p15:clr>
            <a:srgbClr val="FBAE40"/>
          </p15:clr>
        </p15:guide>
        <p15:guide id="5" orient="horz" pos="1008">
          <p15:clr>
            <a:srgbClr val="FBAE40"/>
          </p15:clr>
        </p15:guide>
        <p15:guide id="6" orient="horz" pos="804">
          <p15:clr>
            <a:srgbClr val="FBAE40"/>
          </p15:clr>
        </p15:guide>
        <p15:guide id="7" orient="horz" pos="531">
          <p15:clr>
            <a:srgbClr val="FBAE40"/>
          </p15:clr>
        </p15:guide>
        <p15:guide id="8" pos="5420">
          <p15:clr>
            <a:srgbClr val="FBAE40"/>
          </p15:clr>
        </p15:guide>
        <p15:guide id="9" orient="horz" pos="3012">
          <p15:clr>
            <a:srgbClr val="FBAE40"/>
          </p15:clr>
        </p15:guide>
        <p15:guide id="10" orient="horz" pos="3137">
          <p15:clr>
            <a:srgbClr val="FBAE40"/>
          </p15:clr>
        </p15:guide>
        <p15:guide id="11" pos="2814">
          <p15:clr>
            <a:srgbClr val="FBAE40"/>
          </p15:clr>
        </p15:guide>
        <p15:guide id="12" pos="2956">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4512" y="842963"/>
            <a:ext cx="8048625" cy="433387"/>
          </a:xfrm>
        </p:spPr>
        <p:txBody>
          <a:bodyPr/>
          <a:lstStyle>
            <a:lvl1pPr>
              <a:lnSpc>
                <a:spcPct val="80000"/>
              </a:lnSpc>
              <a:defRPr/>
            </a:lvl1pPr>
          </a:lstStyle>
          <a:p>
            <a:r>
              <a:rPr lang="en-US"/>
              <a:t>CLICK TO EDIT MASTER TITLE STYLE</a:t>
            </a:r>
          </a:p>
        </p:txBody>
      </p:sp>
      <p:sp>
        <p:nvSpPr>
          <p:cNvPr id="7" name="Rectangle 5"/>
          <p:cNvSpPr>
            <a:spLocks noGrp="1" noChangeArrowheads="1"/>
          </p:cNvSpPr>
          <p:nvPr>
            <p:ph type="ftr" sz="quarter" idx="10"/>
          </p:nvPr>
        </p:nvSpPr>
        <p:spPr>
          <a:xfrm>
            <a:off x="553842" y="4779320"/>
            <a:ext cx="7334235" cy="205429"/>
          </a:xfrm>
        </p:spPr>
        <p:txBody>
          <a:bodyPr anchor="ctr"/>
          <a:lstStyle>
            <a:lvl1pPr>
              <a:defRPr b="0"/>
            </a:lvl1pPr>
          </a:lstStyle>
          <a:p>
            <a:endParaRPr lang="en-US"/>
          </a:p>
        </p:txBody>
      </p:sp>
      <p:sp>
        <p:nvSpPr>
          <p:cNvPr id="8"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pic>
        <p:nvPicPr>
          <p:cNvPr id="9" name="Picture 8">
            <a:extLst>
              <a:ext uri="{FF2B5EF4-FFF2-40B4-BE49-F238E27FC236}">
                <a16:creationId xmlns:a16="http://schemas.microsoft.com/office/drawing/2014/main" id="{705F6C26-E358-2148-A320-DD156A50D99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Tree>
    <p:extLst>
      <p:ext uri="{BB962C8B-B14F-4D97-AF65-F5344CB8AC3E}">
        <p14:creationId xmlns:p14="http://schemas.microsoft.com/office/powerpoint/2010/main" val="3281947265"/>
      </p:ext>
    </p:extLst>
  </p:cSld>
  <p:clrMapOvr>
    <a:masterClrMapping/>
  </p:clrMapOvr>
  <p:extLst>
    <p:ext uri="{DCECCB84-F9BA-43D5-87BE-67443E8EF086}">
      <p15:sldGuideLst xmlns:p15="http://schemas.microsoft.com/office/powerpoint/2012/main">
        <p15:guide id="2" pos="2880">
          <p15:clr>
            <a:srgbClr val="FBAE40"/>
          </p15:clr>
        </p15:guide>
        <p15:guide id="3" orient="horz" pos="531">
          <p15:clr>
            <a:srgbClr val="FBAE40"/>
          </p15:clr>
        </p15:guide>
        <p15:guide id="4" orient="horz" pos="1008">
          <p15:clr>
            <a:srgbClr val="FBAE40"/>
          </p15:clr>
        </p15:guide>
        <p15:guide id="5" orient="horz" pos="2901">
          <p15:clr>
            <a:srgbClr val="FBAE40"/>
          </p15:clr>
        </p15:guide>
        <p15:guide id="6" pos="340">
          <p15:clr>
            <a:srgbClr val="FBAE40"/>
          </p15:clr>
        </p15:guide>
        <p15:guide id="7" pos="5420">
          <p15:clr>
            <a:srgbClr val="FBAE40"/>
          </p15:clr>
        </p15:guide>
        <p15:guide id="8" orient="horz" pos="3012">
          <p15:clr>
            <a:srgbClr val="FBAE40"/>
          </p15:clr>
        </p15:guide>
        <p15:guide id="9" orient="horz" pos="3137">
          <p15:clr>
            <a:srgbClr val="FBAE40"/>
          </p15:clr>
        </p15:guide>
        <p15:guide id="10" orient="horz" pos="80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7"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pic>
        <p:nvPicPr>
          <p:cNvPr id="8" name="Picture 7">
            <a:extLst>
              <a:ext uri="{FF2B5EF4-FFF2-40B4-BE49-F238E27FC236}">
                <a16:creationId xmlns:a16="http://schemas.microsoft.com/office/drawing/2014/main" id="{AE68A2E0-3091-7F47-8D7C-8E10EF87B36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Tree>
    <p:extLst>
      <p:ext uri="{BB962C8B-B14F-4D97-AF65-F5344CB8AC3E}">
        <p14:creationId xmlns:p14="http://schemas.microsoft.com/office/powerpoint/2010/main" val="2595618125"/>
      </p:ext>
    </p:extLst>
  </p:cSld>
  <p:clrMapOvr>
    <a:masterClrMapping/>
  </p:clrMapOvr>
  <p:extLst>
    <p:ext uri="{DCECCB84-F9BA-43D5-87BE-67443E8EF086}">
      <p15:sldGuideLst xmlns:p15="http://schemas.microsoft.com/office/powerpoint/2012/main">
        <p15:guide id="2" pos="2880">
          <p15:clr>
            <a:srgbClr val="FBAE40"/>
          </p15:clr>
        </p15:guide>
        <p15:guide id="3" pos="340">
          <p15:clr>
            <a:srgbClr val="FBAE40"/>
          </p15:clr>
        </p15:guide>
        <p15:guide id="4" pos="5420">
          <p15:clr>
            <a:srgbClr val="FBAE40"/>
          </p15:clr>
        </p15:guide>
        <p15:guide id="5" orient="horz" pos="531">
          <p15:clr>
            <a:srgbClr val="FBAE40"/>
          </p15:clr>
        </p15:guide>
        <p15:guide id="6" orient="horz" pos="804">
          <p15:clr>
            <a:srgbClr val="FBAE40"/>
          </p15:clr>
        </p15:guide>
        <p15:guide id="7" orient="horz" pos="1008">
          <p15:clr>
            <a:srgbClr val="FBAE40"/>
          </p15:clr>
        </p15:guide>
        <p15:guide id="8" orient="horz" pos="2901">
          <p15:clr>
            <a:srgbClr val="FBAE40"/>
          </p15:clr>
        </p15:guide>
        <p15:guide id="9" orient="horz" pos="3012">
          <p15:clr>
            <a:srgbClr val="FBAE40"/>
          </p15:clr>
        </p15:guide>
        <p15:guide id="10" orient="horz" pos="3137">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hasCustomPrompt="1"/>
          </p:nvPr>
        </p:nvSpPr>
        <p:spPr>
          <a:xfrm>
            <a:off x="539750" y="842963"/>
            <a:ext cx="8064499" cy="433387"/>
          </a:xfrm>
        </p:spPr>
        <p:txBody>
          <a:bodyPr/>
          <a:lstStyle>
            <a:lvl1pPr>
              <a:lnSpc>
                <a:spcPct val="80000"/>
              </a:lnSpc>
              <a:defRPr/>
            </a:lvl1pPr>
          </a:lstStyle>
          <a:p>
            <a:r>
              <a:rPr lang="en-US"/>
              <a:t>CLICK TO EDIT MASTER TITLE STYLE</a:t>
            </a:r>
          </a:p>
        </p:txBody>
      </p:sp>
      <p:sp>
        <p:nvSpPr>
          <p:cNvPr id="3" name="Content Placeholder 2"/>
          <p:cNvSpPr>
            <a:spLocks noGrp="1"/>
          </p:cNvSpPr>
          <p:nvPr>
            <p:ph sz="quarter" idx="1"/>
          </p:nvPr>
        </p:nvSpPr>
        <p:spPr>
          <a:xfrm>
            <a:off x="539750" y="1604514"/>
            <a:ext cx="3908081" cy="1400174"/>
          </a:xfrm>
        </p:spPr>
        <p:txBody>
          <a:bodyPr lIns="0" tIns="0" rIns="0"/>
          <a:lstStyle>
            <a:lvl1pPr marL="180975" indent="-180975">
              <a:buClr>
                <a:schemeClr val="bg2"/>
              </a:buClr>
              <a:buFont typeface="Arial" pitchFamily="34" charset="0"/>
              <a:buChar char="•"/>
              <a:defRPr>
                <a:solidFill>
                  <a:srgbClr val="747678"/>
                </a:solidFill>
              </a:defRPr>
            </a:lvl1pPr>
            <a:lvl2pPr marL="361950" indent="-179388">
              <a:buClr>
                <a:schemeClr val="bg2"/>
              </a:buClr>
              <a:buFont typeface="Arial" pitchFamily="34" charset="0"/>
              <a:buChar char="•"/>
              <a:defRPr>
                <a:solidFill>
                  <a:srgbClr val="747678"/>
                </a:solidFill>
              </a:defRPr>
            </a:lvl2pPr>
            <a:lvl3pPr marL="542925" indent="-177800">
              <a:buClr>
                <a:schemeClr val="bg2"/>
              </a:buClr>
              <a:buFont typeface="Arial" pitchFamily="34" charset="0"/>
              <a:buChar char="•"/>
              <a:defRPr>
                <a:solidFill>
                  <a:srgbClr val="747678"/>
                </a:solidFill>
              </a:defRPr>
            </a:lvl3pPr>
            <a:lvl4pPr marL="709613" indent="-171450">
              <a:buClr>
                <a:schemeClr val="bg2"/>
              </a:buClr>
              <a:buFont typeface="Arial" pitchFamily="34" charset="0"/>
              <a:buChar char="•"/>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16462" y="1604514"/>
            <a:ext cx="3896607" cy="1400174"/>
          </a:xfrm>
        </p:spPr>
        <p:txBody>
          <a:bodyPr lIns="0" tIns="0" rIns="0"/>
          <a:lstStyle>
            <a:lvl1pPr marL="177800" indent="-171450">
              <a:buClr>
                <a:schemeClr val="bg2"/>
              </a:buClr>
              <a:buFont typeface="Arial" pitchFamily="34" charset="0"/>
              <a:buChar char="•"/>
              <a:defRPr>
                <a:solidFill>
                  <a:srgbClr val="747678"/>
                </a:solidFill>
              </a:defRPr>
            </a:lvl1pPr>
            <a:lvl2pPr marL="358775" indent="-171450">
              <a:buClr>
                <a:schemeClr val="bg2"/>
              </a:buClr>
              <a:buFont typeface="Arial" pitchFamily="34" charset="0"/>
              <a:buChar char="•"/>
              <a:defRPr>
                <a:solidFill>
                  <a:srgbClr val="747678"/>
                </a:solidFill>
              </a:defRPr>
            </a:lvl2pPr>
            <a:lvl3pPr marL="539750" indent="-171450">
              <a:buClr>
                <a:schemeClr val="bg2"/>
              </a:buClr>
              <a:buFont typeface="Arial" pitchFamily="34" charset="0"/>
              <a:buChar char="•"/>
              <a:defRPr>
                <a:solidFill>
                  <a:srgbClr val="747678"/>
                </a:solidFill>
              </a:defRPr>
            </a:lvl3pPr>
            <a:lvl4pPr marL="711200" indent="-171450">
              <a:buClr>
                <a:schemeClr val="bg2"/>
              </a:buClr>
              <a:buFont typeface="Arial" pitchFamily="34" charset="0"/>
              <a:buChar char="•"/>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39750" y="3205164"/>
            <a:ext cx="3908081" cy="1400174"/>
          </a:xfrm>
        </p:spPr>
        <p:txBody>
          <a:bodyPr lIns="0" tIns="0" rIns="0"/>
          <a:lstStyle>
            <a:lvl1pPr marL="177800" indent="-171450">
              <a:buClr>
                <a:schemeClr val="bg2"/>
              </a:buClr>
              <a:buFont typeface="Arial" pitchFamily="34" charset="0"/>
              <a:buChar char="•"/>
              <a:defRPr>
                <a:solidFill>
                  <a:srgbClr val="747678"/>
                </a:solidFill>
              </a:defRPr>
            </a:lvl1pPr>
            <a:lvl2pPr marL="358775" indent="-171450">
              <a:buClr>
                <a:schemeClr val="bg2"/>
              </a:buClr>
              <a:buFont typeface="Arial" pitchFamily="34" charset="0"/>
              <a:buChar char="•"/>
              <a:defRPr>
                <a:solidFill>
                  <a:srgbClr val="747678"/>
                </a:solidFill>
              </a:defRPr>
            </a:lvl2pPr>
            <a:lvl3pPr marL="539750" indent="-171450">
              <a:buClr>
                <a:schemeClr val="bg2"/>
              </a:buClr>
              <a:buFont typeface="Arial" pitchFamily="34" charset="0"/>
              <a:buChar char="•"/>
              <a:defRPr>
                <a:solidFill>
                  <a:srgbClr val="747678"/>
                </a:solidFill>
              </a:defRPr>
            </a:lvl3pPr>
            <a:lvl4pPr marL="711200" indent="-171450">
              <a:buClr>
                <a:schemeClr val="bg2"/>
              </a:buClr>
              <a:buFont typeface="Arial" pitchFamily="34" charset="0"/>
              <a:buChar char="•"/>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6462" y="3205164"/>
            <a:ext cx="3896607" cy="1400174"/>
          </a:xfrm>
        </p:spPr>
        <p:txBody>
          <a:bodyPr lIns="0" tIns="0" rIns="0"/>
          <a:lstStyle>
            <a:lvl1pPr marL="177800" indent="-171450">
              <a:buClr>
                <a:schemeClr val="bg2"/>
              </a:buClr>
              <a:buFont typeface="Arial" pitchFamily="34" charset="0"/>
              <a:buChar char="•"/>
              <a:defRPr>
                <a:solidFill>
                  <a:srgbClr val="747678"/>
                </a:solidFill>
              </a:defRPr>
            </a:lvl1pPr>
            <a:lvl2pPr marL="358775" indent="-171450">
              <a:buClr>
                <a:schemeClr val="bg2"/>
              </a:buClr>
              <a:buFont typeface="Arial" pitchFamily="34" charset="0"/>
              <a:buChar char="•"/>
              <a:defRPr>
                <a:solidFill>
                  <a:srgbClr val="747678"/>
                </a:solidFill>
              </a:defRPr>
            </a:lvl2pPr>
            <a:lvl3pPr marL="539750" indent="-171450">
              <a:buClr>
                <a:schemeClr val="bg2"/>
              </a:buClr>
              <a:buFont typeface="Arial" pitchFamily="34" charset="0"/>
              <a:buChar char="•"/>
              <a:defRPr>
                <a:solidFill>
                  <a:srgbClr val="747678"/>
                </a:solidFill>
              </a:defRPr>
            </a:lvl3pPr>
            <a:lvl4pPr marL="711200" indent="-171450">
              <a:buClr>
                <a:schemeClr val="bg2"/>
              </a:buClr>
              <a:buFont typeface="Arial" pitchFamily="34" charset="0"/>
              <a:buChar char="•"/>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12"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pic>
        <p:nvPicPr>
          <p:cNvPr id="13" name="Picture 12">
            <a:extLst>
              <a:ext uri="{FF2B5EF4-FFF2-40B4-BE49-F238E27FC236}">
                <a16:creationId xmlns:a16="http://schemas.microsoft.com/office/drawing/2014/main" id="{0E48ECA1-35A9-9F47-A223-516A11B0E1C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Tree>
    <p:extLst>
      <p:ext uri="{BB962C8B-B14F-4D97-AF65-F5344CB8AC3E}">
        <p14:creationId xmlns:p14="http://schemas.microsoft.com/office/powerpoint/2010/main" val="2432959142"/>
      </p:ext>
    </p:extLst>
  </p:cSld>
  <p:clrMapOvr>
    <a:masterClrMapping/>
  </p:clrMapOvr>
  <p:extLst>
    <p:ext uri="{DCECCB84-F9BA-43D5-87BE-67443E8EF086}">
      <p15:sldGuideLst xmlns:p15="http://schemas.microsoft.com/office/powerpoint/2012/main">
        <p15:guide id="2" pos="2804">
          <p15:clr>
            <a:srgbClr val="FBAE40"/>
          </p15:clr>
        </p15:guide>
        <p15:guide id="3" pos="340">
          <p15:clr>
            <a:srgbClr val="FBAE40"/>
          </p15:clr>
        </p15:guide>
        <p15:guide id="4" pos="5420">
          <p15:clr>
            <a:srgbClr val="FBAE40"/>
          </p15:clr>
        </p15:guide>
        <p15:guide id="5" orient="horz" pos="531">
          <p15:clr>
            <a:srgbClr val="FBAE40"/>
          </p15:clr>
        </p15:guide>
        <p15:guide id="6" orient="horz" pos="804">
          <p15:clr>
            <a:srgbClr val="FBAE40"/>
          </p15:clr>
        </p15:guide>
        <p15:guide id="7" orient="horz" pos="1008">
          <p15:clr>
            <a:srgbClr val="FBAE40"/>
          </p15:clr>
        </p15:guide>
        <p15:guide id="8" orient="horz" pos="2901">
          <p15:clr>
            <a:srgbClr val="FBAE40"/>
          </p15:clr>
        </p15:guide>
        <p15:guide id="9" orient="horz" pos="3012">
          <p15:clr>
            <a:srgbClr val="FBAE40"/>
          </p15:clr>
        </p15:guide>
        <p15:guide id="10" orient="horz" pos="3137">
          <p15:clr>
            <a:srgbClr val="FBAE40"/>
          </p15:clr>
        </p15:guide>
        <p15:guide id="11" orient="horz" pos="1892">
          <p15:clr>
            <a:srgbClr val="FBAE40"/>
          </p15:clr>
        </p15:guide>
        <p15:guide id="12" orient="horz" pos="2019">
          <p15:clr>
            <a:srgbClr val="FBAE40"/>
          </p15:clr>
        </p15:guide>
        <p15:guide id="13" pos="297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842963"/>
            <a:ext cx="8050927" cy="433387"/>
          </a:xfrm>
        </p:spPr>
        <p:txBody>
          <a:bodyPr/>
          <a:lstStyle>
            <a:lvl1pPr>
              <a:lnSpc>
                <a:spcPct val="80000"/>
              </a:lnSpc>
              <a:defRPr/>
            </a:lvl1pPr>
          </a:lstStyle>
          <a:p>
            <a:r>
              <a:rPr lang="en-US"/>
              <a:t>CLICK TO EDIT MASTER TITLE STYLE</a:t>
            </a:r>
          </a:p>
        </p:txBody>
      </p:sp>
      <p:sp>
        <p:nvSpPr>
          <p:cNvPr id="3" name="Text Placeholder 2"/>
          <p:cNvSpPr>
            <a:spLocks noGrp="1"/>
          </p:cNvSpPr>
          <p:nvPr>
            <p:ph type="body" sz="half" idx="1"/>
          </p:nvPr>
        </p:nvSpPr>
        <p:spPr>
          <a:xfrm>
            <a:off x="539750" y="1605705"/>
            <a:ext cx="8059737" cy="1401900"/>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42925" indent="-180975">
              <a:buClr>
                <a:schemeClr val="bg2"/>
              </a:buClr>
              <a:buFont typeface="Arial" pitchFamily="34" charset="0"/>
              <a:buChar char="•"/>
              <a:defRPr>
                <a:solidFill>
                  <a:srgbClr val="747678"/>
                </a:solidFill>
              </a:defRPr>
            </a:lvl3pPr>
            <a:lvl4pPr marL="714375" indent="-180975">
              <a:buClr>
                <a:schemeClr val="bg2"/>
              </a:buClr>
              <a:buFont typeface="Arial" pitchFamily="34" charset="0"/>
              <a:buChar char="•"/>
              <a:defRPr>
                <a:solidFill>
                  <a:srgbClr val="747678"/>
                </a:solidFill>
              </a:defRPr>
            </a:lvl4pPr>
            <a:lvl5pPr marL="895350" indent="-180975">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9750" y="3206355"/>
            <a:ext cx="8059738" cy="1398983"/>
          </a:xfrm>
        </p:spPr>
        <p:txBody>
          <a:bodyPr lIns="0" tIns="0" rIns="0"/>
          <a:lstStyle>
            <a:lvl1pPr marL="177800" indent="-171450">
              <a:buClr>
                <a:schemeClr val="bg2"/>
              </a:buClr>
              <a:buFont typeface="Arial" pitchFamily="34" charset="0"/>
              <a:buChar char="•"/>
              <a:defRPr>
                <a:solidFill>
                  <a:srgbClr val="747678"/>
                </a:solidFill>
              </a:defRPr>
            </a:lvl1pPr>
            <a:lvl2pPr marL="358775" indent="-171450">
              <a:buClr>
                <a:schemeClr val="bg2"/>
              </a:buClr>
              <a:buFont typeface="Arial" pitchFamily="34" charset="0"/>
              <a:buChar char="•"/>
              <a:defRPr>
                <a:solidFill>
                  <a:srgbClr val="747678"/>
                </a:solidFill>
              </a:defRPr>
            </a:lvl2pPr>
            <a:lvl3pPr marL="539750" indent="-171450">
              <a:buClr>
                <a:schemeClr val="bg2"/>
              </a:buClr>
              <a:buFont typeface="Arial" pitchFamily="34" charset="0"/>
              <a:buChar char="•"/>
              <a:defRPr>
                <a:solidFill>
                  <a:srgbClr val="747678"/>
                </a:solidFill>
              </a:defRPr>
            </a:lvl3pPr>
            <a:lvl4pPr marL="711200" indent="-171450">
              <a:buClr>
                <a:schemeClr val="bg2"/>
              </a:buClr>
              <a:buFont typeface="Arial" pitchFamily="34" charset="0"/>
              <a:buChar char="•"/>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11"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pic>
        <p:nvPicPr>
          <p:cNvPr id="8" name="Picture 7">
            <a:extLst>
              <a:ext uri="{FF2B5EF4-FFF2-40B4-BE49-F238E27FC236}">
                <a16:creationId xmlns:a16="http://schemas.microsoft.com/office/drawing/2014/main" id="{52869796-720E-8844-A5EC-998FAB39A95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Tree>
    <p:extLst>
      <p:ext uri="{BB962C8B-B14F-4D97-AF65-F5344CB8AC3E}">
        <p14:creationId xmlns:p14="http://schemas.microsoft.com/office/powerpoint/2010/main" val="2471533478"/>
      </p:ext>
    </p:extLst>
  </p:cSld>
  <p:clrMapOvr>
    <a:masterClrMapping/>
  </p:clrMapOvr>
  <p:extLst>
    <p:ext uri="{DCECCB84-F9BA-43D5-87BE-67443E8EF086}">
      <p15:sldGuideLst xmlns:p15="http://schemas.microsoft.com/office/powerpoint/2012/main">
        <p15:guide id="1" orient="horz" pos="1892">
          <p15:clr>
            <a:srgbClr val="FBAE40"/>
          </p15:clr>
        </p15:guide>
        <p15:guide id="2" pos="2880">
          <p15:clr>
            <a:srgbClr val="FBAE40"/>
          </p15:clr>
        </p15:guide>
        <p15:guide id="3" pos="340">
          <p15:clr>
            <a:srgbClr val="FBAE40"/>
          </p15:clr>
        </p15:guide>
        <p15:guide id="4" pos="5420">
          <p15:clr>
            <a:srgbClr val="FBAE40"/>
          </p15:clr>
        </p15:guide>
        <p15:guide id="5" orient="horz" pos="531">
          <p15:clr>
            <a:srgbClr val="FBAE40"/>
          </p15:clr>
        </p15:guide>
        <p15:guide id="6" orient="horz" pos="804">
          <p15:clr>
            <a:srgbClr val="FBAE40"/>
          </p15:clr>
        </p15:guide>
        <p15:guide id="7" orient="horz" pos="1008">
          <p15:clr>
            <a:srgbClr val="FBAE40"/>
          </p15:clr>
        </p15:guide>
        <p15:guide id="8" orient="horz" pos="2901">
          <p15:clr>
            <a:srgbClr val="FBAE40"/>
          </p15:clr>
        </p15:guide>
        <p15:guide id="9" orient="horz" pos="2019">
          <p15:clr>
            <a:srgbClr val="FBAE40"/>
          </p15:clr>
        </p15:guide>
        <p15:guide id="10" orient="horz" pos="3012">
          <p15:clr>
            <a:srgbClr val="FBAE40"/>
          </p15:clr>
        </p15:guide>
        <p15:guide id="11" orient="horz" pos="3137">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842964"/>
            <a:ext cx="8068566" cy="433386"/>
          </a:xfrm>
        </p:spPr>
        <p:txBody>
          <a:bodyPr/>
          <a:lstStyle>
            <a:lvl1pPr>
              <a:lnSpc>
                <a:spcPct val="80000"/>
              </a:lnSpc>
              <a:defRPr/>
            </a:lvl1pPr>
          </a:lstStyle>
          <a:p>
            <a:r>
              <a:rPr lang="en-US"/>
              <a:t>CLICK TO EDIT MASTER TITLE STYLE</a:t>
            </a:r>
          </a:p>
        </p:txBody>
      </p:sp>
      <p:sp>
        <p:nvSpPr>
          <p:cNvPr id="3" name="Table Placeholder 2"/>
          <p:cNvSpPr>
            <a:spLocks noGrp="1"/>
          </p:cNvSpPr>
          <p:nvPr>
            <p:ph type="tbl" idx="1"/>
          </p:nvPr>
        </p:nvSpPr>
        <p:spPr>
          <a:xfrm>
            <a:off x="539751" y="1601391"/>
            <a:ext cx="8068566" cy="3003947"/>
          </a:xfrm>
        </p:spPr>
        <p:txBody>
          <a:bodyPr lIns="0" tIns="0" rIns="0"/>
          <a:lstStyle>
            <a:lvl1pPr>
              <a:defRPr>
                <a:solidFill>
                  <a:srgbClr val="747678"/>
                </a:solidFill>
              </a:defRPr>
            </a:lvl1pPr>
          </a:lstStyle>
          <a:p>
            <a:pPr lvl="0"/>
            <a:r>
              <a:rPr lang="en-US" noProof="0"/>
              <a:t>Click icon to add table</a:t>
            </a:r>
          </a:p>
        </p:txBody>
      </p:sp>
      <p:sp>
        <p:nvSpPr>
          <p:cNvPr id="8"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9" name="Rectangle 6"/>
          <p:cNvSpPr>
            <a:spLocks noGrp="1" noChangeArrowheads="1"/>
          </p:cNvSpPr>
          <p:nvPr>
            <p:ph type="sldNum" sz="quarter" idx="11"/>
          </p:nvPr>
        </p:nvSpPr>
        <p:spPr>
          <a:xfrm>
            <a:off x="8053329" y="4779321"/>
            <a:ext cx="556351" cy="205428"/>
          </a:xfrm>
        </p:spPr>
        <p:txBody>
          <a:bodyPr tIns="36000" rIns="0" bIns="36000" anchor="ctr"/>
          <a:lstStyle>
            <a:lvl1pPr>
              <a:defRPr/>
            </a:lvl1pPr>
          </a:lstStyle>
          <a:p>
            <a:fld id="{A2749AB1-8F86-F14E-B518-A7EE559D84FB}" type="slidenum">
              <a:rPr lang="en-US" smtClean="0"/>
              <a:t>‹#›</a:t>
            </a:fld>
            <a:endParaRPr lang="en-US"/>
          </a:p>
        </p:txBody>
      </p:sp>
      <p:pic>
        <p:nvPicPr>
          <p:cNvPr id="10" name="Picture 9">
            <a:extLst>
              <a:ext uri="{FF2B5EF4-FFF2-40B4-BE49-F238E27FC236}">
                <a16:creationId xmlns:a16="http://schemas.microsoft.com/office/drawing/2014/main" id="{999A22E2-E2BF-8943-A761-8414B1EA6E1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Tree>
    <p:extLst>
      <p:ext uri="{BB962C8B-B14F-4D97-AF65-F5344CB8AC3E}">
        <p14:creationId xmlns:p14="http://schemas.microsoft.com/office/powerpoint/2010/main" val="1699227099"/>
      </p:ext>
    </p:extLst>
  </p:cSld>
  <p:clrMapOvr>
    <a:masterClrMapping/>
  </p:clrMapOvr>
  <p:extLst>
    <p:ext uri="{DCECCB84-F9BA-43D5-87BE-67443E8EF086}">
      <p15:sldGuideLst xmlns:p15="http://schemas.microsoft.com/office/powerpoint/2012/main">
        <p15:guide id="1" orient="horz" pos="2901">
          <p15:clr>
            <a:srgbClr val="FBAE40"/>
          </p15:clr>
        </p15:guide>
        <p15:guide id="2" pos="2880">
          <p15:clr>
            <a:srgbClr val="FBAE40"/>
          </p15:clr>
        </p15:guide>
        <p15:guide id="3" orient="horz" pos="531">
          <p15:clr>
            <a:srgbClr val="FBAE40"/>
          </p15:clr>
        </p15:guide>
        <p15:guide id="4" orient="horz" pos="804">
          <p15:clr>
            <a:srgbClr val="FBAE40"/>
          </p15:clr>
        </p15:guide>
        <p15:guide id="5" orient="horz" pos="1008">
          <p15:clr>
            <a:srgbClr val="FBAE40"/>
          </p15:clr>
        </p15:guide>
        <p15:guide id="6" pos="340">
          <p15:clr>
            <a:srgbClr val="FBAE40"/>
          </p15:clr>
        </p15:guide>
        <p15:guide id="7" pos="5420">
          <p15:clr>
            <a:srgbClr val="FBAE40"/>
          </p15:clr>
        </p15:guide>
        <p15:guide id="8" orient="horz" pos="3012">
          <p15:clr>
            <a:srgbClr val="FBAE40"/>
          </p15:clr>
        </p15:guide>
        <p15:guide id="9" orient="horz" pos="3137">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ase Study - single column">
    <p:spTree>
      <p:nvGrpSpPr>
        <p:cNvPr id="1" name=""/>
        <p:cNvGrpSpPr/>
        <p:nvPr/>
      </p:nvGrpSpPr>
      <p:grpSpPr>
        <a:xfrm>
          <a:off x="0" y="0"/>
          <a:ext cx="0" cy="0"/>
          <a:chOff x="0" y="0"/>
          <a:chExt cx="0" cy="0"/>
        </a:xfrm>
      </p:grpSpPr>
      <p:cxnSp>
        <p:nvCxnSpPr>
          <p:cNvPr id="4" name="Straight Connector 3"/>
          <p:cNvCxnSpPr/>
          <p:nvPr/>
        </p:nvCxnSpPr>
        <p:spPr>
          <a:xfrm>
            <a:off x="0" y="5000625"/>
            <a:ext cx="9142413" cy="0"/>
          </a:xfrm>
          <a:prstGeom prst="line">
            <a:avLst/>
          </a:prstGeom>
          <a:ln w="12700" cmpd="sng">
            <a:solidFill>
              <a:srgbClr val="009FDA"/>
            </a:solidFill>
          </a:ln>
          <a:effectLst/>
        </p:spPr>
        <p:style>
          <a:lnRef idx="2">
            <a:schemeClr val="accent1"/>
          </a:lnRef>
          <a:fillRef idx="0">
            <a:schemeClr val="accent1"/>
          </a:fillRef>
          <a:effectRef idx="1">
            <a:schemeClr val="accent1"/>
          </a:effectRef>
          <a:fontRef idx="minor">
            <a:schemeClr val="tx1"/>
          </a:fontRef>
        </p:style>
      </p:cxnSp>
      <p:sp>
        <p:nvSpPr>
          <p:cNvPr id="6" name="TextBox 7"/>
          <p:cNvSpPr txBox="1">
            <a:spLocks noChangeArrowheads="1"/>
          </p:cNvSpPr>
          <p:nvPr/>
        </p:nvSpPr>
        <p:spPr bwMode="auto">
          <a:xfrm>
            <a:off x="3808413" y="4829175"/>
            <a:ext cx="487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r>
              <a:rPr lang="en-US" altLang="en-US" sz="600"/>
              <a:t>Hays Commercial-in-Confidence</a:t>
            </a:r>
          </a:p>
        </p:txBody>
      </p:sp>
      <p:sp>
        <p:nvSpPr>
          <p:cNvPr id="17" name="Title 1"/>
          <p:cNvSpPr>
            <a:spLocks noGrp="1"/>
          </p:cNvSpPr>
          <p:nvPr>
            <p:ph type="title"/>
          </p:nvPr>
        </p:nvSpPr>
        <p:spPr>
          <a:xfrm>
            <a:off x="544521" y="842963"/>
            <a:ext cx="8059729" cy="433388"/>
          </a:xfrm>
        </p:spPr>
        <p:txBody>
          <a:bodyPr/>
          <a:lstStyle>
            <a:lvl1pPr>
              <a:lnSpc>
                <a:spcPct val="80000"/>
              </a:lnSpc>
              <a:defRPr/>
            </a:lvl1pPr>
          </a:lstStyle>
          <a:p>
            <a:r>
              <a:rPr lang="en-US"/>
              <a:t>Click to edit Master title style</a:t>
            </a:r>
          </a:p>
        </p:txBody>
      </p:sp>
      <p:sp>
        <p:nvSpPr>
          <p:cNvPr id="18" name="Content Placeholder 2"/>
          <p:cNvSpPr>
            <a:spLocks noGrp="1"/>
          </p:cNvSpPr>
          <p:nvPr>
            <p:ph idx="1"/>
          </p:nvPr>
        </p:nvSpPr>
        <p:spPr>
          <a:xfrm>
            <a:off x="544521" y="1600199"/>
            <a:ext cx="8059737" cy="3003551"/>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71BD20C8-23F2-364D-9F16-7AF4F2DC37C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
        <p:nvSpPr>
          <p:cNvPr id="9" name="Rectangle 8">
            <a:extLst>
              <a:ext uri="{FF2B5EF4-FFF2-40B4-BE49-F238E27FC236}">
                <a16:creationId xmlns:a16="http://schemas.microsoft.com/office/drawing/2014/main" id="{B08103C5-59D4-424B-BD6B-7A37B2306EEF}"/>
              </a:ext>
            </a:extLst>
          </p:cNvPr>
          <p:cNvSpPr/>
          <p:nvPr userDrawn="1"/>
        </p:nvSpPr>
        <p:spPr>
          <a:xfrm>
            <a:off x="-3748" y="-4549"/>
            <a:ext cx="9159368" cy="253242"/>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0" name="TextBox 9">
            <a:extLst>
              <a:ext uri="{FF2B5EF4-FFF2-40B4-BE49-F238E27FC236}">
                <a16:creationId xmlns:a16="http://schemas.microsoft.com/office/drawing/2014/main" id="{532B23DB-824B-7740-9805-11068584D6E3}"/>
              </a:ext>
            </a:extLst>
          </p:cNvPr>
          <p:cNvSpPr txBox="1">
            <a:spLocks noChangeArrowheads="1"/>
          </p:cNvSpPr>
          <p:nvPr userDrawn="1"/>
        </p:nvSpPr>
        <p:spPr bwMode="auto">
          <a:xfrm>
            <a:off x="7780338" y="41821"/>
            <a:ext cx="825500" cy="153988"/>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spTree>
    <p:extLst>
      <p:ext uri="{BB962C8B-B14F-4D97-AF65-F5344CB8AC3E}">
        <p14:creationId xmlns:p14="http://schemas.microsoft.com/office/powerpoint/2010/main" val="42623233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Case Study - single column">
    <p:spTree>
      <p:nvGrpSpPr>
        <p:cNvPr id="1" name=""/>
        <p:cNvGrpSpPr/>
        <p:nvPr/>
      </p:nvGrpSpPr>
      <p:grpSpPr>
        <a:xfrm>
          <a:off x="0" y="0"/>
          <a:ext cx="0" cy="0"/>
          <a:chOff x="0" y="0"/>
          <a:chExt cx="0" cy="0"/>
        </a:xfrm>
      </p:grpSpPr>
      <p:cxnSp>
        <p:nvCxnSpPr>
          <p:cNvPr id="4" name="Straight Connector 3"/>
          <p:cNvCxnSpPr/>
          <p:nvPr/>
        </p:nvCxnSpPr>
        <p:spPr>
          <a:xfrm>
            <a:off x="0" y="5000625"/>
            <a:ext cx="9142413" cy="0"/>
          </a:xfrm>
          <a:prstGeom prst="line">
            <a:avLst/>
          </a:prstGeom>
          <a:ln w="12700" cmpd="sng">
            <a:solidFill>
              <a:srgbClr val="009FDA"/>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0" y="4183063"/>
            <a:ext cx="9142413" cy="0"/>
          </a:xfrm>
          <a:prstGeom prst="line">
            <a:avLst/>
          </a:prstGeom>
          <a:ln w="12700" cmpd="sng">
            <a:solidFill>
              <a:srgbClr val="009FDA"/>
            </a:solidFill>
          </a:ln>
          <a:effectLst/>
        </p:spPr>
        <p:style>
          <a:lnRef idx="2">
            <a:schemeClr val="accent1"/>
          </a:lnRef>
          <a:fillRef idx="0">
            <a:schemeClr val="accent1"/>
          </a:fillRef>
          <a:effectRef idx="1">
            <a:schemeClr val="accent1"/>
          </a:effectRef>
          <a:fontRef idx="minor">
            <a:schemeClr val="tx1"/>
          </a:fontRef>
        </p:style>
      </p:cxnSp>
      <p:sp>
        <p:nvSpPr>
          <p:cNvPr id="6" name="TextBox 7"/>
          <p:cNvSpPr txBox="1">
            <a:spLocks noChangeArrowheads="1"/>
          </p:cNvSpPr>
          <p:nvPr/>
        </p:nvSpPr>
        <p:spPr bwMode="auto">
          <a:xfrm>
            <a:off x="3808413" y="4829175"/>
            <a:ext cx="487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r>
              <a:rPr lang="en-US" altLang="en-US" sz="600"/>
              <a:t>Hays Commercial-in-Confidence</a:t>
            </a:r>
          </a:p>
        </p:txBody>
      </p:sp>
      <p:sp>
        <p:nvSpPr>
          <p:cNvPr id="17" name="Title 1"/>
          <p:cNvSpPr>
            <a:spLocks noGrp="1"/>
          </p:cNvSpPr>
          <p:nvPr>
            <p:ph type="title"/>
          </p:nvPr>
        </p:nvSpPr>
        <p:spPr>
          <a:xfrm>
            <a:off x="544521" y="842963"/>
            <a:ext cx="8059729" cy="433388"/>
          </a:xfrm>
        </p:spPr>
        <p:txBody>
          <a:bodyPr/>
          <a:lstStyle>
            <a:lvl1pPr>
              <a:lnSpc>
                <a:spcPct val="80000"/>
              </a:lnSpc>
              <a:defRPr/>
            </a:lvl1pPr>
          </a:lstStyle>
          <a:p>
            <a:r>
              <a:rPr lang="en-US"/>
              <a:t>Click to edit Master title style</a:t>
            </a:r>
          </a:p>
        </p:txBody>
      </p:sp>
      <p:sp>
        <p:nvSpPr>
          <p:cNvPr id="18" name="Content Placeholder 2"/>
          <p:cNvSpPr>
            <a:spLocks noGrp="1"/>
          </p:cNvSpPr>
          <p:nvPr>
            <p:ph idx="1"/>
          </p:nvPr>
        </p:nvSpPr>
        <p:spPr>
          <a:xfrm>
            <a:off x="544521" y="1600199"/>
            <a:ext cx="8059737" cy="2476042"/>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B87ABEE6-DA79-DA4F-945E-FA3EEA456B9E}"/>
              </a:ext>
            </a:extLst>
          </p:cNvPr>
          <p:cNvSpPr/>
          <p:nvPr userDrawn="1"/>
        </p:nvSpPr>
        <p:spPr>
          <a:xfrm>
            <a:off x="-3748" y="-4549"/>
            <a:ext cx="9159368" cy="253242"/>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6" name="TextBox 15">
            <a:extLst>
              <a:ext uri="{FF2B5EF4-FFF2-40B4-BE49-F238E27FC236}">
                <a16:creationId xmlns:a16="http://schemas.microsoft.com/office/drawing/2014/main" id="{4F70DFB2-186D-5C4B-ABA1-7222A914F7CD}"/>
              </a:ext>
            </a:extLst>
          </p:cNvPr>
          <p:cNvSpPr txBox="1">
            <a:spLocks noChangeArrowheads="1"/>
          </p:cNvSpPr>
          <p:nvPr userDrawn="1"/>
        </p:nvSpPr>
        <p:spPr bwMode="auto">
          <a:xfrm>
            <a:off x="7780338" y="41821"/>
            <a:ext cx="825500" cy="153988"/>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pic>
        <p:nvPicPr>
          <p:cNvPr id="19" name="Picture 18">
            <a:extLst>
              <a:ext uri="{FF2B5EF4-FFF2-40B4-BE49-F238E27FC236}">
                <a16:creationId xmlns:a16="http://schemas.microsoft.com/office/drawing/2014/main" id="{4E0C809C-20EA-B649-B625-2037C8BF9A8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Tree>
    <p:extLst>
      <p:ext uri="{BB962C8B-B14F-4D97-AF65-F5344CB8AC3E}">
        <p14:creationId xmlns:p14="http://schemas.microsoft.com/office/powerpoint/2010/main" val="394766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FA1C903-C64A-2C4F-A1BE-DF394A1D46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45988" y="746784"/>
            <a:ext cx="7102626" cy="4396715"/>
          </a:xfrm>
          <a:prstGeom prst="rect">
            <a:avLst/>
          </a:prstGeom>
        </p:spPr>
      </p:pic>
      <p:sp>
        <p:nvSpPr>
          <p:cNvPr id="12" name="Rectangle 11">
            <a:extLst>
              <a:ext uri="{FF2B5EF4-FFF2-40B4-BE49-F238E27FC236}">
                <a16:creationId xmlns:a16="http://schemas.microsoft.com/office/drawing/2014/main" id="{A744B6A4-3BAC-E64C-BE5A-16020F30A6CA}"/>
              </a:ext>
            </a:extLst>
          </p:cNvPr>
          <p:cNvSpPr/>
          <p:nvPr/>
        </p:nvSpPr>
        <p:spPr>
          <a:xfrm>
            <a:off x="0" y="691775"/>
            <a:ext cx="9144000" cy="4451725"/>
          </a:xfrm>
          <a:prstGeom prst="rect">
            <a:avLst/>
          </a:prstGeom>
          <a:gradFill flip="none" rotWithShape="1">
            <a:gsLst>
              <a:gs pos="56000">
                <a:schemeClr val="bg1">
                  <a:lumMod val="95000"/>
                </a:schemeClr>
              </a:gs>
              <a:gs pos="99000">
                <a:schemeClr val="bg1">
                  <a:lumMod val="0"/>
                  <a:lumOff val="100000"/>
                  <a:alpha val="4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49B7C2F-448D-864C-BBD4-3751729F511C}"/>
              </a:ext>
            </a:extLst>
          </p:cNvPr>
          <p:cNvSpPr>
            <a:spLocks noGrp="1"/>
          </p:cNvSpPr>
          <p:nvPr>
            <p:ph type="title" hasCustomPrompt="1"/>
          </p:nvPr>
        </p:nvSpPr>
        <p:spPr>
          <a:xfrm>
            <a:off x="544521" y="949173"/>
            <a:ext cx="8059737" cy="433388"/>
          </a:xfrm>
        </p:spPr>
        <p:txBody>
          <a:bodyPr/>
          <a:lstStyle>
            <a:lvl1pPr>
              <a:lnSpc>
                <a:spcPct val="80000"/>
              </a:lnSpc>
              <a:defRPr/>
            </a:lvl1pPr>
          </a:lstStyle>
          <a:p>
            <a:r>
              <a:rPr lang="en-US"/>
              <a:t>CLICK TO EDIT MASTER TITLE STYLE</a:t>
            </a:r>
          </a:p>
        </p:txBody>
      </p:sp>
      <p:sp>
        <p:nvSpPr>
          <p:cNvPr id="14" name="Content Placeholder 2">
            <a:extLst>
              <a:ext uri="{FF2B5EF4-FFF2-40B4-BE49-F238E27FC236}">
                <a16:creationId xmlns:a16="http://schemas.microsoft.com/office/drawing/2014/main" id="{7BDBAFDD-8ECE-F04F-B264-48D5829D5898}"/>
              </a:ext>
            </a:extLst>
          </p:cNvPr>
          <p:cNvSpPr>
            <a:spLocks noGrp="1"/>
          </p:cNvSpPr>
          <p:nvPr>
            <p:ph idx="1"/>
          </p:nvPr>
        </p:nvSpPr>
        <p:spPr>
          <a:xfrm>
            <a:off x="544521" y="1600199"/>
            <a:ext cx="8059737" cy="3003551"/>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5">
            <a:extLst>
              <a:ext uri="{FF2B5EF4-FFF2-40B4-BE49-F238E27FC236}">
                <a16:creationId xmlns:a16="http://schemas.microsoft.com/office/drawing/2014/main" id="{E48D84FF-7750-8F4F-B822-F9BF6B9E8791}"/>
              </a:ext>
            </a:extLst>
          </p:cNvPr>
          <p:cNvSpPr>
            <a:spLocks noGrp="1" noChangeArrowheads="1"/>
          </p:cNvSpPr>
          <p:nvPr>
            <p:ph type="ftr" sz="quarter" idx="10"/>
          </p:nvPr>
        </p:nvSpPr>
        <p:spPr>
          <a:xfrm>
            <a:off x="552648" y="4779320"/>
            <a:ext cx="7327680" cy="205429"/>
          </a:xfrm>
        </p:spPr>
        <p:txBody>
          <a:bodyPr anchor="ctr"/>
          <a:lstStyle>
            <a:lvl1pPr>
              <a:defRPr b="0"/>
            </a:lvl1pPr>
          </a:lstStyle>
          <a:p>
            <a:endParaRPr lang="en-US"/>
          </a:p>
        </p:txBody>
      </p:sp>
      <p:sp>
        <p:nvSpPr>
          <p:cNvPr id="16" name="Rectangle 6">
            <a:extLst>
              <a:ext uri="{FF2B5EF4-FFF2-40B4-BE49-F238E27FC236}">
                <a16:creationId xmlns:a16="http://schemas.microsoft.com/office/drawing/2014/main" id="{8BF38FFC-A732-C645-83B3-B999CAA31311}"/>
              </a:ext>
            </a:extLst>
          </p:cNvPr>
          <p:cNvSpPr>
            <a:spLocks noGrp="1" noChangeArrowheads="1"/>
          </p:cNvSpPr>
          <p:nvPr>
            <p:ph type="sldNum" sz="quarter" idx="11"/>
          </p:nvPr>
        </p:nvSpPr>
        <p:spPr>
          <a:xfrm>
            <a:off x="8053329" y="4779320"/>
            <a:ext cx="556351" cy="205429"/>
          </a:xfrm>
        </p:spPr>
        <p:txBody>
          <a:bodyPr tIns="36000" rIns="0" bIns="36000" anchor="ctr"/>
          <a:lstStyle>
            <a:lvl1pPr>
              <a:defRPr/>
            </a:lvl1pPr>
          </a:lstStyle>
          <a:p>
            <a:fld id="{A2749AB1-8F86-F14E-B518-A7EE559D84FB}" type="slidenum">
              <a:rPr lang="en-US" smtClean="0"/>
              <a:t>‹#›</a:t>
            </a:fld>
            <a:endParaRPr lang="en-US"/>
          </a:p>
        </p:txBody>
      </p:sp>
      <p:pic>
        <p:nvPicPr>
          <p:cNvPr id="9" name="Picture 8">
            <a:extLst>
              <a:ext uri="{FF2B5EF4-FFF2-40B4-BE49-F238E27FC236}">
                <a16:creationId xmlns:a16="http://schemas.microsoft.com/office/drawing/2014/main" id="{2F9CE50B-7944-7144-916E-7E3EB1A8253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270608560"/>
      </p:ext>
    </p:extLst>
  </p:cSld>
  <p:clrMapOvr>
    <a:masterClrMapping/>
  </p:clrMapOvr>
  <p:extLst>
    <p:ext uri="{DCECCB84-F9BA-43D5-87BE-67443E8EF086}">
      <p15:sldGuideLst xmlns:p15="http://schemas.microsoft.com/office/powerpoint/2012/main">
        <p15:guide id="2" pos="2880">
          <p15:clr>
            <a:srgbClr val="FBAE40"/>
          </p15:clr>
        </p15:guide>
        <p15:guide id="3" pos="336">
          <p15:clr>
            <a:srgbClr val="FBAE40"/>
          </p15:clr>
        </p15:guide>
        <p15:guide id="4" pos="5423">
          <p15:clr>
            <a:srgbClr val="FBAE40"/>
          </p15:clr>
        </p15:guide>
        <p15:guide id="5" orient="horz" pos="596">
          <p15:clr>
            <a:srgbClr val="FBAE40"/>
          </p15:clr>
        </p15:guide>
        <p15:guide id="6" orient="horz" pos="874">
          <p15:clr>
            <a:srgbClr val="FBAE40"/>
          </p15:clr>
        </p15:guide>
        <p15:guide id="7" orient="horz" pos="1006">
          <p15:clr>
            <a:srgbClr val="FBAE40"/>
          </p15:clr>
        </p15:guide>
        <p15:guide id="9" orient="horz" pos="2904">
          <p15:clr>
            <a:srgbClr val="FBAE40"/>
          </p15:clr>
        </p15:guide>
        <p15:guide id="10" orient="horz" pos="3144">
          <p15:clr>
            <a:srgbClr val="FBAE40"/>
          </p15:clr>
        </p15:guide>
        <p15:guide id="11" orient="horz" pos="300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slide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32897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40">
          <p15:clr>
            <a:srgbClr val="FBAE40"/>
          </p15:clr>
        </p15:guide>
        <p15:guide id="4" pos="5420">
          <p15:clr>
            <a:srgbClr val="FBAE40"/>
          </p15:clr>
        </p15:guide>
        <p15:guide id="5" orient="horz" pos="342">
          <p15:clr>
            <a:srgbClr val="FBAE40"/>
          </p15:clr>
        </p15:guide>
        <p15:guide id="6" orient="horz" pos="29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hank You Slide">
    <p:spTree>
      <p:nvGrpSpPr>
        <p:cNvPr id="1" name=""/>
        <p:cNvGrpSpPr/>
        <p:nvPr/>
      </p:nvGrpSpPr>
      <p:grpSpPr>
        <a:xfrm>
          <a:off x="0" y="0"/>
          <a:ext cx="0" cy="0"/>
          <a:chOff x="0" y="0"/>
          <a:chExt cx="0" cy="0"/>
        </a:xfrm>
      </p:grpSpPr>
      <p:sp>
        <p:nvSpPr>
          <p:cNvPr id="4098" name="Rectangle 2"/>
          <p:cNvSpPr>
            <a:spLocks noGrp="1" noChangeArrowheads="1"/>
          </p:cNvSpPr>
          <p:nvPr>
            <p:ph type="ctrTitle" hasCustomPrompt="1"/>
          </p:nvPr>
        </p:nvSpPr>
        <p:spPr>
          <a:xfrm>
            <a:off x="539751" y="1083473"/>
            <a:ext cx="5734274" cy="1806179"/>
          </a:xfrm>
        </p:spPr>
        <p:txBody>
          <a:bodyPr/>
          <a:lstStyle>
            <a:lvl1pPr>
              <a:lnSpc>
                <a:spcPct val="80000"/>
              </a:lnSpc>
              <a:defRPr sz="3600"/>
            </a:lvl1pPr>
          </a:lstStyle>
          <a:p>
            <a:r>
              <a:rPr lang="en-US"/>
              <a:t>CLICK TO EDIT MASTER TITLE STYLE</a:t>
            </a:r>
          </a:p>
        </p:txBody>
      </p:sp>
      <p:pic>
        <p:nvPicPr>
          <p:cNvPr id="5" name="Picture 17"/>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6534368" y="2528610"/>
            <a:ext cx="2069882" cy="2075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a:extLst>
              <a:ext uri="{FF2B5EF4-FFF2-40B4-BE49-F238E27FC236}">
                <a16:creationId xmlns:a16="http://schemas.microsoft.com/office/drawing/2014/main" id="{B48883B9-EC85-E24D-A33B-7F32659A93F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79011" y="146230"/>
            <a:ext cx="2657663" cy="676387"/>
          </a:xfrm>
          <a:prstGeom prst="rect">
            <a:avLst/>
          </a:prstGeom>
        </p:spPr>
      </p:pic>
    </p:spTree>
    <p:extLst>
      <p:ext uri="{BB962C8B-B14F-4D97-AF65-F5344CB8AC3E}">
        <p14:creationId xmlns:p14="http://schemas.microsoft.com/office/powerpoint/2010/main" val="2622002031"/>
      </p:ext>
    </p:extLst>
  </p:cSld>
  <p:clrMapOvr>
    <a:masterClrMapping/>
  </p:clrMapOvr>
  <p:extLst>
    <p:ext uri="{DCECCB84-F9BA-43D5-87BE-67443E8EF086}">
      <p15:sldGuideLst xmlns:p15="http://schemas.microsoft.com/office/powerpoint/2012/main">
        <p15:guide id="1" orient="horz" pos="1820">
          <p15:clr>
            <a:srgbClr val="FBAE40"/>
          </p15:clr>
        </p15:guide>
        <p15:guide id="2" pos="2880">
          <p15:clr>
            <a:srgbClr val="FBAE40"/>
          </p15:clr>
        </p15:guide>
        <p15:guide id="3" orient="horz" pos="683">
          <p15:clr>
            <a:srgbClr val="FBAE40"/>
          </p15:clr>
        </p15:guide>
        <p15:guide id="4" pos="340">
          <p15:clr>
            <a:srgbClr val="FBAE40"/>
          </p15:clr>
        </p15:guide>
        <p15:guide id="5" pos="5420">
          <p15:clr>
            <a:srgbClr val="FBAE40"/>
          </p15:clr>
        </p15:guide>
        <p15:guide id="6" orient="horz" pos="29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Header - dark">
    <p:spTree>
      <p:nvGrpSpPr>
        <p:cNvPr id="1" name=""/>
        <p:cNvGrpSpPr/>
        <p:nvPr/>
      </p:nvGrpSpPr>
      <p:grpSpPr>
        <a:xfrm>
          <a:off x="0" y="0"/>
          <a:ext cx="0" cy="0"/>
          <a:chOff x="0" y="0"/>
          <a:chExt cx="0" cy="0"/>
        </a:xfrm>
      </p:grpSpPr>
      <p:sp>
        <p:nvSpPr>
          <p:cNvPr id="3" name="Rectangle 5"/>
          <p:cNvSpPr>
            <a:spLocks noChangeArrowheads="1"/>
          </p:cNvSpPr>
          <p:nvPr/>
        </p:nvSpPr>
        <p:spPr bwMode="auto">
          <a:xfrm>
            <a:off x="0" y="0"/>
            <a:ext cx="9144000" cy="5143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Text Placeholder 9"/>
          <p:cNvSpPr>
            <a:spLocks noGrp="1"/>
          </p:cNvSpPr>
          <p:nvPr>
            <p:ph type="body" sz="quarter" idx="12" hasCustomPrompt="1"/>
          </p:nvPr>
        </p:nvSpPr>
        <p:spPr>
          <a:xfrm>
            <a:off x="539750" y="1135863"/>
            <a:ext cx="8059747" cy="1435888"/>
          </a:xfrm>
        </p:spPr>
        <p:txBody>
          <a:bodyPr lIns="0" tIns="0" rIns="0"/>
          <a:lstStyle>
            <a:lvl1pPr marL="0" indent="0">
              <a:lnSpc>
                <a:spcPts val="3600"/>
              </a:lnSpc>
              <a:buNone/>
              <a:defRPr sz="3600" b="1">
                <a:solidFill>
                  <a:schemeClr val="bg1"/>
                </a:solidFill>
              </a:defRPr>
            </a:lvl1pPr>
          </a:lstStyle>
          <a:p>
            <a:pPr lvl="0"/>
            <a:r>
              <a:rPr lang="en-US"/>
              <a:t>CLICK TO EDIT MASTER TEXT STYLES</a:t>
            </a:r>
          </a:p>
        </p:txBody>
      </p:sp>
      <p:sp>
        <p:nvSpPr>
          <p:cNvPr id="7" name="Rectangle 5"/>
          <p:cNvSpPr>
            <a:spLocks noGrp="1" noChangeArrowheads="1"/>
          </p:cNvSpPr>
          <p:nvPr>
            <p:ph type="ftr" sz="quarter" idx="10"/>
          </p:nvPr>
        </p:nvSpPr>
        <p:spPr>
          <a:xfrm>
            <a:off x="560397" y="4779320"/>
            <a:ext cx="7327680" cy="205429"/>
          </a:xfrm>
        </p:spPr>
        <p:txBody>
          <a:bodyPr anchor="ctr"/>
          <a:lstStyle>
            <a:lvl1pPr>
              <a:defRPr b="0">
                <a:solidFill>
                  <a:schemeClr val="bg1"/>
                </a:solidFill>
              </a:defRPr>
            </a:lvl1pPr>
          </a:lstStyle>
          <a:p>
            <a:endParaRPr lang="en-US"/>
          </a:p>
        </p:txBody>
      </p:sp>
      <p:sp>
        <p:nvSpPr>
          <p:cNvPr id="8" name="Rectangle 6"/>
          <p:cNvSpPr>
            <a:spLocks noGrp="1" noChangeArrowheads="1"/>
          </p:cNvSpPr>
          <p:nvPr>
            <p:ph type="sldNum" sz="quarter" idx="11"/>
          </p:nvPr>
        </p:nvSpPr>
        <p:spPr>
          <a:xfrm>
            <a:off x="8053329" y="4779320"/>
            <a:ext cx="556351" cy="200667"/>
          </a:xfrm>
        </p:spPr>
        <p:txBody>
          <a:bodyPr tIns="36000" rIns="0" bIns="36000" anchor="ctr"/>
          <a:lstStyle>
            <a:lvl1pPr>
              <a:defRPr>
                <a:solidFill>
                  <a:schemeClr val="bg1"/>
                </a:solidFill>
              </a:defRPr>
            </a:lvl1pPr>
          </a:lstStyle>
          <a:p>
            <a:fld id="{A2749AB1-8F86-F14E-B518-A7EE559D84FB}" type="slidenum">
              <a:rPr lang="en-US" smtClean="0"/>
              <a:pPr/>
              <a:t>‹#›</a:t>
            </a:fld>
            <a:endParaRPr lang="en-US"/>
          </a:p>
        </p:txBody>
      </p:sp>
    </p:spTree>
    <p:extLst>
      <p:ext uri="{BB962C8B-B14F-4D97-AF65-F5344CB8AC3E}">
        <p14:creationId xmlns:p14="http://schemas.microsoft.com/office/powerpoint/2010/main" val="42776157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713">
          <p15:clr>
            <a:srgbClr val="FBAE40"/>
          </p15:clr>
        </p15:guide>
        <p15:guide id="4" orient="horz" pos="2901">
          <p15:clr>
            <a:srgbClr val="FBAE40"/>
          </p15:clr>
        </p15:guide>
        <p15:guide id="5" pos="340">
          <p15:clr>
            <a:srgbClr val="FBAE40"/>
          </p15:clr>
        </p15:guide>
        <p15:guide id="6" pos="5420">
          <p15:clr>
            <a:srgbClr val="FBAE40"/>
          </p15:clr>
        </p15:guide>
        <p15:guide id="7" orient="horz" pos="3012">
          <p15:clr>
            <a:srgbClr val="FBAE40"/>
          </p15:clr>
        </p15:guide>
        <p15:guide id="8" orient="horz" pos="313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Case Study - single column">
    <p:spTree>
      <p:nvGrpSpPr>
        <p:cNvPr id="1" name=""/>
        <p:cNvGrpSpPr/>
        <p:nvPr/>
      </p:nvGrpSpPr>
      <p:grpSpPr>
        <a:xfrm>
          <a:off x="0" y="0"/>
          <a:ext cx="0" cy="0"/>
          <a:chOff x="0" y="0"/>
          <a:chExt cx="0" cy="0"/>
        </a:xfrm>
      </p:grpSpPr>
      <p:cxnSp>
        <p:nvCxnSpPr>
          <p:cNvPr id="4" name="Straight Connector 3"/>
          <p:cNvCxnSpPr/>
          <p:nvPr/>
        </p:nvCxnSpPr>
        <p:spPr>
          <a:xfrm>
            <a:off x="0" y="5000625"/>
            <a:ext cx="9142413" cy="0"/>
          </a:xfrm>
          <a:prstGeom prst="line">
            <a:avLst/>
          </a:prstGeom>
          <a:ln w="12700" cmpd="sng">
            <a:solidFill>
              <a:srgbClr val="009FDA"/>
            </a:solidFill>
          </a:ln>
          <a:effectLst/>
        </p:spPr>
        <p:style>
          <a:lnRef idx="2">
            <a:schemeClr val="accent1"/>
          </a:lnRef>
          <a:fillRef idx="0">
            <a:schemeClr val="accent1"/>
          </a:fillRef>
          <a:effectRef idx="1">
            <a:schemeClr val="accent1"/>
          </a:effectRef>
          <a:fontRef idx="minor">
            <a:schemeClr val="tx1"/>
          </a:fontRef>
        </p:style>
      </p:cxnSp>
      <p:sp>
        <p:nvSpPr>
          <p:cNvPr id="6" name="TextBox 7"/>
          <p:cNvSpPr txBox="1">
            <a:spLocks noChangeArrowheads="1"/>
          </p:cNvSpPr>
          <p:nvPr/>
        </p:nvSpPr>
        <p:spPr bwMode="auto">
          <a:xfrm>
            <a:off x="3808413" y="4829175"/>
            <a:ext cx="487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r>
              <a:rPr lang="en-US" altLang="en-US" sz="600"/>
              <a:t>Hays Commercial-in-Confidence</a:t>
            </a:r>
          </a:p>
        </p:txBody>
      </p:sp>
      <p:sp>
        <p:nvSpPr>
          <p:cNvPr id="17" name="Title 1"/>
          <p:cNvSpPr>
            <a:spLocks noGrp="1"/>
          </p:cNvSpPr>
          <p:nvPr>
            <p:ph type="title" hasCustomPrompt="1"/>
          </p:nvPr>
        </p:nvSpPr>
        <p:spPr>
          <a:xfrm>
            <a:off x="544521" y="842963"/>
            <a:ext cx="8059729" cy="433388"/>
          </a:xfrm>
        </p:spPr>
        <p:txBody>
          <a:bodyPr/>
          <a:lstStyle>
            <a:lvl1pPr>
              <a:lnSpc>
                <a:spcPct val="80000"/>
              </a:lnSpc>
              <a:defRPr/>
            </a:lvl1pPr>
          </a:lstStyle>
          <a:p>
            <a:r>
              <a:rPr lang="en-US"/>
              <a:t>CLICK TO EDIT MASTER TITLE STYLE</a:t>
            </a:r>
          </a:p>
        </p:txBody>
      </p:sp>
      <p:sp>
        <p:nvSpPr>
          <p:cNvPr id="18" name="Content Placeholder 2"/>
          <p:cNvSpPr>
            <a:spLocks noGrp="1"/>
          </p:cNvSpPr>
          <p:nvPr>
            <p:ph idx="1"/>
          </p:nvPr>
        </p:nvSpPr>
        <p:spPr>
          <a:xfrm>
            <a:off x="544521" y="1600199"/>
            <a:ext cx="8059737" cy="3003551"/>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71BD20C8-23F2-364D-9F16-7AF4F2DC37C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
        <p:nvSpPr>
          <p:cNvPr id="11" name="Rectangle 10">
            <a:extLst>
              <a:ext uri="{FF2B5EF4-FFF2-40B4-BE49-F238E27FC236}">
                <a16:creationId xmlns:a16="http://schemas.microsoft.com/office/drawing/2014/main" id="{8059B51F-3C0A-D541-940B-18BE2DC1218A}"/>
              </a:ext>
            </a:extLst>
          </p:cNvPr>
          <p:cNvSpPr/>
          <p:nvPr userDrawn="1"/>
        </p:nvSpPr>
        <p:spPr>
          <a:xfrm>
            <a:off x="-11432" y="-4549"/>
            <a:ext cx="9159368" cy="253242"/>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2" name="TextBox 11">
            <a:extLst>
              <a:ext uri="{FF2B5EF4-FFF2-40B4-BE49-F238E27FC236}">
                <a16:creationId xmlns:a16="http://schemas.microsoft.com/office/drawing/2014/main" id="{F31905F0-9AFA-484A-A934-18D803A68C87}"/>
              </a:ext>
            </a:extLst>
          </p:cNvPr>
          <p:cNvSpPr txBox="1">
            <a:spLocks noChangeArrowheads="1"/>
          </p:cNvSpPr>
          <p:nvPr userDrawn="1"/>
        </p:nvSpPr>
        <p:spPr bwMode="auto">
          <a:xfrm>
            <a:off x="7780338" y="41821"/>
            <a:ext cx="825500" cy="153988"/>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spTree>
    <p:extLst>
      <p:ext uri="{BB962C8B-B14F-4D97-AF65-F5344CB8AC3E}">
        <p14:creationId xmlns:p14="http://schemas.microsoft.com/office/powerpoint/2010/main" val="2258499763"/>
      </p:ext>
    </p:extLst>
  </p:cSld>
  <p:clrMapOvr>
    <a:masterClrMapping/>
  </p:clrMapOvr>
  <p:extLst>
    <p:ext uri="{DCECCB84-F9BA-43D5-87BE-67443E8EF086}">
      <p15:sldGuideLst xmlns:p15="http://schemas.microsoft.com/office/powerpoint/2012/main">
        <p15:guide id="1" orient="horz" pos="808">
          <p15:clr>
            <a:srgbClr val="FBAE40"/>
          </p15:clr>
        </p15:guide>
        <p15:guide id="2" pos="334">
          <p15:clr>
            <a:srgbClr val="FBAE40"/>
          </p15:clr>
        </p15:guide>
        <p15:guide id="3" pos="5420">
          <p15:clr>
            <a:srgbClr val="FBAE40"/>
          </p15:clr>
        </p15:guide>
        <p15:guide id="4" orient="horz" pos="1002">
          <p15:clr>
            <a:srgbClr val="FBAE40"/>
          </p15:clr>
        </p15:guide>
        <p15:guide id="5" orient="horz" pos="523">
          <p15:clr>
            <a:srgbClr val="FBAE40"/>
          </p15:clr>
        </p15:guide>
        <p15:guide id="7" orient="horz" pos="290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Case Study - single column">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AA71B6C-A629-A44F-A3D7-961A0752B856}"/>
              </a:ext>
            </a:extLst>
          </p:cNvPr>
          <p:cNvSpPr/>
          <p:nvPr/>
        </p:nvSpPr>
        <p:spPr>
          <a:xfrm>
            <a:off x="6473825" y="3153010"/>
            <a:ext cx="2123958" cy="1457087"/>
          </a:xfrm>
          <a:prstGeom prst="rect">
            <a:avLst/>
          </a:prstGeom>
          <a:solidFill>
            <a:schemeClr val="bg2"/>
          </a:solidFill>
          <a:ln w="12700">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72A5E071-6DAB-0E42-BD8C-BD71B9297B45}"/>
              </a:ext>
            </a:extLst>
          </p:cNvPr>
          <p:cNvCxnSpPr/>
          <p:nvPr/>
        </p:nvCxnSpPr>
        <p:spPr>
          <a:xfrm>
            <a:off x="6574748" y="3630607"/>
            <a:ext cx="19100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CA1DB5D-6627-484D-B2FF-B9EDD0ACE348}"/>
              </a:ext>
            </a:extLst>
          </p:cNvPr>
          <p:cNvCxnSpPr/>
          <p:nvPr/>
        </p:nvCxnSpPr>
        <p:spPr>
          <a:xfrm>
            <a:off x="6574748" y="4117509"/>
            <a:ext cx="19100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1" name="Text Placeholder 30">
            <a:extLst>
              <a:ext uri="{FF2B5EF4-FFF2-40B4-BE49-F238E27FC236}">
                <a16:creationId xmlns:a16="http://schemas.microsoft.com/office/drawing/2014/main" id="{700C9EA0-8061-024B-B482-9BD3A1B9CFE2}"/>
              </a:ext>
            </a:extLst>
          </p:cNvPr>
          <p:cNvSpPr>
            <a:spLocks noGrp="1"/>
          </p:cNvSpPr>
          <p:nvPr>
            <p:ph type="body" sz="quarter" idx="11" hasCustomPrompt="1"/>
          </p:nvPr>
        </p:nvSpPr>
        <p:spPr>
          <a:xfrm>
            <a:off x="6575072" y="3252788"/>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2" name="Text Placeholder 30">
            <a:extLst>
              <a:ext uri="{FF2B5EF4-FFF2-40B4-BE49-F238E27FC236}">
                <a16:creationId xmlns:a16="http://schemas.microsoft.com/office/drawing/2014/main" id="{E8907411-0489-D94E-84F2-AD5E88E79FFA}"/>
              </a:ext>
            </a:extLst>
          </p:cNvPr>
          <p:cNvSpPr>
            <a:spLocks noGrp="1"/>
          </p:cNvSpPr>
          <p:nvPr>
            <p:ph type="body" sz="quarter" idx="12" hasCustomPrompt="1"/>
          </p:nvPr>
        </p:nvSpPr>
        <p:spPr>
          <a:xfrm>
            <a:off x="6575072" y="3433402"/>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3" name="Text Placeholder 30">
            <a:extLst>
              <a:ext uri="{FF2B5EF4-FFF2-40B4-BE49-F238E27FC236}">
                <a16:creationId xmlns:a16="http://schemas.microsoft.com/office/drawing/2014/main" id="{E99C7BE7-D9B1-794F-9FF4-0C71796C0D80}"/>
              </a:ext>
            </a:extLst>
          </p:cNvPr>
          <p:cNvSpPr>
            <a:spLocks noGrp="1"/>
          </p:cNvSpPr>
          <p:nvPr>
            <p:ph type="body" sz="quarter" idx="13" hasCustomPrompt="1"/>
          </p:nvPr>
        </p:nvSpPr>
        <p:spPr>
          <a:xfrm>
            <a:off x="6575072" y="3737980"/>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4" name="Text Placeholder 30">
            <a:extLst>
              <a:ext uri="{FF2B5EF4-FFF2-40B4-BE49-F238E27FC236}">
                <a16:creationId xmlns:a16="http://schemas.microsoft.com/office/drawing/2014/main" id="{0A666216-E4E8-6141-B795-FCDDAFFFF0D4}"/>
              </a:ext>
            </a:extLst>
          </p:cNvPr>
          <p:cNvSpPr>
            <a:spLocks noGrp="1"/>
          </p:cNvSpPr>
          <p:nvPr>
            <p:ph type="body" sz="quarter" idx="14" hasCustomPrompt="1"/>
          </p:nvPr>
        </p:nvSpPr>
        <p:spPr>
          <a:xfrm>
            <a:off x="6575072" y="3918594"/>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5" name="Text Placeholder 30">
            <a:extLst>
              <a:ext uri="{FF2B5EF4-FFF2-40B4-BE49-F238E27FC236}">
                <a16:creationId xmlns:a16="http://schemas.microsoft.com/office/drawing/2014/main" id="{8BFD6C49-9E81-004D-96BA-926F7E3765A4}"/>
              </a:ext>
            </a:extLst>
          </p:cNvPr>
          <p:cNvSpPr>
            <a:spLocks noGrp="1"/>
          </p:cNvSpPr>
          <p:nvPr>
            <p:ph type="body" sz="quarter" idx="15" hasCustomPrompt="1"/>
          </p:nvPr>
        </p:nvSpPr>
        <p:spPr>
          <a:xfrm>
            <a:off x="6575072" y="4229392"/>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6" name="Text Placeholder 30">
            <a:extLst>
              <a:ext uri="{FF2B5EF4-FFF2-40B4-BE49-F238E27FC236}">
                <a16:creationId xmlns:a16="http://schemas.microsoft.com/office/drawing/2014/main" id="{DCA90F2D-337E-A945-BA24-E3FEB94730A3}"/>
              </a:ext>
            </a:extLst>
          </p:cNvPr>
          <p:cNvSpPr>
            <a:spLocks noGrp="1"/>
          </p:cNvSpPr>
          <p:nvPr>
            <p:ph type="body" sz="quarter" idx="16" hasCustomPrompt="1"/>
          </p:nvPr>
        </p:nvSpPr>
        <p:spPr>
          <a:xfrm>
            <a:off x="6575072" y="4410006"/>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7" name="Text Placeholder 6">
            <a:extLst>
              <a:ext uri="{FF2B5EF4-FFF2-40B4-BE49-F238E27FC236}">
                <a16:creationId xmlns:a16="http://schemas.microsoft.com/office/drawing/2014/main" id="{CBAA7AF1-2E4F-D240-805F-D77B2775CA94}"/>
              </a:ext>
            </a:extLst>
          </p:cNvPr>
          <p:cNvSpPr>
            <a:spLocks noGrp="1"/>
          </p:cNvSpPr>
          <p:nvPr>
            <p:ph type="body" sz="quarter" idx="10"/>
          </p:nvPr>
        </p:nvSpPr>
        <p:spPr>
          <a:xfrm>
            <a:off x="6473825" y="1600200"/>
            <a:ext cx="2124075" cy="1355725"/>
          </a:xfrm>
          <a:solidFill>
            <a:schemeClr val="bg2">
              <a:lumMod val="20000"/>
              <a:lumOff val="80000"/>
            </a:schemeClr>
          </a:solidFill>
        </p:spPr>
        <p:txBody>
          <a:bodyPr/>
          <a:lstStyle>
            <a:lvl1pPr marL="0" indent="0">
              <a:buNone/>
              <a:defRPr sz="1200">
                <a:solidFill>
                  <a:schemeClr val="tx2"/>
                </a:solidFill>
              </a:defRPr>
            </a:lvl1pPr>
            <a:lvl2pPr marL="171450" indent="0">
              <a:buNone/>
              <a:defRPr sz="1200"/>
            </a:lvl2pPr>
            <a:lvl3pPr marL="355600" indent="0">
              <a:buNone/>
              <a:defRPr sz="1200"/>
            </a:lvl3pPr>
            <a:lvl4pPr marL="538162" indent="0">
              <a:buNone/>
              <a:defRPr sz="1200"/>
            </a:lvl4pPr>
            <a:lvl5pPr marL="709612" indent="0">
              <a:buNone/>
              <a:defRPr sz="1200"/>
            </a:lvl5pPr>
          </a:lstStyle>
          <a:p>
            <a:pPr lvl="0"/>
            <a:r>
              <a:rPr lang="en-GB"/>
              <a:t>Click to edit Master text styles</a:t>
            </a:r>
          </a:p>
        </p:txBody>
      </p:sp>
      <p:cxnSp>
        <p:nvCxnSpPr>
          <p:cNvPr id="4" name="Straight Connector 3"/>
          <p:cNvCxnSpPr/>
          <p:nvPr/>
        </p:nvCxnSpPr>
        <p:spPr>
          <a:xfrm>
            <a:off x="0" y="5000625"/>
            <a:ext cx="9142413" cy="0"/>
          </a:xfrm>
          <a:prstGeom prst="line">
            <a:avLst/>
          </a:prstGeom>
          <a:ln w="12700" cmpd="sng">
            <a:solidFill>
              <a:srgbClr val="009FDA"/>
            </a:solidFill>
          </a:ln>
          <a:effectLst/>
        </p:spPr>
        <p:style>
          <a:lnRef idx="2">
            <a:schemeClr val="accent1"/>
          </a:lnRef>
          <a:fillRef idx="0">
            <a:schemeClr val="accent1"/>
          </a:fillRef>
          <a:effectRef idx="1">
            <a:schemeClr val="accent1"/>
          </a:effectRef>
          <a:fontRef idx="minor">
            <a:schemeClr val="tx1"/>
          </a:fontRef>
        </p:style>
      </p:cxnSp>
      <p:sp>
        <p:nvSpPr>
          <p:cNvPr id="6" name="TextBox 7"/>
          <p:cNvSpPr txBox="1">
            <a:spLocks noChangeArrowheads="1"/>
          </p:cNvSpPr>
          <p:nvPr/>
        </p:nvSpPr>
        <p:spPr bwMode="auto">
          <a:xfrm>
            <a:off x="3808413" y="4829175"/>
            <a:ext cx="487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r>
              <a:rPr lang="en-US" altLang="en-US" sz="600"/>
              <a:t>Hays Commercial-in-Confidence</a:t>
            </a:r>
          </a:p>
        </p:txBody>
      </p:sp>
      <p:sp>
        <p:nvSpPr>
          <p:cNvPr id="17" name="Title 1"/>
          <p:cNvSpPr>
            <a:spLocks noGrp="1"/>
          </p:cNvSpPr>
          <p:nvPr>
            <p:ph type="title" hasCustomPrompt="1"/>
          </p:nvPr>
        </p:nvSpPr>
        <p:spPr>
          <a:xfrm>
            <a:off x="544521" y="842963"/>
            <a:ext cx="6503201" cy="433388"/>
          </a:xfrm>
        </p:spPr>
        <p:txBody>
          <a:bodyPr/>
          <a:lstStyle>
            <a:lvl1pPr>
              <a:lnSpc>
                <a:spcPct val="80000"/>
              </a:lnSpc>
              <a:defRPr/>
            </a:lvl1pPr>
          </a:lstStyle>
          <a:p>
            <a:r>
              <a:rPr lang="en-US"/>
              <a:t>CLICK TO EDIT MASTER TITLE STYLE</a:t>
            </a:r>
          </a:p>
        </p:txBody>
      </p:sp>
      <p:sp>
        <p:nvSpPr>
          <p:cNvPr id="18" name="Content Placeholder 2"/>
          <p:cNvSpPr>
            <a:spLocks noGrp="1"/>
          </p:cNvSpPr>
          <p:nvPr>
            <p:ph idx="1"/>
          </p:nvPr>
        </p:nvSpPr>
        <p:spPr>
          <a:xfrm>
            <a:off x="530226" y="1600200"/>
            <a:ext cx="5761139" cy="461666"/>
          </a:xfrm>
        </p:spPr>
        <p:txBody>
          <a:bodyPr lIns="0" tIns="0" rIns="0"/>
          <a:lstStyle>
            <a:lvl1pPr marL="0" indent="0">
              <a:buClr>
                <a:schemeClr val="bg2"/>
              </a:buClr>
              <a:buFont typeface="Arial" pitchFamily="34" charset="0"/>
              <a:buNone/>
              <a:defRPr sz="800" b="1">
                <a:solidFill>
                  <a:schemeClr val="tx2"/>
                </a:solidFill>
              </a:defRPr>
            </a:lvl1pPr>
            <a:lvl2pPr marL="180975" indent="0">
              <a:buClr>
                <a:schemeClr val="bg2"/>
              </a:buClr>
              <a:buFont typeface="Arial" pitchFamily="34" charset="0"/>
              <a:buNone/>
              <a:defRPr sz="800" b="1">
                <a:solidFill>
                  <a:schemeClr val="tx2"/>
                </a:solidFill>
              </a:defRPr>
            </a:lvl2pPr>
            <a:lvl3pPr marL="352425" indent="0">
              <a:buClr>
                <a:schemeClr val="bg2"/>
              </a:buClr>
              <a:buFont typeface="Arial" pitchFamily="34" charset="0"/>
              <a:buNone/>
              <a:defRPr sz="800" b="1">
                <a:solidFill>
                  <a:schemeClr val="tx2"/>
                </a:solidFill>
              </a:defRPr>
            </a:lvl3pPr>
            <a:lvl4pPr marL="528638" indent="0">
              <a:buClr>
                <a:schemeClr val="bg2"/>
              </a:buClr>
              <a:buFont typeface="Arial" pitchFamily="34" charset="0"/>
              <a:buNone/>
              <a:tabLst>
                <a:tab pos="628650" algn="l"/>
              </a:tabLst>
              <a:defRPr sz="800" b="1">
                <a:solidFill>
                  <a:schemeClr val="tx2"/>
                </a:solidFill>
              </a:defRPr>
            </a:lvl4pPr>
            <a:lvl5pPr marL="720725" indent="0">
              <a:buClr>
                <a:schemeClr val="bg2"/>
              </a:buClr>
              <a:buFont typeface="Arial" pitchFamily="34" charset="0"/>
              <a:buNone/>
              <a:defRPr sz="800" b="1">
                <a:solidFill>
                  <a:schemeClr val="tx2"/>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1BD20C8-23F2-364D-9F16-7AF4F2DC37C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
        <p:nvSpPr>
          <p:cNvPr id="11" name="Rectangle 10">
            <a:extLst>
              <a:ext uri="{FF2B5EF4-FFF2-40B4-BE49-F238E27FC236}">
                <a16:creationId xmlns:a16="http://schemas.microsoft.com/office/drawing/2014/main" id="{8059B51F-3C0A-D541-940B-18BE2DC1218A}"/>
              </a:ext>
            </a:extLst>
          </p:cNvPr>
          <p:cNvSpPr/>
          <p:nvPr userDrawn="1"/>
        </p:nvSpPr>
        <p:spPr>
          <a:xfrm>
            <a:off x="-11432" y="-4549"/>
            <a:ext cx="9159368" cy="253242"/>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2" name="TextBox 11">
            <a:extLst>
              <a:ext uri="{FF2B5EF4-FFF2-40B4-BE49-F238E27FC236}">
                <a16:creationId xmlns:a16="http://schemas.microsoft.com/office/drawing/2014/main" id="{F31905F0-9AFA-484A-A934-18D803A68C87}"/>
              </a:ext>
            </a:extLst>
          </p:cNvPr>
          <p:cNvSpPr txBox="1">
            <a:spLocks noChangeArrowheads="1"/>
          </p:cNvSpPr>
          <p:nvPr userDrawn="1"/>
        </p:nvSpPr>
        <p:spPr bwMode="auto">
          <a:xfrm>
            <a:off x="7780338" y="41821"/>
            <a:ext cx="825500" cy="153988"/>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sp>
        <p:nvSpPr>
          <p:cNvPr id="9" name="Rectangle 8">
            <a:extLst>
              <a:ext uri="{FF2B5EF4-FFF2-40B4-BE49-F238E27FC236}">
                <a16:creationId xmlns:a16="http://schemas.microsoft.com/office/drawing/2014/main" id="{ACA094C8-CF6B-F24D-AA94-67D01FEEA520}"/>
              </a:ext>
            </a:extLst>
          </p:cNvPr>
          <p:cNvSpPr/>
          <p:nvPr userDrawn="1"/>
        </p:nvSpPr>
        <p:spPr>
          <a:xfrm>
            <a:off x="7421336" y="842963"/>
            <a:ext cx="1182914" cy="439737"/>
          </a:xfrm>
          <a:prstGeom prst="rect">
            <a:avLst/>
          </a:prstGeom>
          <a:solidFill>
            <a:schemeClr val="tx1">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a:t>Client logo </a:t>
            </a:r>
            <a:br>
              <a:rPr lang="en-US" sz="1000"/>
            </a:br>
            <a:r>
              <a:rPr lang="en-US" sz="1000"/>
              <a:t>if required </a:t>
            </a:r>
          </a:p>
        </p:txBody>
      </p:sp>
      <p:sp>
        <p:nvSpPr>
          <p:cNvPr id="20" name="Rectangle 19">
            <a:extLst>
              <a:ext uri="{FF2B5EF4-FFF2-40B4-BE49-F238E27FC236}">
                <a16:creationId xmlns:a16="http://schemas.microsoft.com/office/drawing/2014/main" id="{BBDC8C64-2A4B-2246-ABE5-7ED9F5F6357B}"/>
              </a:ext>
            </a:extLst>
          </p:cNvPr>
          <p:cNvSpPr/>
          <p:nvPr/>
        </p:nvSpPr>
        <p:spPr>
          <a:xfrm>
            <a:off x="530226" y="2143973"/>
            <a:ext cx="1859372" cy="228470"/>
          </a:xfrm>
          <a:prstGeom prst="rect">
            <a:avLst/>
          </a:prstGeom>
          <a:solidFill>
            <a:schemeClr val="bg2"/>
          </a:solidFill>
          <a:ln w="12700"/>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Challenges</a:t>
            </a:r>
          </a:p>
        </p:txBody>
      </p:sp>
      <p:sp>
        <p:nvSpPr>
          <p:cNvPr id="21" name="Rectangle 20">
            <a:extLst>
              <a:ext uri="{FF2B5EF4-FFF2-40B4-BE49-F238E27FC236}">
                <a16:creationId xmlns:a16="http://schemas.microsoft.com/office/drawing/2014/main" id="{E74321ED-A3A2-8C43-AD43-E15FA76E8F8E}"/>
              </a:ext>
            </a:extLst>
          </p:cNvPr>
          <p:cNvSpPr/>
          <p:nvPr/>
        </p:nvSpPr>
        <p:spPr>
          <a:xfrm>
            <a:off x="2486074" y="2143972"/>
            <a:ext cx="1857517" cy="228470"/>
          </a:xfrm>
          <a:prstGeom prst="rect">
            <a:avLst/>
          </a:prstGeom>
          <a:solidFill>
            <a:schemeClr val="bg2"/>
          </a:solidFill>
          <a:ln w="12700"/>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Solutions</a:t>
            </a:r>
          </a:p>
        </p:txBody>
      </p:sp>
      <p:sp>
        <p:nvSpPr>
          <p:cNvPr id="22" name="Rectangle 21">
            <a:extLst>
              <a:ext uri="{FF2B5EF4-FFF2-40B4-BE49-F238E27FC236}">
                <a16:creationId xmlns:a16="http://schemas.microsoft.com/office/drawing/2014/main" id="{1A96F0B5-E97C-004A-8348-4223637954FC}"/>
              </a:ext>
            </a:extLst>
          </p:cNvPr>
          <p:cNvSpPr/>
          <p:nvPr/>
        </p:nvSpPr>
        <p:spPr>
          <a:xfrm>
            <a:off x="4433848" y="2143971"/>
            <a:ext cx="1857517" cy="228470"/>
          </a:xfrm>
          <a:prstGeom prst="rect">
            <a:avLst/>
          </a:prstGeom>
          <a:solidFill>
            <a:schemeClr val="bg2"/>
          </a:solidFill>
          <a:ln w="12700"/>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Outcomes</a:t>
            </a:r>
          </a:p>
        </p:txBody>
      </p:sp>
      <p:sp>
        <p:nvSpPr>
          <p:cNvPr id="38" name="Text Placeholder 30">
            <a:extLst>
              <a:ext uri="{FF2B5EF4-FFF2-40B4-BE49-F238E27FC236}">
                <a16:creationId xmlns:a16="http://schemas.microsoft.com/office/drawing/2014/main" id="{A65CCDD6-FB88-DC44-82A0-B40206767B33}"/>
              </a:ext>
            </a:extLst>
          </p:cNvPr>
          <p:cNvSpPr>
            <a:spLocks noGrp="1"/>
          </p:cNvSpPr>
          <p:nvPr>
            <p:ph type="body" sz="quarter" idx="17" hasCustomPrompt="1"/>
          </p:nvPr>
        </p:nvSpPr>
        <p:spPr>
          <a:xfrm>
            <a:off x="530225" y="2380192"/>
            <a:ext cx="1857518" cy="2237644"/>
          </a:xfrm>
          <a:ln w="12700">
            <a:solidFill>
              <a:schemeClr val="bg2"/>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9" name="Text Placeholder 30">
            <a:extLst>
              <a:ext uri="{FF2B5EF4-FFF2-40B4-BE49-F238E27FC236}">
                <a16:creationId xmlns:a16="http://schemas.microsoft.com/office/drawing/2014/main" id="{F698D780-8261-E740-8E08-DAD224E725FF}"/>
              </a:ext>
            </a:extLst>
          </p:cNvPr>
          <p:cNvSpPr>
            <a:spLocks noGrp="1"/>
          </p:cNvSpPr>
          <p:nvPr>
            <p:ph type="body" sz="quarter" idx="18" hasCustomPrompt="1"/>
          </p:nvPr>
        </p:nvSpPr>
        <p:spPr>
          <a:xfrm>
            <a:off x="2486616" y="2380192"/>
            <a:ext cx="1857518" cy="2237644"/>
          </a:xfrm>
          <a:ln w="12700">
            <a:solidFill>
              <a:schemeClr val="bg2"/>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40" name="Text Placeholder 30">
            <a:extLst>
              <a:ext uri="{FF2B5EF4-FFF2-40B4-BE49-F238E27FC236}">
                <a16:creationId xmlns:a16="http://schemas.microsoft.com/office/drawing/2014/main" id="{9F5B53B6-8695-9446-A7E5-74DA54B8A23A}"/>
              </a:ext>
            </a:extLst>
          </p:cNvPr>
          <p:cNvSpPr>
            <a:spLocks noGrp="1"/>
          </p:cNvSpPr>
          <p:nvPr>
            <p:ph type="body" sz="quarter" idx="19" hasCustomPrompt="1"/>
          </p:nvPr>
        </p:nvSpPr>
        <p:spPr>
          <a:xfrm>
            <a:off x="4435050" y="2380192"/>
            <a:ext cx="1856315" cy="2237644"/>
          </a:xfrm>
          <a:ln w="12700">
            <a:solidFill>
              <a:schemeClr val="bg2"/>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pic>
        <p:nvPicPr>
          <p:cNvPr id="45" name="Picture 44" descr="Search_Hays_Light_Blue_RGB.png">
            <a:extLst>
              <a:ext uri="{FF2B5EF4-FFF2-40B4-BE49-F238E27FC236}">
                <a16:creationId xmlns:a16="http://schemas.microsoft.com/office/drawing/2014/main" id="{F453E7CC-2E7B-9747-9500-13385272B49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062263" y="4196710"/>
            <a:ext cx="246396" cy="321086"/>
          </a:xfrm>
          <a:prstGeom prst="rect">
            <a:avLst/>
          </a:prstGeom>
        </p:spPr>
      </p:pic>
      <p:pic>
        <p:nvPicPr>
          <p:cNvPr id="46" name="Picture 45" descr="Light_Bulb_Hays_Light_Blue_RGB.png">
            <a:extLst>
              <a:ext uri="{FF2B5EF4-FFF2-40B4-BE49-F238E27FC236}">
                <a16:creationId xmlns:a16="http://schemas.microsoft.com/office/drawing/2014/main" id="{894C96D1-5003-8048-BD40-D2233276CBF3}"/>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027252" y="4165682"/>
            <a:ext cx="224684" cy="361283"/>
          </a:xfrm>
          <a:prstGeom prst="rect">
            <a:avLst/>
          </a:prstGeom>
        </p:spPr>
      </p:pic>
      <p:pic>
        <p:nvPicPr>
          <p:cNvPr id="47" name="Picture 46">
            <a:extLst>
              <a:ext uri="{FF2B5EF4-FFF2-40B4-BE49-F238E27FC236}">
                <a16:creationId xmlns:a16="http://schemas.microsoft.com/office/drawing/2014/main" id="{158AED0C-A81B-1C49-876D-D666F8ED38B3}"/>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839220" y="4216166"/>
            <a:ext cx="371190" cy="303177"/>
          </a:xfrm>
          <a:prstGeom prst="rect">
            <a:avLst/>
          </a:prstGeom>
        </p:spPr>
      </p:pic>
    </p:spTree>
    <p:extLst>
      <p:ext uri="{BB962C8B-B14F-4D97-AF65-F5344CB8AC3E}">
        <p14:creationId xmlns:p14="http://schemas.microsoft.com/office/powerpoint/2010/main" val="607443537"/>
      </p:ext>
    </p:extLst>
  </p:cSld>
  <p:clrMapOvr>
    <a:masterClrMapping/>
  </p:clrMapOvr>
  <p:extLst>
    <p:ext uri="{DCECCB84-F9BA-43D5-87BE-67443E8EF086}">
      <p15:sldGuideLst xmlns:p15="http://schemas.microsoft.com/office/powerpoint/2012/main">
        <p15:guide id="1" orient="horz" pos="808">
          <p15:clr>
            <a:srgbClr val="FBAE40"/>
          </p15:clr>
        </p15:guide>
        <p15:guide id="2" pos="334">
          <p15:clr>
            <a:srgbClr val="FBAE40"/>
          </p15:clr>
        </p15:guide>
        <p15:guide id="3" pos="5420">
          <p15:clr>
            <a:srgbClr val="FBAE40"/>
          </p15:clr>
        </p15:guide>
        <p15:guide id="4" orient="horz" pos="1002">
          <p15:clr>
            <a:srgbClr val="FBAE40"/>
          </p15:clr>
        </p15:guide>
        <p15:guide id="5" orient="horz" pos="523">
          <p15:clr>
            <a:srgbClr val="FBAE40"/>
          </p15:clr>
        </p15:guide>
        <p15:guide id="7" orient="horz" pos="290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ase Study - single column">
    <p:spTree>
      <p:nvGrpSpPr>
        <p:cNvPr id="1" name=""/>
        <p:cNvGrpSpPr/>
        <p:nvPr/>
      </p:nvGrpSpPr>
      <p:grpSpPr>
        <a:xfrm>
          <a:off x="0" y="0"/>
          <a:ext cx="0" cy="0"/>
          <a:chOff x="0" y="0"/>
          <a:chExt cx="0" cy="0"/>
        </a:xfrm>
      </p:grpSpPr>
      <p:cxnSp>
        <p:nvCxnSpPr>
          <p:cNvPr id="4" name="Straight Connector 3"/>
          <p:cNvCxnSpPr/>
          <p:nvPr/>
        </p:nvCxnSpPr>
        <p:spPr>
          <a:xfrm>
            <a:off x="0" y="5000625"/>
            <a:ext cx="9142413" cy="0"/>
          </a:xfrm>
          <a:prstGeom prst="line">
            <a:avLst/>
          </a:prstGeom>
          <a:ln w="12700" cmpd="sng">
            <a:solidFill>
              <a:srgbClr val="009FDA"/>
            </a:solidFill>
          </a:ln>
          <a:effectLst/>
        </p:spPr>
        <p:style>
          <a:lnRef idx="2">
            <a:schemeClr val="accent1"/>
          </a:lnRef>
          <a:fillRef idx="0">
            <a:schemeClr val="accent1"/>
          </a:fillRef>
          <a:effectRef idx="1">
            <a:schemeClr val="accent1"/>
          </a:effectRef>
          <a:fontRef idx="minor">
            <a:schemeClr val="tx1"/>
          </a:fontRef>
        </p:style>
      </p:cxnSp>
      <p:sp>
        <p:nvSpPr>
          <p:cNvPr id="6" name="TextBox 7"/>
          <p:cNvSpPr txBox="1">
            <a:spLocks noChangeArrowheads="1"/>
          </p:cNvSpPr>
          <p:nvPr/>
        </p:nvSpPr>
        <p:spPr bwMode="auto">
          <a:xfrm>
            <a:off x="3808413" y="4829175"/>
            <a:ext cx="487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r>
              <a:rPr lang="en-US" altLang="en-US" sz="600"/>
              <a:t>Hays Commercial-in-Confidence</a:t>
            </a:r>
          </a:p>
        </p:txBody>
      </p:sp>
      <p:pic>
        <p:nvPicPr>
          <p:cNvPr id="14" name="Picture 13">
            <a:extLst>
              <a:ext uri="{FF2B5EF4-FFF2-40B4-BE49-F238E27FC236}">
                <a16:creationId xmlns:a16="http://schemas.microsoft.com/office/drawing/2014/main" id="{71BD20C8-23F2-364D-9F16-7AF4F2DC37C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
        <p:nvSpPr>
          <p:cNvPr id="11" name="Rectangle 10">
            <a:extLst>
              <a:ext uri="{FF2B5EF4-FFF2-40B4-BE49-F238E27FC236}">
                <a16:creationId xmlns:a16="http://schemas.microsoft.com/office/drawing/2014/main" id="{8059B51F-3C0A-D541-940B-18BE2DC1218A}"/>
              </a:ext>
            </a:extLst>
          </p:cNvPr>
          <p:cNvSpPr/>
          <p:nvPr userDrawn="1"/>
        </p:nvSpPr>
        <p:spPr>
          <a:xfrm>
            <a:off x="-11432" y="-4549"/>
            <a:ext cx="9159368" cy="253242"/>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2" name="TextBox 11">
            <a:extLst>
              <a:ext uri="{FF2B5EF4-FFF2-40B4-BE49-F238E27FC236}">
                <a16:creationId xmlns:a16="http://schemas.microsoft.com/office/drawing/2014/main" id="{F31905F0-9AFA-484A-A934-18D803A68C87}"/>
              </a:ext>
            </a:extLst>
          </p:cNvPr>
          <p:cNvSpPr txBox="1">
            <a:spLocks noChangeArrowheads="1"/>
          </p:cNvSpPr>
          <p:nvPr userDrawn="1"/>
        </p:nvSpPr>
        <p:spPr bwMode="auto">
          <a:xfrm>
            <a:off x="7780338" y="41821"/>
            <a:ext cx="825500" cy="153988"/>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sp>
        <p:nvSpPr>
          <p:cNvPr id="9" name="Title 3">
            <a:extLst>
              <a:ext uri="{FF2B5EF4-FFF2-40B4-BE49-F238E27FC236}">
                <a16:creationId xmlns:a16="http://schemas.microsoft.com/office/drawing/2014/main" id="{A50AB5F4-E853-8948-B615-780F7A8ED701}"/>
              </a:ext>
            </a:extLst>
          </p:cNvPr>
          <p:cNvSpPr>
            <a:spLocks noGrp="1"/>
          </p:cNvSpPr>
          <p:nvPr>
            <p:ph type="title"/>
          </p:nvPr>
        </p:nvSpPr>
        <p:spPr>
          <a:xfrm>
            <a:off x="544522" y="842963"/>
            <a:ext cx="5752370" cy="433388"/>
          </a:xfrm>
        </p:spPr>
        <p:txBody>
          <a:bodyPr/>
          <a:lstStyle/>
          <a:p>
            <a:r>
              <a:rPr lang="en-US"/>
              <a:t>TITLE RUNS HERE</a:t>
            </a:r>
            <a:br>
              <a:rPr lang="en-US"/>
            </a:br>
            <a:r>
              <a:rPr lang="en-US">
                <a:solidFill>
                  <a:schemeClr val="accent1"/>
                </a:solidFill>
              </a:rPr>
              <a:t>SUBTITLE RUNS HERE...</a:t>
            </a:r>
          </a:p>
        </p:txBody>
      </p:sp>
      <p:sp>
        <p:nvSpPr>
          <p:cNvPr id="10" name="Rectangle 9">
            <a:extLst>
              <a:ext uri="{FF2B5EF4-FFF2-40B4-BE49-F238E27FC236}">
                <a16:creationId xmlns:a16="http://schemas.microsoft.com/office/drawing/2014/main" id="{713B92FE-11F8-C04A-8C03-B9AD7C28B428}"/>
              </a:ext>
            </a:extLst>
          </p:cNvPr>
          <p:cNvSpPr/>
          <p:nvPr userDrawn="1"/>
        </p:nvSpPr>
        <p:spPr>
          <a:xfrm>
            <a:off x="7421336" y="842963"/>
            <a:ext cx="1182914" cy="439737"/>
          </a:xfrm>
          <a:prstGeom prst="rect">
            <a:avLst/>
          </a:prstGeom>
          <a:solidFill>
            <a:schemeClr val="tx1">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000"/>
              <a:t>Client logo </a:t>
            </a:r>
            <a:br>
              <a:rPr lang="en-US" sz="1000"/>
            </a:br>
            <a:r>
              <a:rPr lang="en-US" sz="1000"/>
              <a:t>if required </a:t>
            </a:r>
          </a:p>
        </p:txBody>
      </p:sp>
      <p:sp>
        <p:nvSpPr>
          <p:cNvPr id="13" name="Rectangle 12">
            <a:extLst>
              <a:ext uri="{FF2B5EF4-FFF2-40B4-BE49-F238E27FC236}">
                <a16:creationId xmlns:a16="http://schemas.microsoft.com/office/drawing/2014/main" id="{EF9B66DF-F45F-2340-A3DC-21261652C12E}"/>
              </a:ext>
            </a:extLst>
          </p:cNvPr>
          <p:cNvSpPr/>
          <p:nvPr userDrawn="1"/>
        </p:nvSpPr>
        <p:spPr>
          <a:xfrm>
            <a:off x="475755" y="1554537"/>
            <a:ext cx="5821136" cy="461665"/>
          </a:xfrm>
          <a:prstGeom prst="rect">
            <a:avLst/>
          </a:prstGeom>
        </p:spPr>
        <p:txBody>
          <a:bodyPr wrap="square" lIns="91440" tIns="45720" rIns="91440" bIns="45720" anchor="t">
            <a:spAutoFit/>
          </a:bodyPr>
          <a:lstStyle/>
          <a:p>
            <a:r>
              <a:rPr lang="en-GB" sz="800" b="1">
                <a:solidFill>
                  <a:schemeClr val="tx2"/>
                </a:solidFill>
              </a:rPr>
              <a:t>Information about the client or industry sector. Maximum three lines of text here... lorem ipsum </a:t>
            </a:r>
            <a:r>
              <a:rPr lang="en-GB" sz="800" b="1" err="1">
                <a:solidFill>
                  <a:schemeClr val="tx2"/>
                </a:solidFill>
              </a:rPr>
              <a:t>dolor</a:t>
            </a:r>
            <a:r>
              <a:rPr lang="en-GB" sz="800" b="1">
                <a:solidFill>
                  <a:schemeClr val="tx2"/>
                </a:solidFill>
              </a:rPr>
              <a:t> sit do</a:t>
            </a:r>
            <a:br>
              <a:rPr lang="en-GB" sz="800" b="1">
                <a:solidFill>
                  <a:schemeClr val="tx2"/>
                </a:solidFill>
              </a:rPr>
            </a:br>
            <a:r>
              <a:rPr lang="en-GB" sz="800" b="1" err="1">
                <a:solidFill>
                  <a:schemeClr val="tx2"/>
                </a:solidFill>
              </a:rPr>
              <a:t>sed</a:t>
            </a:r>
            <a:r>
              <a:rPr lang="en-GB" sz="800" b="1">
                <a:solidFill>
                  <a:schemeClr val="tx2"/>
                </a:solidFill>
              </a:rPr>
              <a:t> do </a:t>
            </a:r>
            <a:r>
              <a:rPr lang="en-GB" sz="800" b="1" err="1">
                <a:solidFill>
                  <a:schemeClr val="tx2"/>
                </a:solidFill>
              </a:rPr>
              <a:t>eiusmod</a:t>
            </a:r>
            <a:r>
              <a:rPr lang="en-GB" sz="800" b="1">
                <a:solidFill>
                  <a:schemeClr val="tx2"/>
                </a:solidFill>
              </a:rPr>
              <a:t> </a:t>
            </a:r>
            <a:r>
              <a:rPr lang="en-GB" sz="800" b="1" err="1">
                <a:solidFill>
                  <a:schemeClr val="tx2"/>
                </a:solidFill>
              </a:rPr>
              <a:t>tempor</a:t>
            </a:r>
            <a:r>
              <a:rPr lang="en-GB" sz="800" b="1">
                <a:solidFill>
                  <a:schemeClr val="tx2"/>
                </a:solidFill>
              </a:rPr>
              <a:t> </a:t>
            </a:r>
            <a:r>
              <a:rPr lang="en-GB" sz="800" b="1" err="1">
                <a:solidFill>
                  <a:schemeClr val="tx2"/>
                </a:solidFill>
              </a:rPr>
              <a:t>incididunt</a:t>
            </a:r>
            <a:r>
              <a:rPr lang="en-GB" sz="800" b="1">
                <a:solidFill>
                  <a:schemeClr val="tx2"/>
                </a:solidFill>
              </a:rPr>
              <a:t> </a:t>
            </a:r>
            <a:r>
              <a:rPr lang="en-GB" sz="800" b="1" err="1">
                <a:solidFill>
                  <a:schemeClr val="tx2"/>
                </a:solidFill>
              </a:rPr>
              <a:t>ut</a:t>
            </a:r>
            <a:r>
              <a:rPr lang="en-GB" sz="800" b="1">
                <a:solidFill>
                  <a:schemeClr val="tx2"/>
                </a:solidFill>
              </a:rPr>
              <a:t> </a:t>
            </a:r>
            <a:r>
              <a:rPr lang="en-GB" sz="800" b="1" err="1">
                <a:solidFill>
                  <a:schemeClr val="tx2"/>
                </a:solidFill>
              </a:rPr>
              <a:t>labore</a:t>
            </a:r>
            <a:r>
              <a:rPr lang="en-GB" sz="800" b="1">
                <a:solidFill>
                  <a:schemeClr val="tx2"/>
                </a:solidFill>
              </a:rPr>
              <a:t> et dolore magna </a:t>
            </a:r>
            <a:r>
              <a:rPr lang="en-GB" sz="800" b="1" err="1">
                <a:solidFill>
                  <a:schemeClr val="tx2"/>
                </a:solidFill>
              </a:rPr>
              <a:t>aliqua</a:t>
            </a:r>
            <a:r>
              <a:rPr lang="en-GB" sz="800" b="1">
                <a:solidFill>
                  <a:schemeClr val="tx2"/>
                </a:solidFill>
              </a:rPr>
              <a:t>. Ut </a:t>
            </a:r>
            <a:r>
              <a:rPr lang="en-GB" sz="800" b="1" err="1">
                <a:solidFill>
                  <a:schemeClr val="tx2"/>
                </a:solidFill>
              </a:rPr>
              <a:t>enim</a:t>
            </a:r>
            <a:r>
              <a:rPr lang="en-GB" sz="800" b="1">
                <a:solidFill>
                  <a:schemeClr val="tx2"/>
                </a:solidFill>
              </a:rPr>
              <a:t> ad minim </a:t>
            </a:r>
            <a:r>
              <a:rPr lang="en-GB" sz="800" b="1" err="1">
                <a:solidFill>
                  <a:schemeClr val="tx2"/>
                </a:solidFill>
              </a:rPr>
              <a:t>veniam</a:t>
            </a:r>
            <a:r>
              <a:rPr lang="en-GB" sz="800" b="1">
                <a:solidFill>
                  <a:schemeClr val="tx2"/>
                </a:solidFill>
              </a:rPr>
              <a:t>, </a:t>
            </a:r>
            <a:r>
              <a:rPr lang="en-GB" sz="800" b="1" err="1">
                <a:solidFill>
                  <a:schemeClr val="tx2"/>
                </a:solidFill>
              </a:rPr>
              <a:t>quis</a:t>
            </a:r>
            <a:r>
              <a:rPr lang="en-GB" sz="800" b="1">
                <a:solidFill>
                  <a:schemeClr val="tx2"/>
                </a:solidFill>
              </a:rPr>
              <a:t> </a:t>
            </a:r>
            <a:r>
              <a:rPr lang="en-GB" sz="800" b="1" err="1">
                <a:solidFill>
                  <a:schemeClr val="tx2"/>
                </a:solidFill>
              </a:rPr>
              <a:t>nostrud</a:t>
            </a:r>
            <a:r>
              <a:rPr lang="en-GB" sz="800" b="1">
                <a:solidFill>
                  <a:schemeClr val="tx2"/>
                </a:solidFill>
              </a:rPr>
              <a:t> exercitation </a:t>
            </a:r>
            <a:r>
              <a:rPr lang="en-GB" sz="800" b="1" err="1">
                <a:solidFill>
                  <a:schemeClr val="tx2"/>
                </a:solidFill>
              </a:rPr>
              <a:t>ullamco</a:t>
            </a:r>
            <a:r>
              <a:rPr lang="en-GB" sz="800" b="1">
                <a:solidFill>
                  <a:schemeClr val="tx2"/>
                </a:solidFill>
              </a:rPr>
              <a:t> </a:t>
            </a:r>
            <a:r>
              <a:rPr lang="en-GB" sz="800" b="1" err="1">
                <a:solidFill>
                  <a:schemeClr val="tx2"/>
                </a:solidFill>
              </a:rPr>
              <a:t>laboris</a:t>
            </a:r>
            <a:r>
              <a:rPr lang="en-GB" sz="800" b="1">
                <a:solidFill>
                  <a:schemeClr val="tx2"/>
                </a:solidFill>
              </a:rPr>
              <a:t> nisi </a:t>
            </a:r>
            <a:r>
              <a:rPr lang="en-GB" sz="800" b="1" err="1">
                <a:solidFill>
                  <a:schemeClr val="tx2"/>
                </a:solidFill>
              </a:rPr>
              <a:t>ut</a:t>
            </a:r>
            <a:r>
              <a:rPr lang="en-GB" sz="800" b="1">
                <a:solidFill>
                  <a:schemeClr val="tx2"/>
                </a:solidFill>
              </a:rPr>
              <a:t> </a:t>
            </a:r>
            <a:r>
              <a:rPr lang="en-GB" sz="800" b="1" err="1">
                <a:solidFill>
                  <a:schemeClr val="tx2"/>
                </a:solidFill>
              </a:rPr>
              <a:t>aliquip</a:t>
            </a:r>
            <a:r>
              <a:rPr lang="en-GB" sz="800" b="1">
                <a:solidFill>
                  <a:schemeClr val="tx2"/>
                </a:solidFill>
              </a:rPr>
              <a:t> ex </a:t>
            </a:r>
            <a:r>
              <a:rPr lang="en-GB" sz="800" b="1" err="1">
                <a:solidFill>
                  <a:schemeClr val="tx2"/>
                </a:solidFill>
              </a:rPr>
              <a:t>ea</a:t>
            </a:r>
            <a:r>
              <a:rPr lang="en-GB" sz="800" b="1">
                <a:solidFill>
                  <a:schemeClr val="tx2"/>
                </a:solidFill>
              </a:rPr>
              <a:t> </a:t>
            </a:r>
            <a:r>
              <a:rPr lang="en-GB" sz="800" b="1" err="1">
                <a:solidFill>
                  <a:schemeClr val="tx2"/>
                </a:solidFill>
              </a:rPr>
              <a:t>commodo</a:t>
            </a:r>
            <a:r>
              <a:rPr lang="en-GB" sz="800" b="1">
                <a:solidFill>
                  <a:schemeClr val="tx2"/>
                </a:solidFill>
              </a:rPr>
              <a:t> </a:t>
            </a:r>
            <a:r>
              <a:rPr lang="en-GB" sz="800" b="1" err="1">
                <a:solidFill>
                  <a:schemeClr val="tx2"/>
                </a:solidFill>
              </a:rPr>
              <a:t>consequat</a:t>
            </a:r>
            <a:r>
              <a:rPr lang="en-GB" sz="800" b="1">
                <a:solidFill>
                  <a:schemeClr val="tx2"/>
                </a:solidFill>
              </a:rPr>
              <a:t>. Duis </a:t>
            </a:r>
            <a:r>
              <a:rPr lang="en-GB" sz="800" b="1" err="1">
                <a:solidFill>
                  <a:schemeClr val="tx2"/>
                </a:solidFill>
              </a:rPr>
              <a:t>aute</a:t>
            </a:r>
            <a:r>
              <a:rPr lang="en-GB" sz="800" b="1">
                <a:solidFill>
                  <a:schemeClr val="tx2"/>
                </a:solidFill>
              </a:rPr>
              <a:t> </a:t>
            </a:r>
            <a:r>
              <a:rPr lang="en-GB" sz="800" b="1" err="1">
                <a:solidFill>
                  <a:schemeClr val="tx2"/>
                </a:solidFill>
              </a:rPr>
              <a:t>irure</a:t>
            </a:r>
            <a:r>
              <a:rPr lang="en-GB" sz="800" b="1">
                <a:solidFill>
                  <a:schemeClr val="tx2"/>
                </a:solidFill>
              </a:rPr>
              <a:t> </a:t>
            </a:r>
            <a:r>
              <a:rPr lang="en-GB" sz="800" b="1" err="1">
                <a:solidFill>
                  <a:schemeClr val="tx2"/>
                </a:solidFill>
              </a:rPr>
              <a:t>dolor</a:t>
            </a:r>
            <a:r>
              <a:rPr lang="en-GB" sz="800" b="1">
                <a:solidFill>
                  <a:schemeClr val="tx2"/>
                </a:solidFill>
              </a:rPr>
              <a:t> in </a:t>
            </a:r>
            <a:r>
              <a:rPr lang="en-GB" sz="800" b="1" err="1">
                <a:solidFill>
                  <a:schemeClr val="tx2"/>
                </a:solidFill>
              </a:rPr>
              <a:t>voluptate</a:t>
            </a:r>
            <a:r>
              <a:rPr lang="en-GB" sz="800" b="1">
                <a:solidFill>
                  <a:schemeClr val="tx2"/>
                </a:solidFill>
              </a:rPr>
              <a:t>.</a:t>
            </a:r>
          </a:p>
        </p:txBody>
      </p:sp>
      <p:grpSp>
        <p:nvGrpSpPr>
          <p:cNvPr id="15" name="Group 14">
            <a:extLst>
              <a:ext uri="{FF2B5EF4-FFF2-40B4-BE49-F238E27FC236}">
                <a16:creationId xmlns:a16="http://schemas.microsoft.com/office/drawing/2014/main" id="{2D1818F6-6CEF-F347-AD88-8B0821B03000}"/>
              </a:ext>
            </a:extLst>
          </p:cNvPr>
          <p:cNvGrpSpPr/>
          <p:nvPr userDrawn="1"/>
        </p:nvGrpSpPr>
        <p:grpSpPr>
          <a:xfrm>
            <a:off x="544520" y="2143971"/>
            <a:ext cx="5740625" cy="2466129"/>
            <a:chOff x="544520" y="2190877"/>
            <a:chExt cx="6022755" cy="2466129"/>
          </a:xfrm>
        </p:grpSpPr>
        <p:sp>
          <p:nvSpPr>
            <p:cNvPr id="16" name="Rectangle 15">
              <a:extLst>
                <a:ext uri="{FF2B5EF4-FFF2-40B4-BE49-F238E27FC236}">
                  <a16:creationId xmlns:a16="http://schemas.microsoft.com/office/drawing/2014/main" id="{85209B40-A3A6-5C4D-B012-6AFD78C3B76F}"/>
                </a:ext>
              </a:extLst>
            </p:cNvPr>
            <p:cNvSpPr/>
            <p:nvPr/>
          </p:nvSpPr>
          <p:spPr>
            <a:xfrm>
              <a:off x="544520" y="2419347"/>
              <a:ext cx="1948807" cy="2237659"/>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t" anchorCtr="0"/>
            <a:lstStyle/>
            <a:p>
              <a:r>
                <a:rPr lang="en-GB" sz="80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Sed ut perspiciatis unde omnis iste natus error sit voluptatem accusantium doloremque laudantium, totam rem aperiam, eaque ipsa quae ab illo.</a:t>
              </a:r>
            </a:p>
          </p:txBody>
        </p:sp>
        <p:sp>
          <p:nvSpPr>
            <p:cNvPr id="19" name="Rectangle 18">
              <a:extLst>
                <a:ext uri="{FF2B5EF4-FFF2-40B4-BE49-F238E27FC236}">
                  <a16:creationId xmlns:a16="http://schemas.microsoft.com/office/drawing/2014/main" id="{F32287D2-4F60-1B45-B6F2-717224EB45DC}"/>
                </a:ext>
              </a:extLst>
            </p:cNvPr>
            <p:cNvSpPr/>
            <p:nvPr/>
          </p:nvSpPr>
          <p:spPr>
            <a:xfrm>
              <a:off x="2581494" y="2419346"/>
              <a:ext cx="1948807" cy="2237659"/>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t" anchorCtr="0"/>
            <a:lstStyle/>
            <a:p>
              <a:r>
                <a:rPr lang="en-GB" sz="80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Sed ut perspiciatis unde omnis iste natus error sit voluptatem accusantium doloremque laudantium, totam rem aperiam, eaque ipsa quae ab illo.</a:t>
              </a:r>
            </a:p>
          </p:txBody>
        </p:sp>
        <p:sp>
          <p:nvSpPr>
            <p:cNvPr id="20" name="Rectangle 19">
              <a:extLst>
                <a:ext uri="{FF2B5EF4-FFF2-40B4-BE49-F238E27FC236}">
                  <a16:creationId xmlns:a16="http://schemas.microsoft.com/office/drawing/2014/main" id="{7F7496D5-31B6-E54A-8D58-D2934E84E7A1}"/>
                </a:ext>
              </a:extLst>
            </p:cNvPr>
            <p:cNvSpPr/>
            <p:nvPr/>
          </p:nvSpPr>
          <p:spPr>
            <a:xfrm>
              <a:off x="4618468" y="2419345"/>
              <a:ext cx="1948807" cy="2237659"/>
            </a:xfrm>
            <a:prstGeom prst="rect">
              <a:avLst/>
            </a:prstGeom>
            <a:ln w="12700"/>
          </p:spPr>
          <p:style>
            <a:lnRef idx="2">
              <a:schemeClr val="accent1"/>
            </a:lnRef>
            <a:fillRef idx="1">
              <a:schemeClr val="lt1"/>
            </a:fillRef>
            <a:effectRef idx="0">
              <a:schemeClr val="accent1"/>
            </a:effectRef>
            <a:fontRef idx="minor">
              <a:schemeClr val="dk1"/>
            </a:fontRef>
          </p:style>
          <p:txBody>
            <a:bodyPr rtlCol="0" anchor="t" anchorCtr="0"/>
            <a:lstStyle/>
            <a:p>
              <a:r>
                <a:rPr lang="en-GB" sz="80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Sed ut perspiciatis unde omnis iste natus error sit voluptatem accusantium doloremque laudantium, totam rem aperiam, eaque ipsa quae ab illo.</a:t>
              </a:r>
            </a:p>
          </p:txBody>
        </p:sp>
        <p:sp>
          <p:nvSpPr>
            <p:cNvPr id="21" name="Rectangle 20">
              <a:extLst>
                <a:ext uri="{FF2B5EF4-FFF2-40B4-BE49-F238E27FC236}">
                  <a16:creationId xmlns:a16="http://schemas.microsoft.com/office/drawing/2014/main" id="{BE671AEF-0FF5-194F-A800-F23DB180C8AB}"/>
                </a:ext>
              </a:extLst>
            </p:cNvPr>
            <p:cNvSpPr/>
            <p:nvPr/>
          </p:nvSpPr>
          <p:spPr>
            <a:xfrm>
              <a:off x="544520" y="2190879"/>
              <a:ext cx="1948807" cy="228470"/>
            </a:xfrm>
            <a:prstGeom prst="rect">
              <a:avLst/>
            </a:prstGeom>
            <a:solidFill>
              <a:schemeClr val="bg2"/>
            </a:solidFill>
            <a:ln w="12700"/>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Challenges</a:t>
              </a:r>
            </a:p>
          </p:txBody>
        </p:sp>
        <p:sp>
          <p:nvSpPr>
            <p:cNvPr id="22" name="Rectangle 21">
              <a:extLst>
                <a:ext uri="{FF2B5EF4-FFF2-40B4-BE49-F238E27FC236}">
                  <a16:creationId xmlns:a16="http://schemas.microsoft.com/office/drawing/2014/main" id="{8146B38E-CA17-E145-9FD0-17ACFB749933}"/>
                </a:ext>
              </a:extLst>
            </p:cNvPr>
            <p:cNvSpPr/>
            <p:nvPr/>
          </p:nvSpPr>
          <p:spPr>
            <a:xfrm>
              <a:off x="2581494" y="2190878"/>
              <a:ext cx="1948807" cy="228470"/>
            </a:xfrm>
            <a:prstGeom prst="rect">
              <a:avLst/>
            </a:prstGeom>
            <a:solidFill>
              <a:schemeClr val="bg2"/>
            </a:solidFill>
            <a:ln w="12700"/>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Solutions</a:t>
              </a:r>
            </a:p>
          </p:txBody>
        </p:sp>
        <p:sp>
          <p:nvSpPr>
            <p:cNvPr id="23" name="Rectangle 22">
              <a:extLst>
                <a:ext uri="{FF2B5EF4-FFF2-40B4-BE49-F238E27FC236}">
                  <a16:creationId xmlns:a16="http://schemas.microsoft.com/office/drawing/2014/main" id="{631BB7D0-F528-0441-8A47-954250D4ADC8}"/>
                </a:ext>
              </a:extLst>
            </p:cNvPr>
            <p:cNvSpPr/>
            <p:nvPr/>
          </p:nvSpPr>
          <p:spPr>
            <a:xfrm>
              <a:off x="4618468" y="2190877"/>
              <a:ext cx="1948807" cy="228470"/>
            </a:xfrm>
            <a:prstGeom prst="rect">
              <a:avLst/>
            </a:prstGeom>
            <a:solidFill>
              <a:schemeClr val="bg2"/>
            </a:solidFill>
            <a:ln w="12700"/>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Outcomes</a:t>
              </a:r>
            </a:p>
          </p:txBody>
        </p:sp>
      </p:grpSp>
      <p:grpSp>
        <p:nvGrpSpPr>
          <p:cNvPr id="24" name="Group 23">
            <a:extLst>
              <a:ext uri="{FF2B5EF4-FFF2-40B4-BE49-F238E27FC236}">
                <a16:creationId xmlns:a16="http://schemas.microsoft.com/office/drawing/2014/main" id="{7E2C61C7-BFDA-7A4E-9B6A-5FC1B51310E3}"/>
              </a:ext>
            </a:extLst>
          </p:cNvPr>
          <p:cNvGrpSpPr/>
          <p:nvPr userDrawn="1"/>
        </p:nvGrpSpPr>
        <p:grpSpPr>
          <a:xfrm>
            <a:off x="6474279" y="1602648"/>
            <a:ext cx="2129972" cy="3007450"/>
            <a:chOff x="6649925" y="869131"/>
            <a:chExt cx="1954325" cy="3740967"/>
          </a:xfrm>
        </p:grpSpPr>
        <p:sp>
          <p:nvSpPr>
            <p:cNvPr id="25" name="Rectangle 24">
              <a:extLst>
                <a:ext uri="{FF2B5EF4-FFF2-40B4-BE49-F238E27FC236}">
                  <a16:creationId xmlns:a16="http://schemas.microsoft.com/office/drawing/2014/main" id="{4D74BCA5-1D0F-E44E-88CB-41785A02327F}"/>
                </a:ext>
              </a:extLst>
            </p:cNvPr>
            <p:cNvSpPr/>
            <p:nvPr/>
          </p:nvSpPr>
          <p:spPr>
            <a:xfrm>
              <a:off x="6655443" y="2797627"/>
              <a:ext cx="1948807" cy="1812471"/>
            </a:xfrm>
            <a:prstGeom prst="rect">
              <a:avLst/>
            </a:prstGeom>
            <a:solidFill>
              <a:schemeClr val="bg2"/>
            </a:solidFill>
            <a:ln w="12700">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D042C93F-D68F-D744-9397-653C020D6833}"/>
                </a:ext>
              </a:extLst>
            </p:cNvPr>
            <p:cNvCxnSpPr/>
            <p:nvPr/>
          </p:nvCxnSpPr>
          <p:spPr>
            <a:xfrm>
              <a:off x="6748043" y="3391710"/>
              <a:ext cx="1752573"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C1CF0AD0-6B61-5B45-8795-3AFC142A9114}"/>
                </a:ext>
              </a:extLst>
            </p:cNvPr>
            <p:cNvCxnSpPr/>
            <p:nvPr/>
          </p:nvCxnSpPr>
          <p:spPr>
            <a:xfrm>
              <a:off x="6748043" y="3997368"/>
              <a:ext cx="1752573"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9E072170-1311-F546-904D-3E0668994B97}"/>
                </a:ext>
              </a:extLst>
            </p:cNvPr>
            <p:cNvSpPr/>
            <p:nvPr/>
          </p:nvSpPr>
          <p:spPr>
            <a:xfrm>
              <a:off x="6686753" y="2864572"/>
              <a:ext cx="1813863" cy="459412"/>
            </a:xfrm>
            <a:prstGeom prst="rect">
              <a:avLst/>
            </a:prstGeom>
          </p:spPr>
          <p:txBody>
            <a:bodyPr wrap="square">
              <a:spAutoFit/>
            </a:bodyPr>
            <a:lstStyle/>
            <a:p>
              <a:r>
                <a:rPr lang="en-GB" sz="1100" b="1">
                  <a:solidFill>
                    <a:schemeClr val="tx2"/>
                  </a:solidFill>
                  <a:latin typeface="+mj-lt"/>
                </a:rPr>
                <a:t>XXXX</a:t>
              </a:r>
            </a:p>
            <a:p>
              <a:r>
                <a:rPr lang="en-GB" sz="700" b="1">
                  <a:solidFill>
                    <a:srgbClr val="FFFFFF"/>
                  </a:solidFill>
                  <a:latin typeface="+mj-lt"/>
                </a:rPr>
                <a:t>Key stat one lorem ipsum dolor amet</a:t>
              </a:r>
              <a:endParaRPr lang="en-GB" sz="700" b="1">
                <a:latin typeface="+mj-lt"/>
              </a:endParaRPr>
            </a:p>
          </p:txBody>
        </p:sp>
        <p:sp>
          <p:nvSpPr>
            <p:cNvPr id="29" name="Rectangle 28">
              <a:extLst>
                <a:ext uri="{FF2B5EF4-FFF2-40B4-BE49-F238E27FC236}">
                  <a16:creationId xmlns:a16="http://schemas.microsoft.com/office/drawing/2014/main" id="{97654CD1-7FA1-8C40-A07D-D2FCBC2E5D8C}"/>
                </a:ext>
              </a:extLst>
            </p:cNvPr>
            <p:cNvSpPr/>
            <p:nvPr/>
          </p:nvSpPr>
          <p:spPr>
            <a:xfrm>
              <a:off x="6686753" y="3472105"/>
              <a:ext cx="1813863" cy="459412"/>
            </a:xfrm>
            <a:prstGeom prst="rect">
              <a:avLst/>
            </a:prstGeom>
          </p:spPr>
          <p:txBody>
            <a:bodyPr wrap="square">
              <a:spAutoFit/>
            </a:bodyPr>
            <a:lstStyle/>
            <a:p>
              <a:r>
                <a:rPr lang="en-GB" sz="1100" b="1">
                  <a:solidFill>
                    <a:schemeClr val="tx2"/>
                  </a:solidFill>
                  <a:latin typeface="+mj-lt"/>
                </a:rPr>
                <a:t>XXXX</a:t>
              </a:r>
            </a:p>
            <a:p>
              <a:r>
                <a:rPr lang="en-GB" sz="700" b="1">
                  <a:solidFill>
                    <a:srgbClr val="FFFFFF"/>
                  </a:solidFill>
                  <a:latin typeface="+mj-lt"/>
                </a:rPr>
                <a:t>Key stat two lorem ipsum dolor amet</a:t>
              </a:r>
              <a:endParaRPr lang="en-GB" sz="700" b="1">
                <a:latin typeface="+mj-lt"/>
              </a:endParaRPr>
            </a:p>
          </p:txBody>
        </p:sp>
        <p:sp>
          <p:nvSpPr>
            <p:cNvPr id="30" name="Rectangle 29">
              <a:extLst>
                <a:ext uri="{FF2B5EF4-FFF2-40B4-BE49-F238E27FC236}">
                  <a16:creationId xmlns:a16="http://schemas.microsoft.com/office/drawing/2014/main" id="{E4D47BA7-65B8-6245-8157-77222460AC84}"/>
                </a:ext>
              </a:extLst>
            </p:cNvPr>
            <p:cNvSpPr/>
            <p:nvPr/>
          </p:nvSpPr>
          <p:spPr>
            <a:xfrm>
              <a:off x="6686753" y="4083448"/>
              <a:ext cx="1813863" cy="459412"/>
            </a:xfrm>
            <a:prstGeom prst="rect">
              <a:avLst/>
            </a:prstGeom>
          </p:spPr>
          <p:txBody>
            <a:bodyPr wrap="square">
              <a:spAutoFit/>
            </a:bodyPr>
            <a:lstStyle/>
            <a:p>
              <a:r>
                <a:rPr lang="en-GB" sz="1100" b="1">
                  <a:solidFill>
                    <a:schemeClr val="tx2"/>
                  </a:solidFill>
                  <a:latin typeface="+mj-lt"/>
                </a:rPr>
                <a:t>XXXX</a:t>
              </a:r>
            </a:p>
            <a:p>
              <a:r>
                <a:rPr lang="en-GB" sz="700" b="1">
                  <a:solidFill>
                    <a:srgbClr val="FFFFFF"/>
                  </a:solidFill>
                  <a:latin typeface="+mj-lt"/>
                </a:rPr>
                <a:t>Key stat three lorem ipsum dolor amet</a:t>
              </a:r>
              <a:endParaRPr lang="en-GB" sz="700" b="1">
                <a:latin typeface="+mj-lt"/>
              </a:endParaRPr>
            </a:p>
          </p:txBody>
        </p:sp>
        <p:sp>
          <p:nvSpPr>
            <p:cNvPr id="31" name="Rectangle 30">
              <a:extLst>
                <a:ext uri="{FF2B5EF4-FFF2-40B4-BE49-F238E27FC236}">
                  <a16:creationId xmlns:a16="http://schemas.microsoft.com/office/drawing/2014/main" id="{56AEDB1F-BB1B-F549-90E2-C469B887206D}"/>
                </a:ext>
              </a:extLst>
            </p:cNvPr>
            <p:cNvSpPr/>
            <p:nvPr/>
          </p:nvSpPr>
          <p:spPr>
            <a:xfrm>
              <a:off x="6649925" y="869131"/>
              <a:ext cx="1948807" cy="1686486"/>
            </a:xfrm>
            <a:prstGeom prst="rect">
              <a:avLst/>
            </a:prstGeom>
            <a:solidFill>
              <a:schemeClr val="bg2">
                <a:lumMod val="20000"/>
                <a:lumOff val="80000"/>
              </a:schemeClr>
            </a:solidFill>
            <a:ln w="12700">
              <a:solidFill>
                <a:schemeClr val="bg2">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r>
                <a:rPr lang="en-GB" sz="1200">
                  <a:solidFill>
                    <a:schemeClr val="tx2"/>
                  </a:solidFill>
                </a:rPr>
                <a:t>Quote from the client or headline information lorem dolor sit amet, consectetur adipiscing elit, sed do eiusmod tempor incididunt labore et dolore magna.</a:t>
              </a:r>
            </a:p>
          </p:txBody>
        </p:sp>
      </p:grpSp>
      <p:pic>
        <p:nvPicPr>
          <p:cNvPr id="32" name="Picture 31" descr="Search_Hays_Light_Blue_RGB.png">
            <a:extLst>
              <a:ext uri="{FF2B5EF4-FFF2-40B4-BE49-F238E27FC236}">
                <a16:creationId xmlns:a16="http://schemas.microsoft.com/office/drawing/2014/main" id="{C2232B9D-013D-B84E-8D96-0EF669C03E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062263" y="4196710"/>
            <a:ext cx="246396" cy="321086"/>
          </a:xfrm>
          <a:prstGeom prst="rect">
            <a:avLst/>
          </a:prstGeom>
        </p:spPr>
      </p:pic>
      <p:pic>
        <p:nvPicPr>
          <p:cNvPr id="33" name="Picture 32" descr="Light_Bulb_Hays_Light_Blue_RGB.png">
            <a:extLst>
              <a:ext uri="{FF2B5EF4-FFF2-40B4-BE49-F238E27FC236}">
                <a16:creationId xmlns:a16="http://schemas.microsoft.com/office/drawing/2014/main" id="{234DBAB9-C24D-3F45-AD8A-518E457288F4}"/>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4027252" y="4165682"/>
            <a:ext cx="224684" cy="361283"/>
          </a:xfrm>
          <a:prstGeom prst="rect">
            <a:avLst/>
          </a:prstGeom>
        </p:spPr>
      </p:pic>
      <p:pic>
        <p:nvPicPr>
          <p:cNvPr id="34" name="Picture 33">
            <a:extLst>
              <a:ext uri="{FF2B5EF4-FFF2-40B4-BE49-F238E27FC236}">
                <a16:creationId xmlns:a16="http://schemas.microsoft.com/office/drawing/2014/main" id="{99437B79-75A2-7341-B5AE-D09A7EC9922F}"/>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5833000" y="4216166"/>
            <a:ext cx="371190" cy="303177"/>
          </a:xfrm>
          <a:prstGeom prst="rect">
            <a:avLst/>
          </a:prstGeom>
        </p:spPr>
      </p:pic>
    </p:spTree>
    <p:extLst>
      <p:ext uri="{BB962C8B-B14F-4D97-AF65-F5344CB8AC3E}">
        <p14:creationId xmlns:p14="http://schemas.microsoft.com/office/powerpoint/2010/main" val="1786515288"/>
      </p:ext>
    </p:extLst>
  </p:cSld>
  <p:clrMapOvr>
    <a:masterClrMapping/>
  </p:clrMapOvr>
  <p:extLst>
    <p:ext uri="{DCECCB84-F9BA-43D5-87BE-67443E8EF086}">
      <p15:sldGuideLst xmlns:p15="http://schemas.microsoft.com/office/powerpoint/2012/main">
        <p15:guide id="1" orient="horz" pos="808">
          <p15:clr>
            <a:srgbClr val="FBAE40"/>
          </p15:clr>
        </p15:guide>
        <p15:guide id="2" pos="334">
          <p15:clr>
            <a:srgbClr val="FBAE40"/>
          </p15:clr>
        </p15:guide>
        <p15:guide id="3" pos="5420">
          <p15:clr>
            <a:srgbClr val="FBAE40"/>
          </p15:clr>
        </p15:guide>
        <p15:guide id="4" orient="horz" pos="1002">
          <p15:clr>
            <a:srgbClr val="FBAE40"/>
          </p15:clr>
        </p15:guide>
        <p15:guide id="5" orient="horz" pos="523">
          <p15:clr>
            <a:srgbClr val="FBAE40"/>
          </p15:clr>
        </p15:guide>
        <p15:guide id="7" orient="horz" pos="29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Case Study - single column">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14DAB27-6540-C342-9AF5-BF2987F3341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160" y="844595"/>
            <a:ext cx="5739225" cy="752475"/>
          </a:xfrm>
          <a:prstGeom prst="rect">
            <a:avLst/>
          </a:prstGeom>
        </p:spPr>
      </p:pic>
      <p:pic>
        <p:nvPicPr>
          <p:cNvPr id="30" name="Picture 29">
            <a:extLst>
              <a:ext uri="{FF2B5EF4-FFF2-40B4-BE49-F238E27FC236}">
                <a16:creationId xmlns:a16="http://schemas.microsoft.com/office/drawing/2014/main" id="{58C66903-1754-B043-B0F7-AE29A54A39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640"/>
          <a:stretch/>
        </p:blipFill>
        <p:spPr>
          <a:xfrm>
            <a:off x="5729065" y="844595"/>
            <a:ext cx="3448475" cy="752475"/>
          </a:xfrm>
          <a:prstGeom prst="rect">
            <a:avLst/>
          </a:prstGeom>
        </p:spPr>
      </p:pic>
      <p:sp>
        <p:nvSpPr>
          <p:cNvPr id="41" name="Rectangle 40">
            <a:extLst>
              <a:ext uri="{FF2B5EF4-FFF2-40B4-BE49-F238E27FC236}">
                <a16:creationId xmlns:a16="http://schemas.microsoft.com/office/drawing/2014/main" id="{69A153CC-6B7D-4E43-9707-5C1AAC87352A}"/>
              </a:ext>
            </a:extLst>
          </p:cNvPr>
          <p:cNvSpPr/>
          <p:nvPr userDrawn="1"/>
        </p:nvSpPr>
        <p:spPr>
          <a:xfrm>
            <a:off x="7421336" y="377549"/>
            <a:ext cx="1182914" cy="292249"/>
          </a:xfrm>
          <a:prstGeom prst="rect">
            <a:avLst/>
          </a:prstGeom>
          <a:solidFill>
            <a:schemeClr val="tx1">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800"/>
              <a:t>Client logo </a:t>
            </a:r>
            <a:br>
              <a:rPr lang="en-US" sz="800"/>
            </a:br>
            <a:r>
              <a:rPr lang="en-US" sz="800"/>
              <a:t>if required </a:t>
            </a:r>
          </a:p>
        </p:txBody>
      </p:sp>
      <p:sp>
        <p:nvSpPr>
          <p:cNvPr id="24" name="Rectangle 23">
            <a:extLst>
              <a:ext uri="{FF2B5EF4-FFF2-40B4-BE49-F238E27FC236}">
                <a16:creationId xmlns:a16="http://schemas.microsoft.com/office/drawing/2014/main" id="{1AA71B6C-A629-A44F-A3D7-961A0752B856}"/>
              </a:ext>
            </a:extLst>
          </p:cNvPr>
          <p:cNvSpPr/>
          <p:nvPr/>
        </p:nvSpPr>
        <p:spPr>
          <a:xfrm>
            <a:off x="6473825" y="3153010"/>
            <a:ext cx="2123958" cy="1457087"/>
          </a:xfrm>
          <a:prstGeom prst="rect">
            <a:avLst/>
          </a:prstGeom>
          <a:solidFill>
            <a:schemeClr val="bg2"/>
          </a:solidFill>
          <a:ln w="12700">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72A5E071-6DAB-0E42-BD8C-BD71B9297B45}"/>
              </a:ext>
            </a:extLst>
          </p:cNvPr>
          <p:cNvCxnSpPr/>
          <p:nvPr/>
        </p:nvCxnSpPr>
        <p:spPr>
          <a:xfrm>
            <a:off x="6574748" y="3630607"/>
            <a:ext cx="19100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CA1DB5D-6627-484D-B2FF-B9EDD0ACE348}"/>
              </a:ext>
            </a:extLst>
          </p:cNvPr>
          <p:cNvCxnSpPr/>
          <p:nvPr/>
        </p:nvCxnSpPr>
        <p:spPr>
          <a:xfrm>
            <a:off x="6574748" y="4117509"/>
            <a:ext cx="19100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1" name="Text Placeholder 30">
            <a:extLst>
              <a:ext uri="{FF2B5EF4-FFF2-40B4-BE49-F238E27FC236}">
                <a16:creationId xmlns:a16="http://schemas.microsoft.com/office/drawing/2014/main" id="{700C9EA0-8061-024B-B482-9BD3A1B9CFE2}"/>
              </a:ext>
            </a:extLst>
          </p:cNvPr>
          <p:cNvSpPr>
            <a:spLocks noGrp="1"/>
          </p:cNvSpPr>
          <p:nvPr>
            <p:ph type="body" sz="quarter" idx="11" hasCustomPrompt="1"/>
          </p:nvPr>
        </p:nvSpPr>
        <p:spPr>
          <a:xfrm>
            <a:off x="6575072" y="3252788"/>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2" name="Text Placeholder 30">
            <a:extLst>
              <a:ext uri="{FF2B5EF4-FFF2-40B4-BE49-F238E27FC236}">
                <a16:creationId xmlns:a16="http://schemas.microsoft.com/office/drawing/2014/main" id="{E8907411-0489-D94E-84F2-AD5E88E79FFA}"/>
              </a:ext>
            </a:extLst>
          </p:cNvPr>
          <p:cNvSpPr>
            <a:spLocks noGrp="1"/>
          </p:cNvSpPr>
          <p:nvPr>
            <p:ph type="body" sz="quarter" idx="12" hasCustomPrompt="1"/>
          </p:nvPr>
        </p:nvSpPr>
        <p:spPr>
          <a:xfrm>
            <a:off x="6575072" y="3433402"/>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3" name="Text Placeholder 30">
            <a:extLst>
              <a:ext uri="{FF2B5EF4-FFF2-40B4-BE49-F238E27FC236}">
                <a16:creationId xmlns:a16="http://schemas.microsoft.com/office/drawing/2014/main" id="{E99C7BE7-D9B1-794F-9FF4-0C71796C0D80}"/>
              </a:ext>
            </a:extLst>
          </p:cNvPr>
          <p:cNvSpPr>
            <a:spLocks noGrp="1"/>
          </p:cNvSpPr>
          <p:nvPr>
            <p:ph type="body" sz="quarter" idx="13" hasCustomPrompt="1"/>
          </p:nvPr>
        </p:nvSpPr>
        <p:spPr>
          <a:xfrm>
            <a:off x="6575072" y="3737980"/>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4" name="Text Placeholder 30">
            <a:extLst>
              <a:ext uri="{FF2B5EF4-FFF2-40B4-BE49-F238E27FC236}">
                <a16:creationId xmlns:a16="http://schemas.microsoft.com/office/drawing/2014/main" id="{0A666216-E4E8-6141-B795-FCDDAFFFF0D4}"/>
              </a:ext>
            </a:extLst>
          </p:cNvPr>
          <p:cNvSpPr>
            <a:spLocks noGrp="1"/>
          </p:cNvSpPr>
          <p:nvPr>
            <p:ph type="body" sz="quarter" idx="14" hasCustomPrompt="1"/>
          </p:nvPr>
        </p:nvSpPr>
        <p:spPr>
          <a:xfrm>
            <a:off x="6575072" y="3918594"/>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5" name="Text Placeholder 30">
            <a:extLst>
              <a:ext uri="{FF2B5EF4-FFF2-40B4-BE49-F238E27FC236}">
                <a16:creationId xmlns:a16="http://schemas.microsoft.com/office/drawing/2014/main" id="{8BFD6C49-9E81-004D-96BA-926F7E3765A4}"/>
              </a:ext>
            </a:extLst>
          </p:cNvPr>
          <p:cNvSpPr>
            <a:spLocks noGrp="1"/>
          </p:cNvSpPr>
          <p:nvPr>
            <p:ph type="body" sz="quarter" idx="15" hasCustomPrompt="1"/>
          </p:nvPr>
        </p:nvSpPr>
        <p:spPr>
          <a:xfrm>
            <a:off x="6575072" y="4229392"/>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6" name="Text Placeholder 30">
            <a:extLst>
              <a:ext uri="{FF2B5EF4-FFF2-40B4-BE49-F238E27FC236}">
                <a16:creationId xmlns:a16="http://schemas.microsoft.com/office/drawing/2014/main" id="{DCA90F2D-337E-A945-BA24-E3FEB94730A3}"/>
              </a:ext>
            </a:extLst>
          </p:cNvPr>
          <p:cNvSpPr>
            <a:spLocks noGrp="1"/>
          </p:cNvSpPr>
          <p:nvPr>
            <p:ph type="body" sz="quarter" idx="16" hasCustomPrompt="1"/>
          </p:nvPr>
        </p:nvSpPr>
        <p:spPr>
          <a:xfrm>
            <a:off x="6575072" y="4410006"/>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7" name="Text Placeholder 6">
            <a:extLst>
              <a:ext uri="{FF2B5EF4-FFF2-40B4-BE49-F238E27FC236}">
                <a16:creationId xmlns:a16="http://schemas.microsoft.com/office/drawing/2014/main" id="{CBAA7AF1-2E4F-D240-805F-D77B2775CA94}"/>
              </a:ext>
            </a:extLst>
          </p:cNvPr>
          <p:cNvSpPr>
            <a:spLocks noGrp="1"/>
          </p:cNvSpPr>
          <p:nvPr>
            <p:ph type="body" sz="quarter" idx="10"/>
          </p:nvPr>
        </p:nvSpPr>
        <p:spPr>
          <a:xfrm>
            <a:off x="6473825" y="1724611"/>
            <a:ext cx="2124075" cy="1256952"/>
          </a:xfrm>
          <a:solidFill>
            <a:schemeClr val="bg2">
              <a:lumMod val="20000"/>
              <a:lumOff val="80000"/>
            </a:schemeClr>
          </a:solidFill>
        </p:spPr>
        <p:txBody>
          <a:bodyPr/>
          <a:lstStyle>
            <a:lvl1pPr marL="0" indent="0">
              <a:buNone/>
              <a:defRPr sz="1200">
                <a:solidFill>
                  <a:schemeClr val="tx2"/>
                </a:solidFill>
              </a:defRPr>
            </a:lvl1pPr>
            <a:lvl2pPr marL="171450" indent="0">
              <a:buNone/>
              <a:defRPr sz="1200"/>
            </a:lvl2pPr>
            <a:lvl3pPr marL="355600" indent="0">
              <a:buNone/>
              <a:defRPr sz="1200"/>
            </a:lvl3pPr>
            <a:lvl4pPr marL="538162" indent="0">
              <a:buNone/>
              <a:defRPr sz="1200"/>
            </a:lvl4pPr>
            <a:lvl5pPr marL="709612" indent="0">
              <a:buNone/>
              <a:defRPr sz="1200"/>
            </a:lvl5pPr>
          </a:lstStyle>
          <a:p>
            <a:pPr lvl="0"/>
            <a:r>
              <a:rPr lang="en-GB"/>
              <a:t>Click to edit Master text styles</a:t>
            </a:r>
          </a:p>
        </p:txBody>
      </p:sp>
      <p:cxnSp>
        <p:nvCxnSpPr>
          <p:cNvPr id="4" name="Straight Connector 3"/>
          <p:cNvCxnSpPr/>
          <p:nvPr/>
        </p:nvCxnSpPr>
        <p:spPr>
          <a:xfrm>
            <a:off x="0" y="5000625"/>
            <a:ext cx="9142413" cy="0"/>
          </a:xfrm>
          <a:prstGeom prst="line">
            <a:avLst/>
          </a:prstGeom>
          <a:ln w="12700" cmpd="sng">
            <a:solidFill>
              <a:srgbClr val="009FDA"/>
            </a:solidFill>
          </a:ln>
          <a:effectLst/>
        </p:spPr>
        <p:style>
          <a:lnRef idx="2">
            <a:schemeClr val="accent1"/>
          </a:lnRef>
          <a:fillRef idx="0">
            <a:schemeClr val="accent1"/>
          </a:fillRef>
          <a:effectRef idx="1">
            <a:schemeClr val="accent1"/>
          </a:effectRef>
          <a:fontRef idx="minor">
            <a:schemeClr val="tx1"/>
          </a:fontRef>
        </p:style>
      </p:cxnSp>
      <p:sp>
        <p:nvSpPr>
          <p:cNvPr id="6" name="TextBox 7"/>
          <p:cNvSpPr txBox="1">
            <a:spLocks noChangeArrowheads="1"/>
          </p:cNvSpPr>
          <p:nvPr/>
        </p:nvSpPr>
        <p:spPr bwMode="auto">
          <a:xfrm>
            <a:off x="3808413" y="4829175"/>
            <a:ext cx="487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r>
              <a:rPr lang="en-US" altLang="en-US" sz="600"/>
              <a:t>Hays Commercial-in-Confidence</a:t>
            </a:r>
          </a:p>
        </p:txBody>
      </p:sp>
      <p:sp>
        <p:nvSpPr>
          <p:cNvPr id="18" name="Content Placeholder 2"/>
          <p:cNvSpPr>
            <a:spLocks noGrp="1"/>
          </p:cNvSpPr>
          <p:nvPr>
            <p:ph idx="1"/>
          </p:nvPr>
        </p:nvSpPr>
        <p:spPr>
          <a:xfrm>
            <a:off x="536446" y="1687285"/>
            <a:ext cx="5761139" cy="397382"/>
          </a:xfrm>
        </p:spPr>
        <p:txBody>
          <a:bodyPr lIns="0" tIns="0" rIns="0"/>
          <a:lstStyle>
            <a:lvl1pPr marL="0" indent="0">
              <a:buClr>
                <a:schemeClr val="bg2"/>
              </a:buClr>
              <a:buFont typeface="Arial" pitchFamily="34" charset="0"/>
              <a:buNone/>
              <a:defRPr sz="800" b="1">
                <a:solidFill>
                  <a:schemeClr val="tx2"/>
                </a:solidFill>
              </a:defRPr>
            </a:lvl1pPr>
            <a:lvl2pPr marL="180975" indent="0">
              <a:buClr>
                <a:schemeClr val="bg2"/>
              </a:buClr>
              <a:buFont typeface="Arial" pitchFamily="34" charset="0"/>
              <a:buNone/>
              <a:defRPr sz="800" b="1">
                <a:solidFill>
                  <a:schemeClr val="tx2"/>
                </a:solidFill>
              </a:defRPr>
            </a:lvl2pPr>
            <a:lvl3pPr marL="352425" indent="0">
              <a:buClr>
                <a:schemeClr val="bg2"/>
              </a:buClr>
              <a:buFont typeface="Arial" pitchFamily="34" charset="0"/>
              <a:buNone/>
              <a:defRPr sz="800" b="1">
                <a:solidFill>
                  <a:schemeClr val="tx2"/>
                </a:solidFill>
              </a:defRPr>
            </a:lvl3pPr>
            <a:lvl4pPr marL="528638" indent="0">
              <a:buClr>
                <a:schemeClr val="bg2"/>
              </a:buClr>
              <a:buFont typeface="Arial" pitchFamily="34" charset="0"/>
              <a:buNone/>
              <a:tabLst>
                <a:tab pos="628650" algn="l"/>
              </a:tabLst>
              <a:defRPr sz="800" b="1">
                <a:solidFill>
                  <a:schemeClr val="tx2"/>
                </a:solidFill>
              </a:defRPr>
            </a:lvl4pPr>
            <a:lvl5pPr marL="720725" indent="0">
              <a:buClr>
                <a:schemeClr val="bg2"/>
              </a:buClr>
              <a:buFont typeface="Arial" pitchFamily="34" charset="0"/>
              <a:buNone/>
              <a:defRPr sz="800" b="1">
                <a:solidFill>
                  <a:schemeClr val="tx2"/>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1BD20C8-23F2-364D-9F16-7AF4F2DC37C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
        <p:nvSpPr>
          <p:cNvPr id="11" name="Rectangle 10">
            <a:extLst>
              <a:ext uri="{FF2B5EF4-FFF2-40B4-BE49-F238E27FC236}">
                <a16:creationId xmlns:a16="http://schemas.microsoft.com/office/drawing/2014/main" id="{8059B51F-3C0A-D541-940B-18BE2DC1218A}"/>
              </a:ext>
            </a:extLst>
          </p:cNvPr>
          <p:cNvSpPr/>
          <p:nvPr userDrawn="1"/>
        </p:nvSpPr>
        <p:spPr>
          <a:xfrm>
            <a:off x="-11432" y="-4549"/>
            <a:ext cx="9159368" cy="253242"/>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2" name="TextBox 11">
            <a:extLst>
              <a:ext uri="{FF2B5EF4-FFF2-40B4-BE49-F238E27FC236}">
                <a16:creationId xmlns:a16="http://schemas.microsoft.com/office/drawing/2014/main" id="{F31905F0-9AFA-484A-A934-18D803A68C87}"/>
              </a:ext>
            </a:extLst>
          </p:cNvPr>
          <p:cNvSpPr txBox="1">
            <a:spLocks noChangeArrowheads="1"/>
          </p:cNvSpPr>
          <p:nvPr userDrawn="1"/>
        </p:nvSpPr>
        <p:spPr bwMode="auto">
          <a:xfrm>
            <a:off x="7780338" y="41821"/>
            <a:ext cx="825500" cy="153988"/>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sp>
        <p:nvSpPr>
          <p:cNvPr id="20" name="Rectangle 19">
            <a:extLst>
              <a:ext uri="{FF2B5EF4-FFF2-40B4-BE49-F238E27FC236}">
                <a16:creationId xmlns:a16="http://schemas.microsoft.com/office/drawing/2014/main" id="{BBDC8C64-2A4B-2246-ABE5-7ED9F5F6357B}"/>
              </a:ext>
            </a:extLst>
          </p:cNvPr>
          <p:cNvSpPr/>
          <p:nvPr/>
        </p:nvSpPr>
        <p:spPr>
          <a:xfrm>
            <a:off x="530226" y="2143973"/>
            <a:ext cx="1859372" cy="228470"/>
          </a:xfrm>
          <a:prstGeom prst="rect">
            <a:avLst/>
          </a:prstGeom>
          <a:solidFill>
            <a:schemeClr val="bg2"/>
          </a:solidFill>
          <a:ln w="12700"/>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Challenges</a:t>
            </a:r>
          </a:p>
        </p:txBody>
      </p:sp>
      <p:sp>
        <p:nvSpPr>
          <p:cNvPr id="21" name="Rectangle 20">
            <a:extLst>
              <a:ext uri="{FF2B5EF4-FFF2-40B4-BE49-F238E27FC236}">
                <a16:creationId xmlns:a16="http://schemas.microsoft.com/office/drawing/2014/main" id="{E74321ED-A3A2-8C43-AD43-E15FA76E8F8E}"/>
              </a:ext>
            </a:extLst>
          </p:cNvPr>
          <p:cNvSpPr/>
          <p:nvPr/>
        </p:nvSpPr>
        <p:spPr>
          <a:xfrm>
            <a:off x="2486074" y="2143972"/>
            <a:ext cx="1857517" cy="228470"/>
          </a:xfrm>
          <a:prstGeom prst="rect">
            <a:avLst/>
          </a:prstGeom>
          <a:solidFill>
            <a:schemeClr val="bg2"/>
          </a:solidFill>
          <a:ln w="12700"/>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Solutions</a:t>
            </a:r>
          </a:p>
        </p:txBody>
      </p:sp>
      <p:sp>
        <p:nvSpPr>
          <p:cNvPr id="22" name="Rectangle 21">
            <a:extLst>
              <a:ext uri="{FF2B5EF4-FFF2-40B4-BE49-F238E27FC236}">
                <a16:creationId xmlns:a16="http://schemas.microsoft.com/office/drawing/2014/main" id="{1A96F0B5-E97C-004A-8348-4223637954FC}"/>
              </a:ext>
            </a:extLst>
          </p:cNvPr>
          <p:cNvSpPr/>
          <p:nvPr/>
        </p:nvSpPr>
        <p:spPr>
          <a:xfrm>
            <a:off x="4433848" y="2143971"/>
            <a:ext cx="1857517" cy="228470"/>
          </a:xfrm>
          <a:prstGeom prst="rect">
            <a:avLst/>
          </a:prstGeom>
          <a:solidFill>
            <a:schemeClr val="bg2"/>
          </a:solidFill>
          <a:ln w="12700"/>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Outcomes</a:t>
            </a:r>
          </a:p>
        </p:txBody>
      </p:sp>
      <p:sp>
        <p:nvSpPr>
          <p:cNvPr id="38" name="Text Placeholder 30">
            <a:extLst>
              <a:ext uri="{FF2B5EF4-FFF2-40B4-BE49-F238E27FC236}">
                <a16:creationId xmlns:a16="http://schemas.microsoft.com/office/drawing/2014/main" id="{A65CCDD6-FB88-DC44-82A0-B40206767B33}"/>
              </a:ext>
            </a:extLst>
          </p:cNvPr>
          <p:cNvSpPr>
            <a:spLocks noGrp="1"/>
          </p:cNvSpPr>
          <p:nvPr>
            <p:ph type="body" sz="quarter" idx="17" hasCustomPrompt="1"/>
          </p:nvPr>
        </p:nvSpPr>
        <p:spPr>
          <a:xfrm>
            <a:off x="530225" y="2380192"/>
            <a:ext cx="1857518" cy="2237644"/>
          </a:xfrm>
          <a:ln w="12700">
            <a:solidFill>
              <a:schemeClr val="bg2"/>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9" name="Text Placeholder 30">
            <a:extLst>
              <a:ext uri="{FF2B5EF4-FFF2-40B4-BE49-F238E27FC236}">
                <a16:creationId xmlns:a16="http://schemas.microsoft.com/office/drawing/2014/main" id="{F698D780-8261-E740-8E08-DAD224E725FF}"/>
              </a:ext>
            </a:extLst>
          </p:cNvPr>
          <p:cNvSpPr>
            <a:spLocks noGrp="1"/>
          </p:cNvSpPr>
          <p:nvPr>
            <p:ph type="body" sz="quarter" idx="18" hasCustomPrompt="1"/>
          </p:nvPr>
        </p:nvSpPr>
        <p:spPr>
          <a:xfrm>
            <a:off x="2486616" y="2380192"/>
            <a:ext cx="1857518" cy="2237644"/>
          </a:xfrm>
          <a:ln w="12700">
            <a:solidFill>
              <a:schemeClr val="bg2"/>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40" name="Text Placeholder 30">
            <a:extLst>
              <a:ext uri="{FF2B5EF4-FFF2-40B4-BE49-F238E27FC236}">
                <a16:creationId xmlns:a16="http://schemas.microsoft.com/office/drawing/2014/main" id="{9F5B53B6-8695-9446-A7E5-74DA54B8A23A}"/>
              </a:ext>
            </a:extLst>
          </p:cNvPr>
          <p:cNvSpPr>
            <a:spLocks noGrp="1"/>
          </p:cNvSpPr>
          <p:nvPr>
            <p:ph type="body" sz="quarter" idx="19" hasCustomPrompt="1"/>
          </p:nvPr>
        </p:nvSpPr>
        <p:spPr>
          <a:xfrm>
            <a:off x="4435050" y="2380192"/>
            <a:ext cx="1856315" cy="2237644"/>
          </a:xfrm>
          <a:ln w="12700">
            <a:solidFill>
              <a:schemeClr val="bg2"/>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pic>
        <p:nvPicPr>
          <p:cNvPr id="45" name="Picture 44" descr="Search_Hays_Light_Blue_RGB.png">
            <a:extLst>
              <a:ext uri="{FF2B5EF4-FFF2-40B4-BE49-F238E27FC236}">
                <a16:creationId xmlns:a16="http://schemas.microsoft.com/office/drawing/2014/main" id="{F453E7CC-2E7B-9747-9500-13385272B49E}"/>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062263" y="4196710"/>
            <a:ext cx="246396" cy="321086"/>
          </a:xfrm>
          <a:prstGeom prst="rect">
            <a:avLst/>
          </a:prstGeom>
        </p:spPr>
      </p:pic>
      <p:pic>
        <p:nvPicPr>
          <p:cNvPr id="46" name="Picture 45" descr="Light_Bulb_Hays_Light_Blue_RGB.png">
            <a:extLst>
              <a:ext uri="{FF2B5EF4-FFF2-40B4-BE49-F238E27FC236}">
                <a16:creationId xmlns:a16="http://schemas.microsoft.com/office/drawing/2014/main" id="{894C96D1-5003-8048-BD40-D2233276CBF3}"/>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4027252" y="4165682"/>
            <a:ext cx="224684" cy="361283"/>
          </a:xfrm>
          <a:prstGeom prst="rect">
            <a:avLst/>
          </a:prstGeom>
        </p:spPr>
      </p:pic>
      <p:pic>
        <p:nvPicPr>
          <p:cNvPr id="47" name="Picture 46">
            <a:extLst>
              <a:ext uri="{FF2B5EF4-FFF2-40B4-BE49-F238E27FC236}">
                <a16:creationId xmlns:a16="http://schemas.microsoft.com/office/drawing/2014/main" id="{158AED0C-A81B-1C49-876D-D666F8ED38B3}"/>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5839220" y="4216166"/>
            <a:ext cx="371190" cy="303177"/>
          </a:xfrm>
          <a:prstGeom prst="rect">
            <a:avLst/>
          </a:prstGeom>
        </p:spPr>
      </p:pic>
      <p:sp>
        <p:nvSpPr>
          <p:cNvPr id="42" name="Rectangle 41">
            <a:extLst>
              <a:ext uri="{FF2B5EF4-FFF2-40B4-BE49-F238E27FC236}">
                <a16:creationId xmlns:a16="http://schemas.microsoft.com/office/drawing/2014/main" id="{02334C78-7E9E-3042-9C89-1852809EBC3C}"/>
              </a:ext>
            </a:extLst>
          </p:cNvPr>
          <p:cNvSpPr/>
          <p:nvPr userDrawn="1"/>
        </p:nvSpPr>
        <p:spPr>
          <a:xfrm>
            <a:off x="-10159" y="1016042"/>
            <a:ext cx="9176124" cy="409580"/>
          </a:xfrm>
          <a:prstGeom prst="rect">
            <a:avLst/>
          </a:prstGeom>
          <a:solidFill>
            <a:schemeClr val="accent1">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a:t>
            </a:r>
          </a:p>
        </p:txBody>
      </p:sp>
      <p:sp>
        <p:nvSpPr>
          <p:cNvPr id="17" name="Title 1"/>
          <p:cNvSpPr>
            <a:spLocks noGrp="1"/>
          </p:cNvSpPr>
          <p:nvPr>
            <p:ph type="title" hasCustomPrompt="1"/>
          </p:nvPr>
        </p:nvSpPr>
        <p:spPr>
          <a:xfrm>
            <a:off x="538301" y="1137311"/>
            <a:ext cx="8059481" cy="213113"/>
          </a:xfrm>
        </p:spPr>
        <p:txBody>
          <a:bodyPr anchor="t"/>
          <a:lstStyle>
            <a:lvl1pPr>
              <a:lnSpc>
                <a:spcPct val="80000"/>
              </a:lnSpc>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679495526"/>
      </p:ext>
    </p:extLst>
  </p:cSld>
  <p:clrMapOvr>
    <a:masterClrMapping/>
  </p:clrMapOvr>
  <p:extLst>
    <p:ext uri="{DCECCB84-F9BA-43D5-87BE-67443E8EF086}">
      <p15:sldGuideLst xmlns:p15="http://schemas.microsoft.com/office/powerpoint/2012/main">
        <p15:guide id="1" orient="horz" pos="808">
          <p15:clr>
            <a:srgbClr val="FBAE40"/>
          </p15:clr>
        </p15:guide>
        <p15:guide id="2" pos="334">
          <p15:clr>
            <a:srgbClr val="FBAE40"/>
          </p15:clr>
        </p15:guide>
        <p15:guide id="3" pos="5420">
          <p15:clr>
            <a:srgbClr val="FBAE40"/>
          </p15:clr>
        </p15:guide>
        <p15:guide id="4" orient="horz" pos="1002">
          <p15:clr>
            <a:srgbClr val="FBAE40"/>
          </p15:clr>
        </p15:guide>
        <p15:guide id="5" orient="horz" pos="523">
          <p15:clr>
            <a:srgbClr val="FBAE40"/>
          </p15:clr>
        </p15:guide>
        <p15:guide id="7" orient="horz" pos="290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Case Study - single column">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14DAB27-6540-C342-9AF5-BF2987F3341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160" y="844595"/>
            <a:ext cx="5739225" cy="752475"/>
          </a:xfrm>
          <a:prstGeom prst="rect">
            <a:avLst/>
          </a:prstGeom>
        </p:spPr>
      </p:pic>
      <p:pic>
        <p:nvPicPr>
          <p:cNvPr id="30" name="Picture 29">
            <a:extLst>
              <a:ext uri="{FF2B5EF4-FFF2-40B4-BE49-F238E27FC236}">
                <a16:creationId xmlns:a16="http://schemas.microsoft.com/office/drawing/2014/main" id="{58C66903-1754-B043-B0F7-AE29A54A39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640"/>
          <a:stretch/>
        </p:blipFill>
        <p:spPr>
          <a:xfrm>
            <a:off x="5729065" y="844595"/>
            <a:ext cx="3448475" cy="752475"/>
          </a:xfrm>
          <a:prstGeom prst="rect">
            <a:avLst/>
          </a:prstGeom>
        </p:spPr>
      </p:pic>
      <p:sp>
        <p:nvSpPr>
          <p:cNvPr id="41" name="Rectangle 40">
            <a:extLst>
              <a:ext uri="{FF2B5EF4-FFF2-40B4-BE49-F238E27FC236}">
                <a16:creationId xmlns:a16="http://schemas.microsoft.com/office/drawing/2014/main" id="{69A153CC-6B7D-4E43-9707-5C1AAC87352A}"/>
              </a:ext>
            </a:extLst>
          </p:cNvPr>
          <p:cNvSpPr/>
          <p:nvPr userDrawn="1"/>
        </p:nvSpPr>
        <p:spPr>
          <a:xfrm>
            <a:off x="7421336" y="377549"/>
            <a:ext cx="1182914" cy="292249"/>
          </a:xfrm>
          <a:prstGeom prst="rect">
            <a:avLst/>
          </a:prstGeom>
          <a:solidFill>
            <a:schemeClr val="tx1">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800"/>
              <a:t>Client logo </a:t>
            </a:r>
            <a:br>
              <a:rPr lang="en-US" sz="800"/>
            </a:br>
            <a:r>
              <a:rPr lang="en-US" sz="800"/>
              <a:t>if required </a:t>
            </a:r>
          </a:p>
        </p:txBody>
      </p:sp>
      <p:sp>
        <p:nvSpPr>
          <p:cNvPr id="24" name="Rectangle 23">
            <a:extLst>
              <a:ext uri="{FF2B5EF4-FFF2-40B4-BE49-F238E27FC236}">
                <a16:creationId xmlns:a16="http://schemas.microsoft.com/office/drawing/2014/main" id="{1AA71B6C-A629-A44F-A3D7-961A0752B856}"/>
              </a:ext>
            </a:extLst>
          </p:cNvPr>
          <p:cNvSpPr/>
          <p:nvPr/>
        </p:nvSpPr>
        <p:spPr>
          <a:xfrm>
            <a:off x="6473825" y="3153010"/>
            <a:ext cx="2123958" cy="1457087"/>
          </a:xfrm>
          <a:prstGeom prst="rect">
            <a:avLst/>
          </a:prstGeom>
          <a:solidFill>
            <a:schemeClr val="accent2"/>
          </a:solidFill>
          <a:ln w="12700">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72A5E071-6DAB-0E42-BD8C-BD71B9297B45}"/>
              </a:ext>
            </a:extLst>
          </p:cNvPr>
          <p:cNvCxnSpPr/>
          <p:nvPr/>
        </p:nvCxnSpPr>
        <p:spPr>
          <a:xfrm>
            <a:off x="6574748" y="3630607"/>
            <a:ext cx="19100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CA1DB5D-6627-484D-B2FF-B9EDD0ACE348}"/>
              </a:ext>
            </a:extLst>
          </p:cNvPr>
          <p:cNvCxnSpPr/>
          <p:nvPr/>
        </p:nvCxnSpPr>
        <p:spPr>
          <a:xfrm>
            <a:off x="6574748" y="4117509"/>
            <a:ext cx="19100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1" name="Text Placeholder 30">
            <a:extLst>
              <a:ext uri="{FF2B5EF4-FFF2-40B4-BE49-F238E27FC236}">
                <a16:creationId xmlns:a16="http://schemas.microsoft.com/office/drawing/2014/main" id="{700C9EA0-8061-024B-B482-9BD3A1B9CFE2}"/>
              </a:ext>
            </a:extLst>
          </p:cNvPr>
          <p:cNvSpPr>
            <a:spLocks noGrp="1"/>
          </p:cNvSpPr>
          <p:nvPr>
            <p:ph type="body" sz="quarter" idx="11" hasCustomPrompt="1"/>
          </p:nvPr>
        </p:nvSpPr>
        <p:spPr>
          <a:xfrm>
            <a:off x="6575072" y="3252788"/>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2" name="Text Placeholder 30">
            <a:extLst>
              <a:ext uri="{FF2B5EF4-FFF2-40B4-BE49-F238E27FC236}">
                <a16:creationId xmlns:a16="http://schemas.microsoft.com/office/drawing/2014/main" id="{E8907411-0489-D94E-84F2-AD5E88E79FFA}"/>
              </a:ext>
            </a:extLst>
          </p:cNvPr>
          <p:cNvSpPr>
            <a:spLocks noGrp="1"/>
          </p:cNvSpPr>
          <p:nvPr>
            <p:ph type="body" sz="quarter" idx="12" hasCustomPrompt="1"/>
          </p:nvPr>
        </p:nvSpPr>
        <p:spPr>
          <a:xfrm>
            <a:off x="6575072" y="3433402"/>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3" name="Text Placeholder 30">
            <a:extLst>
              <a:ext uri="{FF2B5EF4-FFF2-40B4-BE49-F238E27FC236}">
                <a16:creationId xmlns:a16="http://schemas.microsoft.com/office/drawing/2014/main" id="{E99C7BE7-D9B1-794F-9FF4-0C71796C0D80}"/>
              </a:ext>
            </a:extLst>
          </p:cNvPr>
          <p:cNvSpPr>
            <a:spLocks noGrp="1"/>
          </p:cNvSpPr>
          <p:nvPr>
            <p:ph type="body" sz="quarter" idx="13" hasCustomPrompt="1"/>
          </p:nvPr>
        </p:nvSpPr>
        <p:spPr>
          <a:xfrm>
            <a:off x="6575072" y="3737980"/>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4" name="Text Placeholder 30">
            <a:extLst>
              <a:ext uri="{FF2B5EF4-FFF2-40B4-BE49-F238E27FC236}">
                <a16:creationId xmlns:a16="http://schemas.microsoft.com/office/drawing/2014/main" id="{0A666216-E4E8-6141-B795-FCDDAFFFF0D4}"/>
              </a:ext>
            </a:extLst>
          </p:cNvPr>
          <p:cNvSpPr>
            <a:spLocks noGrp="1"/>
          </p:cNvSpPr>
          <p:nvPr>
            <p:ph type="body" sz="quarter" idx="14" hasCustomPrompt="1"/>
          </p:nvPr>
        </p:nvSpPr>
        <p:spPr>
          <a:xfrm>
            <a:off x="6575072" y="3918594"/>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5" name="Text Placeholder 30">
            <a:extLst>
              <a:ext uri="{FF2B5EF4-FFF2-40B4-BE49-F238E27FC236}">
                <a16:creationId xmlns:a16="http://schemas.microsoft.com/office/drawing/2014/main" id="{8BFD6C49-9E81-004D-96BA-926F7E3765A4}"/>
              </a:ext>
            </a:extLst>
          </p:cNvPr>
          <p:cNvSpPr>
            <a:spLocks noGrp="1"/>
          </p:cNvSpPr>
          <p:nvPr>
            <p:ph type="body" sz="quarter" idx="15" hasCustomPrompt="1"/>
          </p:nvPr>
        </p:nvSpPr>
        <p:spPr>
          <a:xfrm>
            <a:off x="6575072" y="4229392"/>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6" name="Text Placeholder 30">
            <a:extLst>
              <a:ext uri="{FF2B5EF4-FFF2-40B4-BE49-F238E27FC236}">
                <a16:creationId xmlns:a16="http://schemas.microsoft.com/office/drawing/2014/main" id="{DCA90F2D-337E-A945-BA24-E3FEB94730A3}"/>
              </a:ext>
            </a:extLst>
          </p:cNvPr>
          <p:cNvSpPr>
            <a:spLocks noGrp="1"/>
          </p:cNvSpPr>
          <p:nvPr>
            <p:ph type="body" sz="quarter" idx="16" hasCustomPrompt="1"/>
          </p:nvPr>
        </p:nvSpPr>
        <p:spPr>
          <a:xfrm>
            <a:off x="6575072" y="4410006"/>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7" name="Text Placeholder 6">
            <a:extLst>
              <a:ext uri="{FF2B5EF4-FFF2-40B4-BE49-F238E27FC236}">
                <a16:creationId xmlns:a16="http://schemas.microsoft.com/office/drawing/2014/main" id="{CBAA7AF1-2E4F-D240-805F-D77B2775CA94}"/>
              </a:ext>
            </a:extLst>
          </p:cNvPr>
          <p:cNvSpPr>
            <a:spLocks noGrp="1"/>
          </p:cNvSpPr>
          <p:nvPr>
            <p:ph type="body" sz="quarter" idx="10"/>
          </p:nvPr>
        </p:nvSpPr>
        <p:spPr>
          <a:xfrm>
            <a:off x="6473825" y="1724611"/>
            <a:ext cx="2124075" cy="1256952"/>
          </a:xfrm>
          <a:solidFill>
            <a:srgbClr val="D1DCA9"/>
          </a:solidFill>
        </p:spPr>
        <p:txBody>
          <a:bodyPr/>
          <a:lstStyle>
            <a:lvl1pPr marL="0" indent="0">
              <a:buNone/>
              <a:defRPr sz="1200">
                <a:solidFill>
                  <a:schemeClr val="tx2"/>
                </a:solidFill>
              </a:defRPr>
            </a:lvl1pPr>
            <a:lvl2pPr marL="171450" indent="0">
              <a:buNone/>
              <a:defRPr sz="1200"/>
            </a:lvl2pPr>
            <a:lvl3pPr marL="355600" indent="0">
              <a:buNone/>
              <a:defRPr sz="1200"/>
            </a:lvl3pPr>
            <a:lvl4pPr marL="538162" indent="0">
              <a:buNone/>
              <a:defRPr sz="1200"/>
            </a:lvl4pPr>
            <a:lvl5pPr marL="709612" indent="0">
              <a:buNone/>
              <a:defRPr sz="1200"/>
            </a:lvl5pPr>
          </a:lstStyle>
          <a:p>
            <a:pPr lvl="0"/>
            <a:r>
              <a:rPr lang="en-GB"/>
              <a:t>Click to edit Master text styles</a:t>
            </a:r>
          </a:p>
        </p:txBody>
      </p:sp>
      <p:cxnSp>
        <p:nvCxnSpPr>
          <p:cNvPr id="4" name="Straight Connector 3"/>
          <p:cNvCxnSpPr/>
          <p:nvPr/>
        </p:nvCxnSpPr>
        <p:spPr>
          <a:xfrm>
            <a:off x="0" y="5000625"/>
            <a:ext cx="9142413" cy="0"/>
          </a:xfrm>
          <a:prstGeom prst="line">
            <a:avLst/>
          </a:prstGeom>
          <a:ln w="127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6" name="TextBox 7"/>
          <p:cNvSpPr txBox="1">
            <a:spLocks noChangeArrowheads="1"/>
          </p:cNvSpPr>
          <p:nvPr/>
        </p:nvSpPr>
        <p:spPr bwMode="auto">
          <a:xfrm>
            <a:off x="3808413" y="4829175"/>
            <a:ext cx="487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r>
              <a:rPr lang="en-US" altLang="en-US" sz="600"/>
              <a:t>Hays Commercial-in-Confidence</a:t>
            </a:r>
          </a:p>
        </p:txBody>
      </p:sp>
      <p:sp>
        <p:nvSpPr>
          <p:cNvPr id="18" name="Content Placeholder 2"/>
          <p:cNvSpPr>
            <a:spLocks noGrp="1"/>
          </p:cNvSpPr>
          <p:nvPr>
            <p:ph idx="1"/>
          </p:nvPr>
        </p:nvSpPr>
        <p:spPr>
          <a:xfrm>
            <a:off x="536446" y="1687285"/>
            <a:ext cx="5761139" cy="397382"/>
          </a:xfrm>
        </p:spPr>
        <p:txBody>
          <a:bodyPr lIns="0" tIns="0" rIns="0"/>
          <a:lstStyle>
            <a:lvl1pPr marL="0" indent="0">
              <a:buClr>
                <a:schemeClr val="bg2"/>
              </a:buClr>
              <a:buFont typeface="Arial" pitchFamily="34" charset="0"/>
              <a:buNone/>
              <a:defRPr sz="800" b="1">
                <a:solidFill>
                  <a:schemeClr val="tx2"/>
                </a:solidFill>
              </a:defRPr>
            </a:lvl1pPr>
            <a:lvl2pPr marL="180975" indent="0">
              <a:buClr>
                <a:schemeClr val="bg2"/>
              </a:buClr>
              <a:buFont typeface="Arial" pitchFamily="34" charset="0"/>
              <a:buNone/>
              <a:defRPr sz="800" b="1">
                <a:solidFill>
                  <a:schemeClr val="tx2"/>
                </a:solidFill>
              </a:defRPr>
            </a:lvl2pPr>
            <a:lvl3pPr marL="352425" indent="0">
              <a:buClr>
                <a:schemeClr val="bg2"/>
              </a:buClr>
              <a:buFont typeface="Arial" pitchFamily="34" charset="0"/>
              <a:buNone/>
              <a:defRPr sz="800" b="1">
                <a:solidFill>
                  <a:schemeClr val="tx2"/>
                </a:solidFill>
              </a:defRPr>
            </a:lvl3pPr>
            <a:lvl4pPr marL="528638" indent="0">
              <a:buClr>
                <a:schemeClr val="bg2"/>
              </a:buClr>
              <a:buFont typeface="Arial" pitchFamily="34" charset="0"/>
              <a:buNone/>
              <a:tabLst>
                <a:tab pos="628650" algn="l"/>
              </a:tabLst>
              <a:defRPr sz="800" b="1">
                <a:solidFill>
                  <a:schemeClr val="tx2"/>
                </a:solidFill>
              </a:defRPr>
            </a:lvl4pPr>
            <a:lvl5pPr marL="720725" indent="0">
              <a:buClr>
                <a:schemeClr val="bg2"/>
              </a:buClr>
              <a:buFont typeface="Arial" pitchFamily="34" charset="0"/>
              <a:buNone/>
              <a:defRPr sz="800" b="1">
                <a:solidFill>
                  <a:schemeClr val="tx2"/>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1BD20C8-23F2-364D-9F16-7AF4F2DC37C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
        <p:nvSpPr>
          <p:cNvPr id="11" name="Rectangle 10">
            <a:extLst>
              <a:ext uri="{FF2B5EF4-FFF2-40B4-BE49-F238E27FC236}">
                <a16:creationId xmlns:a16="http://schemas.microsoft.com/office/drawing/2014/main" id="{8059B51F-3C0A-D541-940B-18BE2DC1218A}"/>
              </a:ext>
            </a:extLst>
          </p:cNvPr>
          <p:cNvSpPr/>
          <p:nvPr userDrawn="1"/>
        </p:nvSpPr>
        <p:spPr>
          <a:xfrm>
            <a:off x="-11432" y="-4549"/>
            <a:ext cx="9159368" cy="253242"/>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2" name="TextBox 11">
            <a:extLst>
              <a:ext uri="{FF2B5EF4-FFF2-40B4-BE49-F238E27FC236}">
                <a16:creationId xmlns:a16="http://schemas.microsoft.com/office/drawing/2014/main" id="{F31905F0-9AFA-484A-A934-18D803A68C87}"/>
              </a:ext>
            </a:extLst>
          </p:cNvPr>
          <p:cNvSpPr txBox="1">
            <a:spLocks noChangeArrowheads="1"/>
          </p:cNvSpPr>
          <p:nvPr userDrawn="1"/>
        </p:nvSpPr>
        <p:spPr bwMode="auto">
          <a:xfrm>
            <a:off x="7780338" y="41821"/>
            <a:ext cx="825500" cy="153988"/>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sp>
        <p:nvSpPr>
          <p:cNvPr id="20" name="Rectangle 19">
            <a:extLst>
              <a:ext uri="{FF2B5EF4-FFF2-40B4-BE49-F238E27FC236}">
                <a16:creationId xmlns:a16="http://schemas.microsoft.com/office/drawing/2014/main" id="{BBDC8C64-2A4B-2246-ABE5-7ED9F5F6357B}"/>
              </a:ext>
            </a:extLst>
          </p:cNvPr>
          <p:cNvSpPr/>
          <p:nvPr/>
        </p:nvSpPr>
        <p:spPr>
          <a:xfrm>
            <a:off x="530226" y="2143973"/>
            <a:ext cx="1859372" cy="228470"/>
          </a:xfrm>
          <a:prstGeom prst="rect">
            <a:avLst/>
          </a:prstGeom>
          <a:solidFill>
            <a:schemeClr val="accent2"/>
          </a:solidFill>
          <a:ln w="127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Challenges</a:t>
            </a:r>
          </a:p>
        </p:txBody>
      </p:sp>
      <p:sp>
        <p:nvSpPr>
          <p:cNvPr id="21" name="Rectangle 20">
            <a:extLst>
              <a:ext uri="{FF2B5EF4-FFF2-40B4-BE49-F238E27FC236}">
                <a16:creationId xmlns:a16="http://schemas.microsoft.com/office/drawing/2014/main" id="{E74321ED-A3A2-8C43-AD43-E15FA76E8F8E}"/>
              </a:ext>
            </a:extLst>
          </p:cNvPr>
          <p:cNvSpPr/>
          <p:nvPr/>
        </p:nvSpPr>
        <p:spPr>
          <a:xfrm>
            <a:off x="2486074" y="2143972"/>
            <a:ext cx="1857517" cy="228470"/>
          </a:xfrm>
          <a:prstGeom prst="rect">
            <a:avLst/>
          </a:prstGeom>
          <a:solidFill>
            <a:schemeClr val="accent2"/>
          </a:solidFill>
          <a:ln w="127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Solutions</a:t>
            </a:r>
          </a:p>
        </p:txBody>
      </p:sp>
      <p:sp>
        <p:nvSpPr>
          <p:cNvPr id="22" name="Rectangle 21">
            <a:extLst>
              <a:ext uri="{FF2B5EF4-FFF2-40B4-BE49-F238E27FC236}">
                <a16:creationId xmlns:a16="http://schemas.microsoft.com/office/drawing/2014/main" id="{1A96F0B5-E97C-004A-8348-4223637954FC}"/>
              </a:ext>
            </a:extLst>
          </p:cNvPr>
          <p:cNvSpPr/>
          <p:nvPr/>
        </p:nvSpPr>
        <p:spPr>
          <a:xfrm>
            <a:off x="4433848" y="2143971"/>
            <a:ext cx="1857517" cy="228470"/>
          </a:xfrm>
          <a:prstGeom prst="rect">
            <a:avLst/>
          </a:prstGeom>
          <a:solidFill>
            <a:schemeClr val="accent2"/>
          </a:solidFill>
          <a:ln w="12700">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Outcomes</a:t>
            </a:r>
          </a:p>
        </p:txBody>
      </p:sp>
      <p:sp>
        <p:nvSpPr>
          <p:cNvPr id="38" name="Text Placeholder 30">
            <a:extLst>
              <a:ext uri="{FF2B5EF4-FFF2-40B4-BE49-F238E27FC236}">
                <a16:creationId xmlns:a16="http://schemas.microsoft.com/office/drawing/2014/main" id="{A65CCDD6-FB88-DC44-82A0-B40206767B33}"/>
              </a:ext>
            </a:extLst>
          </p:cNvPr>
          <p:cNvSpPr>
            <a:spLocks noGrp="1"/>
          </p:cNvSpPr>
          <p:nvPr>
            <p:ph type="body" sz="quarter" idx="17" hasCustomPrompt="1"/>
          </p:nvPr>
        </p:nvSpPr>
        <p:spPr>
          <a:xfrm>
            <a:off x="530225" y="2380192"/>
            <a:ext cx="1857518" cy="2237644"/>
          </a:xfrm>
          <a:ln w="12700">
            <a:solidFill>
              <a:schemeClr val="accent2"/>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9" name="Text Placeholder 30">
            <a:extLst>
              <a:ext uri="{FF2B5EF4-FFF2-40B4-BE49-F238E27FC236}">
                <a16:creationId xmlns:a16="http://schemas.microsoft.com/office/drawing/2014/main" id="{F698D780-8261-E740-8E08-DAD224E725FF}"/>
              </a:ext>
            </a:extLst>
          </p:cNvPr>
          <p:cNvSpPr>
            <a:spLocks noGrp="1"/>
          </p:cNvSpPr>
          <p:nvPr>
            <p:ph type="body" sz="quarter" idx="18" hasCustomPrompt="1"/>
          </p:nvPr>
        </p:nvSpPr>
        <p:spPr>
          <a:xfrm>
            <a:off x="2486616" y="2380192"/>
            <a:ext cx="1857518" cy="2237644"/>
          </a:xfrm>
          <a:ln w="12700">
            <a:solidFill>
              <a:schemeClr val="accent2"/>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40" name="Text Placeholder 30">
            <a:extLst>
              <a:ext uri="{FF2B5EF4-FFF2-40B4-BE49-F238E27FC236}">
                <a16:creationId xmlns:a16="http://schemas.microsoft.com/office/drawing/2014/main" id="{9F5B53B6-8695-9446-A7E5-74DA54B8A23A}"/>
              </a:ext>
            </a:extLst>
          </p:cNvPr>
          <p:cNvSpPr>
            <a:spLocks noGrp="1"/>
          </p:cNvSpPr>
          <p:nvPr>
            <p:ph type="body" sz="quarter" idx="19" hasCustomPrompt="1"/>
          </p:nvPr>
        </p:nvSpPr>
        <p:spPr>
          <a:xfrm>
            <a:off x="4435050" y="2380192"/>
            <a:ext cx="1856315" cy="2237644"/>
          </a:xfrm>
          <a:ln w="12700">
            <a:solidFill>
              <a:schemeClr val="accent2"/>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42" name="Rectangle 41">
            <a:extLst>
              <a:ext uri="{FF2B5EF4-FFF2-40B4-BE49-F238E27FC236}">
                <a16:creationId xmlns:a16="http://schemas.microsoft.com/office/drawing/2014/main" id="{02334C78-7E9E-3042-9C89-1852809EBC3C}"/>
              </a:ext>
            </a:extLst>
          </p:cNvPr>
          <p:cNvSpPr/>
          <p:nvPr userDrawn="1"/>
        </p:nvSpPr>
        <p:spPr>
          <a:xfrm>
            <a:off x="-10159" y="1016042"/>
            <a:ext cx="9176124" cy="409580"/>
          </a:xfrm>
          <a:prstGeom prst="rect">
            <a:avLst/>
          </a:prstGeom>
          <a:solidFill>
            <a:schemeClr val="accent2">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a:t>
            </a:r>
          </a:p>
        </p:txBody>
      </p:sp>
      <p:sp>
        <p:nvSpPr>
          <p:cNvPr id="17" name="Title 1"/>
          <p:cNvSpPr>
            <a:spLocks noGrp="1"/>
          </p:cNvSpPr>
          <p:nvPr>
            <p:ph type="title" hasCustomPrompt="1"/>
          </p:nvPr>
        </p:nvSpPr>
        <p:spPr>
          <a:xfrm>
            <a:off x="538301" y="1137311"/>
            <a:ext cx="8059481" cy="213113"/>
          </a:xfrm>
        </p:spPr>
        <p:txBody>
          <a:bodyPr anchor="t"/>
          <a:lstStyle>
            <a:lvl1pPr>
              <a:lnSpc>
                <a:spcPct val="80000"/>
              </a:lnSpc>
              <a:defRPr>
                <a:solidFill>
                  <a:schemeClr val="bg1"/>
                </a:solidFill>
              </a:defRPr>
            </a:lvl1pPr>
          </a:lstStyle>
          <a:p>
            <a:r>
              <a:rPr lang="en-US"/>
              <a:t>CLICK TO EDIT MASTER TITLE STYLE</a:t>
            </a:r>
          </a:p>
        </p:txBody>
      </p:sp>
      <p:pic>
        <p:nvPicPr>
          <p:cNvPr id="37" name="Picture 36">
            <a:extLst>
              <a:ext uri="{FF2B5EF4-FFF2-40B4-BE49-F238E27FC236}">
                <a16:creationId xmlns:a16="http://schemas.microsoft.com/office/drawing/2014/main" id="{8631F7B4-51A3-1349-AB89-07DF843C0A24}"/>
              </a:ext>
            </a:extLst>
          </p:cNvPr>
          <p:cNvPicPr>
            <a:picLocks noChangeAspect="1"/>
          </p:cNvPicPr>
          <p:nvPr userDrawn="1"/>
        </p:nvPicPr>
        <p:blipFill>
          <a:blip r:embed="rId5"/>
          <a:srcRect/>
          <a:stretch/>
        </p:blipFill>
        <p:spPr>
          <a:xfrm>
            <a:off x="2062335" y="4196710"/>
            <a:ext cx="246252" cy="321086"/>
          </a:xfrm>
          <a:prstGeom prst="rect">
            <a:avLst/>
          </a:prstGeom>
        </p:spPr>
      </p:pic>
      <p:pic>
        <p:nvPicPr>
          <p:cNvPr id="43" name="Picture 42">
            <a:extLst>
              <a:ext uri="{FF2B5EF4-FFF2-40B4-BE49-F238E27FC236}">
                <a16:creationId xmlns:a16="http://schemas.microsoft.com/office/drawing/2014/main" id="{FAC87CBF-EE64-9440-BB1C-C74C6C33A899}"/>
              </a:ext>
            </a:extLst>
          </p:cNvPr>
          <p:cNvPicPr>
            <a:picLocks noChangeAspect="1"/>
          </p:cNvPicPr>
          <p:nvPr userDrawn="1"/>
        </p:nvPicPr>
        <p:blipFill>
          <a:blip r:embed="rId6"/>
          <a:srcRect/>
          <a:stretch/>
        </p:blipFill>
        <p:spPr>
          <a:xfrm>
            <a:off x="4027252" y="4165703"/>
            <a:ext cx="224684" cy="361241"/>
          </a:xfrm>
          <a:prstGeom prst="rect">
            <a:avLst/>
          </a:prstGeom>
        </p:spPr>
      </p:pic>
      <p:pic>
        <p:nvPicPr>
          <p:cNvPr id="44" name="Picture 43">
            <a:extLst>
              <a:ext uri="{FF2B5EF4-FFF2-40B4-BE49-F238E27FC236}">
                <a16:creationId xmlns:a16="http://schemas.microsoft.com/office/drawing/2014/main" id="{8592A102-CEC3-C249-80C0-25B13F5F2E43}"/>
              </a:ext>
            </a:extLst>
          </p:cNvPr>
          <p:cNvPicPr>
            <a:picLocks noChangeAspect="1"/>
          </p:cNvPicPr>
          <p:nvPr userDrawn="1"/>
        </p:nvPicPr>
        <p:blipFill>
          <a:blip r:embed="rId7"/>
          <a:srcRect/>
          <a:stretch/>
        </p:blipFill>
        <p:spPr>
          <a:xfrm>
            <a:off x="5833320" y="4216166"/>
            <a:ext cx="370549" cy="303177"/>
          </a:xfrm>
          <a:prstGeom prst="rect">
            <a:avLst/>
          </a:prstGeom>
        </p:spPr>
      </p:pic>
    </p:spTree>
    <p:extLst>
      <p:ext uri="{BB962C8B-B14F-4D97-AF65-F5344CB8AC3E}">
        <p14:creationId xmlns:p14="http://schemas.microsoft.com/office/powerpoint/2010/main" val="757885227"/>
      </p:ext>
    </p:extLst>
  </p:cSld>
  <p:clrMapOvr>
    <a:masterClrMapping/>
  </p:clrMapOvr>
  <p:extLst>
    <p:ext uri="{DCECCB84-F9BA-43D5-87BE-67443E8EF086}">
      <p15:sldGuideLst xmlns:p15="http://schemas.microsoft.com/office/powerpoint/2012/main">
        <p15:guide id="1" orient="horz" pos="808">
          <p15:clr>
            <a:srgbClr val="FBAE40"/>
          </p15:clr>
        </p15:guide>
        <p15:guide id="2" pos="334">
          <p15:clr>
            <a:srgbClr val="FBAE40"/>
          </p15:clr>
        </p15:guide>
        <p15:guide id="3" pos="5420">
          <p15:clr>
            <a:srgbClr val="FBAE40"/>
          </p15:clr>
        </p15:guide>
        <p15:guide id="4" orient="horz" pos="1002">
          <p15:clr>
            <a:srgbClr val="FBAE40"/>
          </p15:clr>
        </p15:guide>
        <p15:guide id="5" orient="horz" pos="523">
          <p15:clr>
            <a:srgbClr val="FBAE40"/>
          </p15:clr>
        </p15:guide>
        <p15:guide id="7" orient="horz" pos="290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_Case Study - single column">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14DAB27-6540-C342-9AF5-BF2987F3341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160" y="844595"/>
            <a:ext cx="5739225" cy="752475"/>
          </a:xfrm>
          <a:prstGeom prst="rect">
            <a:avLst/>
          </a:prstGeom>
        </p:spPr>
      </p:pic>
      <p:pic>
        <p:nvPicPr>
          <p:cNvPr id="30" name="Picture 29">
            <a:extLst>
              <a:ext uri="{FF2B5EF4-FFF2-40B4-BE49-F238E27FC236}">
                <a16:creationId xmlns:a16="http://schemas.microsoft.com/office/drawing/2014/main" id="{58C66903-1754-B043-B0F7-AE29A54A39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640"/>
          <a:stretch/>
        </p:blipFill>
        <p:spPr>
          <a:xfrm>
            <a:off x="5729065" y="844595"/>
            <a:ext cx="3448475" cy="752475"/>
          </a:xfrm>
          <a:prstGeom prst="rect">
            <a:avLst/>
          </a:prstGeom>
        </p:spPr>
      </p:pic>
      <p:sp>
        <p:nvSpPr>
          <p:cNvPr id="41" name="Rectangle 40">
            <a:extLst>
              <a:ext uri="{FF2B5EF4-FFF2-40B4-BE49-F238E27FC236}">
                <a16:creationId xmlns:a16="http://schemas.microsoft.com/office/drawing/2014/main" id="{69A153CC-6B7D-4E43-9707-5C1AAC87352A}"/>
              </a:ext>
            </a:extLst>
          </p:cNvPr>
          <p:cNvSpPr/>
          <p:nvPr userDrawn="1"/>
        </p:nvSpPr>
        <p:spPr>
          <a:xfrm>
            <a:off x="7421336" y="377549"/>
            <a:ext cx="1182914" cy="292249"/>
          </a:xfrm>
          <a:prstGeom prst="rect">
            <a:avLst/>
          </a:prstGeom>
          <a:solidFill>
            <a:schemeClr val="tx1">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800"/>
              <a:t>Client logo </a:t>
            </a:r>
            <a:br>
              <a:rPr lang="en-US" sz="800"/>
            </a:br>
            <a:r>
              <a:rPr lang="en-US" sz="800"/>
              <a:t>if required </a:t>
            </a:r>
          </a:p>
        </p:txBody>
      </p:sp>
      <p:sp>
        <p:nvSpPr>
          <p:cNvPr id="24" name="Rectangle 23">
            <a:extLst>
              <a:ext uri="{FF2B5EF4-FFF2-40B4-BE49-F238E27FC236}">
                <a16:creationId xmlns:a16="http://schemas.microsoft.com/office/drawing/2014/main" id="{1AA71B6C-A629-A44F-A3D7-961A0752B856}"/>
              </a:ext>
            </a:extLst>
          </p:cNvPr>
          <p:cNvSpPr/>
          <p:nvPr/>
        </p:nvSpPr>
        <p:spPr>
          <a:xfrm>
            <a:off x="6473825" y="3153010"/>
            <a:ext cx="2123958" cy="1457087"/>
          </a:xfrm>
          <a:prstGeom prst="rect">
            <a:avLst/>
          </a:prstGeom>
          <a:solidFill>
            <a:schemeClr val="accent3"/>
          </a:solidFill>
          <a:ln w="12700">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72A5E071-6DAB-0E42-BD8C-BD71B9297B45}"/>
              </a:ext>
            </a:extLst>
          </p:cNvPr>
          <p:cNvCxnSpPr/>
          <p:nvPr/>
        </p:nvCxnSpPr>
        <p:spPr>
          <a:xfrm>
            <a:off x="6574748" y="3630607"/>
            <a:ext cx="19100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CA1DB5D-6627-484D-B2FF-B9EDD0ACE348}"/>
              </a:ext>
            </a:extLst>
          </p:cNvPr>
          <p:cNvCxnSpPr/>
          <p:nvPr/>
        </p:nvCxnSpPr>
        <p:spPr>
          <a:xfrm>
            <a:off x="6574748" y="4117509"/>
            <a:ext cx="19100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1" name="Text Placeholder 30">
            <a:extLst>
              <a:ext uri="{FF2B5EF4-FFF2-40B4-BE49-F238E27FC236}">
                <a16:creationId xmlns:a16="http://schemas.microsoft.com/office/drawing/2014/main" id="{700C9EA0-8061-024B-B482-9BD3A1B9CFE2}"/>
              </a:ext>
            </a:extLst>
          </p:cNvPr>
          <p:cNvSpPr>
            <a:spLocks noGrp="1"/>
          </p:cNvSpPr>
          <p:nvPr>
            <p:ph type="body" sz="quarter" idx="11" hasCustomPrompt="1"/>
          </p:nvPr>
        </p:nvSpPr>
        <p:spPr>
          <a:xfrm>
            <a:off x="6575072" y="3252788"/>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2" name="Text Placeholder 30">
            <a:extLst>
              <a:ext uri="{FF2B5EF4-FFF2-40B4-BE49-F238E27FC236}">
                <a16:creationId xmlns:a16="http://schemas.microsoft.com/office/drawing/2014/main" id="{E8907411-0489-D94E-84F2-AD5E88E79FFA}"/>
              </a:ext>
            </a:extLst>
          </p:cNvPr>
          <p:cNvSpPr>
            <a:spLocks noGrp="1"/>
          </p:cNvSpPr>
          <p:nvPr>
            <p:ph type="body" sz="quarter" idx="12" hasCustomPrompt="1"/>
          </p:nvPr>
        </p:nvSpPr>
        <p:spPr>
          <a:xfrm>
            <a:off x="6575072" y="3433402"/>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3" name="Text Placeholder 30">
            <a:extLst>
              <a:ext uri="{FF2B5EF4-FFF2-40B4-BE49-F238E27FC236}">
                <a16:creationId xmlns:a16="http://schemas.microsoft.com/office/drawing/2014/main" id="{E99C7BE7-D9B1-794F-9FF4-0C71796C0D80}"/>
              </a:ext>
            </a:extLst>
          </p:cNvPr>
          <p:cNvSpPr>
            <a:spLocks noGrp="1"/>
          </p:cNvSpPr>
          <p:nvPr>
            <p:ph type="body" sz="quarter" idx="13" hasCustomPrompt="1"/>
          </p:nvPr>
        </p:nvSpPr>
        <p:spPr>
          <a:xfrm>
            <a:off x="6575072" y="3737980"/>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4" name="Text Placeholder 30">
            <a:extLst>
              <a:ext uri="{FF2B5EF4-FFF2-40B4-BE49-F238E27FC236}">
                <a16:creationId xmlns:a16="http://schemas.microsoft.com/office/drawing/2014/main" id="{0A666216-E4E8-6141-B795-FCDDAFFFF0D4}"/>
              </a:ext>
            </a:extLst>
          </p:cNvPr>
          <p:cNvSpPr>
            <a:spLocks noGrp="1"/>
          </p:cNvSpPr>
          <p:nvPr>
            <p:ph type="body" sz="quarter" idx="14" hasCustomPrompt="1"/>
          </p:nvPr>
        </p:nvSpPr>
        <p:spPr>
          <a:xfrm>
            <a:off x="6575072" y="3918594"/>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5" name="Text Placeholder 30">
            <a:extLst>
              <a:ext uri="{FF2B5EF4-FFF2-40B4-BE49-F238E27FC236}">
                <a16:creationId xmlns:a16="http://schemas.microsoft.com/office/drawing/2014/main" id="{8BFD6C49-9E81-004D-96BA-926F7E3765A4}"/>
              </a:ext>
            </a:extLst>
          </p:cNvPr>
          <p:cNvSpPr>
            <a:spLocks noGrp="1"/>
          </p:cNvSpPr>
          <p:nvPr>
            <p:ph type="body" sz="quarter" idx="15" hasCustomPrompt="1"/>
          </p:nvPr>
        </p:nvSpPr>
        <p:spPr>
          <a:xfrm>
            <a:off x="6575072" y="4229392"/>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6" name="Text Placeholder 30">
            <a:extLst>
              <a:ext uri="{FF2B5EF4-FFF2-40B4-BE49-F238E27FC236}">
                <a16:creationId xmlns:a16="http://schemas.microsoft.com/office/drawing/2014/main" id="{DCA90F2D-337E-A945-BA24-E3FEB94730A3}"/>
              </a:ext>
            </a:extLst>
          </p:cNvPr>
          <p:cNvSpPr>
            <a:spLocks noGrp="1"/>
          </p:cNvSpPr>
          <p:nvPr>
            <p:ph type="body" sz="quarter" idx="16" hasCustomPrompt="1"/>
          </p:nvPr>
        </p:nvSpPr>
        <p:spPr>
          <a:xfrm>
            <a:off x="6575072" y="4410006"/>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7" name="Text Placeholder 6">
            <a:extLst>
              <a:ext uri="{FF2B5EF4-FFF2-40B4-BE49-F238E27FC236}">
                <a16:creationId xmlns:a16="http://schemas.microsoft.com/office/drawing/2014/main" id="{CBAA7AF1-2E4F-D240-805F-D77B2775CA94}"/>
              </a:ext>
            </a:extLst>
          </p:cNvPr>
          <p:cNvSpPr>
            <a:spLocks noGrp="1"/>
          </p:cNvSpPr>
          <p:nvPr>
            <p:ph type="body" sz="quarter" idx="10"/>
          </p:nvPr>
        </p:nvSpPr>
        <p:spPr>
          <a:xfrm>
            <a:off x="6473825" y="1724611"/>
            <a:ext cx="2124075" cy="1256952"/>
          </a:xfrm>
          <a:solidFill>
            <a:schemeClr val="accent3">
              <a:lumMod val="20000"/>
              <a:lumOff val="80000"/>
            </a:schemeClr>
          </a:solidFill>
        </p:spPr>
        <p:txBody>
          <a:bodyPr/>
          <a:lstStyle>
            <a:lvl1pPr marL="0" indent="0">
              <a:buNone/>
              <a:defRPr sz="1200">
                <a:solidFill>
                  <a:schemeClr val="tx2"/>
                </a:solidFill>
              </a:defRPr>
            </a:lvl1pPr>
            <a:lvl2pPr marL="171450" indent="0">
              <a:buNone/>
              <a:defRPr sz="1200"/>
            </a:lvl2pPr>
            <a:lvl3pPr marL="355600" indent="0">
              <a:buNone/>
              <a:defRPr sz="1200"/>
            </a:lvl3pPr>
            <a:lvl4pPr marL="538162" indent="0">
              <a:buNone/>
              <a:defRPr sz="1200"/>
            </a:lvl4pPr>
            <a:lvl5pPr marL="709612" indent="0">
              <a:buNone/>
              <a:defRPr sz="1200"/>
            </a:lvl5pPr>
          </a:lstStyle>
          <a:p>
            <a:pPr lvl="0"/>
            <a:r>
              <a:rPr lang="en-GB"/>
              <a:t>Click to edit Master text styles</a:t>
            </a:r>
          </a:p>
        </p:txBody>
      </p:sp>
      <p:cxnSp>
        <p:nvCxnSpPr>
          <p:cNvPr id="4" name="Straight Connector 3"/>
          <p:cNvCxnSpPr/>
          <p:nvPr/>
        </p:nvCxnSpPr>
        <p:spPr>
          <a:xfrm>
            <a:off x="0" y="5000625"/>
            <a:ext cx="9142413"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 name="TextBox 7"/>
          <p:cNvSpPr txBox="1">
            <a:spLocks noChangeArrowheads="1"/>
          </p:cNvSpPr>
          <p:nvPr/>
        </p:nvSpPr>
        <p:spPr bwMode="auto">
          <a:xfrm>
            <a:off x="3808413" y="4829175"/>
            <a:ext cx="487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r>
              <a:rPr lang="en-US" altLang="en-US" sz="600"/>
              <a:t>Hays Commercial-in-Confidence</a:t>
            </a:r>
          </a:p>
        </p:txBody>
      </p:sp>
      <p:sp>
        <p:nvSpPr>
          <p:cNvPr id="18" name="Content Placeholder 2"/>
          <p:cNvSpPr>
            <a:spLocks noGrp="1"/>
          </p:cNvSpPr>
          <p:nvPr>
            <p:ph idx="1"/>
          </p:nvPr>
        </p:nvSpPr>
        <p:spPr>
          <a:xfrm>
            <a:off x="536446" y="1687285"/>
            <a:ext cx="5761139" cy="397382"/>
          </a:xfrm>
        </p:spPr>
        <p:txBody>
          <a:bodyPr lIns="0" tIns="0" rIns="0"/>
          <a:lstStyle>
            <a:lvl1pPr marL="0" indent="0">
              <a:buClr>
                <a:schemeClr val="bg2"/>
              </a:buClr>
              <a:buFont typeface="Arial" pitchFamily="34" charset="0"/>
              <a:buNone/>
              <a:defRPr sz="800" b="1">
                <a:solidFill>
                  <a:schemeClr val="tx2"/>
                </a:solidFill>
              </a:defRPr>
            </a:lvl1pPr>
            <a:lvl2pPr marL="180975" indent="0">
              <a:buClr>
                <a:schemeClr val="bg2"/>
              </a:buClr>
              <a:buFont typeface="Arial" pitchFamily="34" charset="0"/>
              <a:buNone/>
              <a:defRPr sz="800" b="1">
                <a:solidFill>
                  <a:schemeClr val="tx2"/>
                </a:solidFill>
              </a:defRPr>
            </a:lvl2pPr>
            <a:lvl3pPr marL="352425" indent="0">
              <a:buClr>
                <a:schemeClr val="bg2"/>
              </a:buClr>
              <a:buFont typeface="Arial" pitchFamily="34" charset="0"/>
              <a:buNone/>
              <a:defRPr sz="800" b="1">
                <a:solidFill>
                  <a:schemeClr val="tx2"/>
                </a:solidFill>
              </a:defRPr>
            </a:lvl3pPr>
            <a:lvl4pPr marL="528638" indent="0">
              <a:buClr>
                <a:schemeClr val="bg2"/>
              </a:buClr>
              <a:buFont typeface="Arial" pitchFamily="34" charset="0"/>
              <a:buNone/>
              <a:tabLst>
                <a:tab pos="628650" algn="l"/>
              </a:tabLst>
              <a:defRPr sz="800" b="1">
                <a:solidFill>
                  <a:schemeClr val="tx2"/>
                </a:solidFill>
              </a:defRPr>
            </a:lvl4pPr>
            <a:lvl5pPr marL="720725" indent="0">
              <a:buClr>
                <a:schemeClr val="bg2"/>
              </a:buClr>
              <a:buFont typeface="Arial" pitchFamily="34" charset="0"/>
              <a:buNone/>
              <a:defRPr sz="800" b="1">
                <a:solidFill>
                  <a:schemeClr val="tx2"/>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1BD20C8-23F2-364D-9F16-7AF4F2DC37C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
        <p:nvSpPr>
          <p:cNvPr id="11" name="Rectangle 10">
            <a:extLst>
              <a:ext uri="{FF2B5EF4-FFF2-40B4-BE49-F238E27FC236}">
                <a16:creationId xmlns:a16="http://schemas.microsoft.com/office/drawing/2014/main" id="{8059B51F-3C0A-D541-940B-18BE2DC1218A}"/>
              </a:ext>
            </a:extLst>
          </p:cNvPr>
          <p:cNvSpPr/>
          <p:nvPr userDrawn="1"/>
        </p:nvSpPr>
        <p:spPr>
          <a:xfrm>
            <a:off x="-11432" y="-4549"/>
            <a:ext cx="9159368" cy="253242"/>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2" name="TextBox 11">
            <a:extLst>
              <a:ext uri="{FF2B5EF4-FFF2-40B4-BE49-F238E27FC236}">
                <a16:creationId xmlns:a16="http://schemas.microsoft.com/office/drawing/2014/main" id="{F31905F0-9AFA-484A-A934-18D803A68C87}"/>
              </a:ext>
            </a:extLst>
          </p:cNvPr>
          <p:cNvSpPr txBox="1">
            <a:spLocks noChangeArrowheads="1"/>
          </p:cNvSpPr>
          <p:nvPr userDrawn="1"/>
        </p:nvSpPr>
        <p:spPr bwMode="auto">
          <a:xfrm>
            <a:off x="7780338" y="41821"/>
            <a:ext cx="825500" cy="153988"/>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sp>
        <p:nvSpPr>
          <p:cNvPr id="20" name="Rectangle 19">
            <a:extLst>
              <a:ext uri="{FF2B5EF4-FFF2-40B4-BE49-F238E27FC236}">
                <a16:creationId xmlns:a16="http://schemas.microsoft.com/office/drawing/2014/main" id="{BBDC8C64-2A4B-2246-ABE5-7ED9F5F6357B}"/>
              </a:ext>
            </a:extLst>
          </p:cNvPr>
          <p:cNvSpPr/>
          <p:nvPr/>
        </p:nvSpPr>
        <p:spPr>
          <a:xfrm>
            <a:off x="530226" y="2143973"/>
            <a:ext cx="1859372" cy="228470"/>
          </a:xfrm>
          <a:prstGeom prst="rect">
            <a:avLst/>
          </a:prstGeom>
          <a:solidFill>
            <a:schemeClr val="accent3"/>
          </a:solidFill>
          <a:ln w="12700">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Challenges</a:t>
            </a:r>
          </a:p>
        </p:txBody>
      </p:sp>
      <p:sp>
        <p:nvSpPr>
          <p:cNvPr id="21" name="Rectangle 20">
            <a:extLst>
              <a:ext uri="{FF2B5EF4-FFF2-40B4-BE49-F238E27FC236}">
                <a16:creationId xmlns:a16="http://schemas.microsoft.com/office/drawing/2014/main" id="{E74321ED-A3A2-8C43-AD43-E15FA76E8F8E}"/>
              </a:ext>
            </a:extLst>
          </p:cNvPr>
          <p:cNvSpPr/>
          <p:nvPr/>
        </p:nvSpPr>
        <p:spPr>
          <a:xfrm>
            <a:off x="2486074" y="2143972"/>
            <a:ext cx="1857517" cy="228470"/>
          </a:xfrm>
          <a:prstGeom prst="rect">
            <a:avLst/>
          </a:prstGeom>
          <a:solidFill>
            <a:schemeClr val="accent3"/>
          </a:solidFill>
          <a:ln w="12700">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Solutions</a:t>
            </a:r>
          </a:p>
        </p:txBody>
      </p:sp>
      <p:sp>
        <p:nvSpPr>
          <p:cNvPr id="22" name="Rectangle 21">
            <a:extLst>
              <a:ext uri="{FF2B5EF4-FFF2-40B4-BE49-F238E27FC236}">
                <a16:creationId xmlns:a16="http://schemas.microsoft.com/office/drawing/2014/main" id="{1A96F0B5-E97C-004A-8348-4223637954FC}"/>
              </a:ext>
            </a:extLst>
          </p:cNvPr>
          <p:cNvSpPr/>
          <p:nvPr/>
        </p:nvSpPr>
        <p:spPr>
          <a:xfrm>
            <a:off x="4433848" y="2143971"/>
            <a:ext cx="1857517" cy="228470"/>
          </a:xfrm>
          <a:prstGeom prst="rect">
            <a:avLst/>
          </a:prstGeom>
          <a:solidFill>
            <a:schemeClr val="accent3"/>
          </a:solidFill>
          <a:ln w="12700">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Outcomes</a:t>
            </a:r>
          </a:p>
        </p:txBody>
      </p:sp>
      <p:sp>
        <p:nvSpPr>
          <p:cNvPr id="38" name="Text Placeholder 30">
            <a:extLst>
              <a:ext uri="{FF2B5EF4-FFF2-40B4-BE49-F238E27FC236}">
                <a16:creationId xmlns:a16="http://schemas.microsoft.com/office/drawing/2014/main" id="{A65CCDD6-FB88-DC44-82A0-B40206767B33}"/>
              </a:ext>
            </a:extLst>
          </p:cNvPr>
          <p:cNvSpPr>
            <a:spLocks noGrp="1"/>
          </p:cNvSpPr>
          <p:nvPr>
            <p:ph type="body" sz="quarter" idx="17" hasCustomPrompt="1"/>
          </p:nvPr>
        </p:nvSpPr>
        <p:spPr>
          <a:xfrm>
            <a:off x="530225" y="2380192"/>
            <a:ext cx="1857518" cy="2237644"/>
          </a:xfrm>
          <a:ln w="12700">
            <a:solidFill>
              <a:schemeClr val="accent3"/>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9" name="Text Placeholder 30">
            <a:extLst>
              <a:ext uri="{FF2B5EF4-FFF2-40B4-BE49-F238E27FC236}">
                <a16:creationId xmlns:a16="http://schemas.microsoft.com/office/drawing/2014/main" id="{F698D780-8261-E740-8E08-DAD224E725FF}"/>
              </a:ext>
            </a:extLst>
          </p:cNvPr>
          <p:cNvSpPr>
            <a:spLocks noGrp="1"/>
          </p:cNvSpPr>
          <p:nvPr>
            <p:ph type="body" sz="quarter" idx="18" hasCustomPrompt="1"/>
          </p:nvPr>
        </p:nvSpPr>
        <p:spPr>
          <a:xfrm>
            <a:off x="2486616" y="2380192"/>
            <a:ext cx="1857518" cy="2237644"/>
          </a:xfrm>
          <a:ln w="12700">
            <a:solidFill>
              <a:schemeClr val="accent3"/>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40" name="Text Placeholder 30">
            <a:extLst>
              <a:ext uri="{FF2B5EF4-FFF2-40B4-BE49-F238E27FC236}">
                <a16:creationId xmlns:a16="http://schemas.microsoft.com/office/drawing/2014/main" id="{9F5B53B6-8695-9446-A7E5-74DA54B8A23A}"/>
              </a:ext>
            </a:extLst>
          </p:cNvPr>
          <p:cNvSpPr>
            <a:spLocks noGrp="1"/>
          </p:cNvSpPr>
          <p:nvPr>
            <p:ph type="body" sz="quarter" idx="19" hasCustomPrompt="1"/>
          </p:nvPr>
        </p:nvSpPr>
        <p:spPr>
          <a:xfrm>
            <a:off x="4435050" y="2380192"/>
            <a:ext cx="1856315" cy="2237644"/>
          </a:xfrm>
          <a:ln w="12700">
            <a:solidFill>
              <a:schemeClr val="accent3"/>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42" name="Rectangle 41">
            <a:extLst>
              <a:ext uri="{FF2B5EF4-FFF2-40B4-BE49-F238E27FC236}">
                <a16:creationId xmlns:a16="http://schemas.microsoft.com/office/drawing/2014/main" id="{02334C78-7E9E-3042-9C89-1852809EBC3C}"/>
              </a:ext>
            </a:extLst>
          </p:cNvPr>
          <p:cNvSpPr/>
          <p:nvPr userDrawn="1"/>
        </p:nvSpPr>
        <p:spPr>
          <a:xfrm>
            <a:off x="-10159" y="1016042"/>
            <a:ext cx="9176124" cy="409580"/>
          </a:xfrm>
          <a:prstGeom prst="rect">
            <a:avLst/>
          </a:prstGeom>
          <a:solidFill>
            <a:schemeClr val="accent3">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a:t>
            </a:r>
          </a:p>
        </p:txBody>
      </p:sp>
      <p:sp>
        <p:nvSpPr>
          <p:cNvPr id="17" name="Title 1"/>
          <p:cNvSpPr>
            <a:spLocks noGrp="1"/>
          </p:cNvSpPr>
          <p:nvPr>
            <p:ph type="title" hasCustomPrompt="1"/>
          </p:nvPr>
        </p:nvSpPr>
        <p:spPr>
          <a:xfrm>
            <a:off x="538301" y="1137311"/>
            <a:ext cx="8059481" cy="213113"/>
          </a:xfrm>
        </p:spPr>
        <p:txBody>
          <a:bodyPr anchor="t"/>
          <a:lstStyle>
            <a:lvl1pPr>
              <a:lnSpc>
                <a:spcPct val="80000"/>
              </a:lnSpc>
              <a:defRPr>
                <a:solidFill>
                  <a:schemeClr val="bg1"/>
                </a:solidFill>
              </a:defRPr>
            </a:lvl1pPr>
          </a:lstStyle>
          <a:p>
            <a:r>
              <a:rPr lang="en-US"/>
              <a:t>CLICK TO EDIT MASTER TITLE STYLE</a:t>
            </a:r>
          </a:p>
        </p:txBody>
      </p:sp>
      <p:pic>
        <p:nvPicPr>
          <p:cNvPr id="37" name="Picture 36">
            <a:extLst>
              <a:ext uri="{FF2B5EF4-FFF2-40B4-BE49-F238E27FC236}">
                <a16:creationId xmlns:a16="http://schemas.microsoft.com/office/drawing/2014/main" id="{D404E98A-2469-B042-99A3-0D156904AE70}"/>
              </a:ext>
            </a:extLst>
          </p:cNvPr>
          <p:cNvPicPr>
            <a:picLocks noChangeAspect="1"/>
          </p:cNvPicPr>
          <p:nvPr userDrawn="1"/>
        </p:nvPicPr>
        <p:blipFill>
          <a:blip r:embed="rId5"/>
          <a:srcRect/>
          <a:stretch/>
        </p:blipFill>
        <p:spPr>
          <a:xfrm>
            <a:off x="2062335" y="4196711"/>
            <a:ext cx="246252" cy="321084"/>
          </a:xfrm>
          <a:prstGeom prst="rect">
            <a:avLst/>
          </a:prstGeom>
        </p:spPr>
      </p:pic>
      <p:pic>
        <p:nvPicPr>
          <p:cNvPr id="43" name="Picture 42">
            <a:extLst>
              <a:ext uri="{FF2B5EF4-FFF2-40B4-BE49-F238E27FC236}">
                <a16:creationId xmlns:a16="http://schemas.microsoft.com/office/drawing/2014/main" id="{8EBA89B3-5A09-DD4B-A191-9D62F9C94281}"/>
              </a:ext>
            </a:extLst>
          </p:cNvPr>
          <p:cNvPicPr>
            <a:picLocks noChangeAspect="1"/>
          </p:cNvPicPr>
          <p:nvPr userDrawn="1"/>
        </p:nvPicPr>
        <p:blipFill>
          <a:blip r:embed="rId6"/>
          <a:srcRect/>
          <a:stretch/>
        </p:blipFill>
        <p:spPr>
          <a:xfrm>
            <a:off x="4027252" y="4165703"/>
            <a:ext cx="224683" cy="361241"/>
          </a:xfrm>
          <a:prstGeom prst="rect">
            <a:avLst/>
          </a:prstGeom>
        </p:spPr>
      </p:pic>
      <p:pic>
        <p:nvPicPr>
          <p:cNvPr id="44" name="Picture 43">
            <a:extLst>
              <a:ext uri="{FF2B5EF4-FFF2-40B4-BE49-F238E27FC236}">
                <a16:creationId xmlns:a16="http://schemas.microsoft.com/office/drawing/2014/main" id="{6AEDB2B4-49B7-E14F-A20D-268E96B0648A}"/>
              </a:ext>
            </a:extLst>
          </p:cNvPr>
          <p:cNvPicPr>
            <a:picLocks noChangeAspect="1"/>
          </p:cNvPicPr>
          <p:nvPr userDrawn="1"/>
        </p:nvPicPr>
        <p:blipFill>
          <a:blip r:embed="rId7"/>
          <a:srcRect/>
          <a:stretch/>
        </p:blipFill>
        <p:spPr>
          <a:xfrm>
            <a:off x="5833320" y="4216166"/>
            <a:ext cx="370549" cy="303176"/>
          </a:xfrm>
          <a:prstGeom prst="rect">
            <a:avLst/>
          </a:prstGeom>
        </p:spPr>
      </p:pic>
    </p:spTree>
    <p:extLst>
      <p:ext uri="{BB962C8B-B14F-4D97-AF65-F5344CB8AC3E}">
        <p14:creationId xmlns:p14="http://schemas.microsoft.com/office/powerpoint/2010/main" val="1209873114"/>
      </p:ext>
    </p:extLst>
  </p:cSld>
  <p:clrMapOvr>
    <a:masterClrMapping/>
  </p:clrMapOvr>
  <p:extLst>
    <p:ext uri="{DCECCB84-F9BA-43D5-87BE-67443E8EF086}">
      <p15:sldGuideLst xmlns:p15="http://schemas.microsoft.com/office/powerpoint/2012/main">
        <p15:guide id="1" orient="horz" pos="808">
          <p15:clr>
            <a:srgbClr val="FBAE40"/>
          </p15:clr>
        </p15:guide>
        <p15:guide id="2" pos="334">
          <p15:clr>
            <a:srgbClr val="FBAE40"/>
          </p15:clr>
        </p15:guide>
        <p15:guide id="3" pos="5420">
          <p15:clr>
            <a:srgbClr val="FBAE40"/>
          </p15:clr>
        </p15:guide>
        <p15:guide id="4" orient="horz" pos="1002">
          <p15:clr>
            <a:srgbClr val="FBAE40"/>
          </p15:clr>
        </p15:guide>
        <p15:guide id="5" orient="horz" pos="523">
          <p15:clr>
            <a:srgbClr val="FBAE40"/>
          </p15:clr>
        </p15:guide>
        <p15:guide id="7" orient="horz" pos="290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Case Study - single column">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14DAB27-6540-C342-9AF5-BF2987F3341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160" y="844595"/>
            <a:ext cx="5739225" cy="752475"/>
          </a:xfrm>
          <a:prstGeom prst="rect">
            <a:avLst/>
          </a:prstGeom>
        </p:spPr>
      </p:pic>
      <p:pic>
        <p:nvPicPr>
          <p:cNvPr id="30" name="Picture 29">
            <a:extLst>
              <a:ext uri="{FF2B5EF4-FFF2-40B4-BE49-F238E27FC236}">
                <a16:creationId xmlns:a16="http://schemas.microsoft.com/office/drawing/2014/main" id="{58C66903-1754-B043-B0F7-AE29A54A39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640"/>
          <a:stretch/>
        </p:blipFill>
        <p:spPr>
          <a:xfrm>
            <a:off x="5729065" y="844595"/>
            <a:ext cx="3448475" cy="752475"/>
          </a:xfrm>
          <a:prstGeom prst="rect">
            <a:avLst/>
          </a:prstGeom>
        </p:spPr>
      </p:pic>
      <p:sp>
        <p:nvSpPr>
          <p:cNvPr id="41" name="Rectangle 40">
            <a:extLst>
              <a:ext uri="{FF2B5EF4-FFF2-40B4-BE49-F238E27FC236}">
                <a16:creationId xmlns:a16="http://schemas.microsoft.com/office/drawing/2014/main" id="{69A153CC-6B7D-4E43-9707-5C1AAC87352A}"/>
              </a:ext>
            </a:extLst>
          </p:cNvPr>
          <p:cNvSpPr/>
          <p:nvPr userDrawn="1"/>
        </p:nvSpPr>
        <p:spPr>
          <a:xfrm>
            <a:off x="7421336" y="377549"/>
            <a:ext cx="1182914" cy="292249"/>
          </a:xfrm>
          <a:prstGeom prst="rect">
            <a:avLst/>
          </a:prstGeom>
          <a:solidFill>
            <a:schemeClr val="tx1">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800"/>
              <a:t>Client logo </a:t>
            </a:r>
            <a:br>
              <a:rPr lang="en-US" sz="800"/>
            </a:br>
            <a:r>
              <a:rPr lang="en-US" sz="800"/>
              <a:t>if required </a:t>
            </a:r>
          </a:p>
        </p:txBody>
      </p:sp>
      <p:sp>
        <p:nvSpPr>
          <p:cNvPr id="24" name="Rectangle 23">
            <a:extLst>
              <a:ext uri="{FF2B5EF4-FFF2-40B4-BE49-F238E27FC236}">
                <a16:creationId xmlns:a16="http://schemas.microsoft.com/office/drawing/2014/main" id="{1AA71B6C-A629-A44F-A3D7-961A0752B856}"/>
              </a:ext>
            </a:extLst>
          </p:cNvPr>
          <p:cNvSpPr/>
          <p:nvPr/>
        </p:nvSpPr>
        <p:spPr>
          <a:xfrm>
            <a:off x="6473825" y="3153010"/>
            <a:ext cx="2123958" cy="1457087"/>
          </a:xfrm>
          <a:prstGeom prst="rect">
            <a:avLst/>
          </a:prstGeom>
          <a:solidFill>
            <a:schemeClr val="accent4"/>
          </a:solidFill>
          <a:ln w="12700">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72A5E071-6DAB-0E42-BD8C-BD71B9297B45}"/>
              </a:ext>
            </a:extLst>
          </p:cNvPr>
          <p:cNvCxnSpPr/>
          <p:nvPr/>
        </p:nvCxnSpPr>
        <p:spPr>
          <a:xfrm>
            <a:off x="6574748" y="3630607"/>
            <a:ext cx="19100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CA1DB5D-6627-484D-B2FF-B9EDD0ACE348}"/>
              </a:ext>
            </a:extLst>
          </p:cNvPr>
          <p:cNvCxnSpPr/>
          <p:nvPr/>
        </p:nvCxnSpPr>
        <p:spPr>
          <a:xfrm>
            <a:off x="6574748" y="4117509"/>
            <a:ext cx="19100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1" name="Text Placeholder 30">
            <a:extLst>
              <a:ext uri="{FF2B5EF4-FFF2-40B4-BE49-F238E27FC236}">
                <a16:creationId xmlns:a16="http://schemas.microsoft.com/office/drawing/2014/main" id="{700C9EA0-8061-024B-B482-9BD3A1B9CFE2}"/>
              </a:ext>
            </a:extLst>
          </p:cNvPr>
          <p:cNvSpPr>
            <a:spLocks noGrp="1"/>
          </p:cNvSpPr>
          <p:nvPr>
            <p:ph type="body" sz="quarter" idx="11" hasCustomPrompt="1"/>
          </p:nvPr>
        </p:nvSpPr>
        <p:spPr>
          <a:xfrm>
            <a:off x="6575072" y="3252788"/>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2" name="Text Placeholder 30">
            <a:extLst>
              <a:ext uri="{FF2B5EF4-FFF2-40B4-BE49-F238E27FC236}">
                <a16:creationId xmlns:a16="http://schemas.microsoft.com/office/drawing/2014/main" id="{E8907411-0489-D94E-84F2-AD5E88E79FFA}"/>
              </a:ext>
            </a:extLst>
          </p:cNvPr>
          <p:cNvSpPr>
            <a:spLocks noGrp="1"/>
          </p:cNvSpPr>
          <p:nvPr>
            <p:ph type="body" sz="quarter" idx="12" hasCustomPrompt="1"/>
          </p:nvPr>
        </p:nvSpPr>
        <p:spPr>
          <a:xfrm>
            <a:off x="6575072" y="3433402"/>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3" name="Text Placeholder 30">
            <a:extLst>
              <a:ext uri="{FF2B5EF4-FFF2-40B4-BE49-F238E27FC236}">
                <a16:creationId xmlns:a16="http://schemas.microsoft.com/office/drawing/2014/main" id="{E99C7BE7-D9B1-794F-9FF4-0C71796C0D80}"/>
              </a:ext>
            </a:extLst>
          </p:cNvPr>
          <p:cNvSpPr>
            <a:spLocks noGrp="1"/>
          </p:cNvSpPr>
          <p:nvPr>
            <p:ph type="body" sz="quarter" idx="13" hasCustomPrompt="1"/>
          </p:nvPr>
        </p:nvSpPr>
        <p:spPr>
          <a:xfrm>
            <a:off x="6575072" y="3737980"/>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4" name="Text Placeholder 30">
            <a:extLst>
              <a:ext uri="{FF2B5EF4-FFF2-40B4-BE49-F238E27FC236}">
                <a16:creationId xmlns:a16="http://schemas.microsoft.com/office/drawing/2014/main" id="{0A666216-E4E8-6141-B795-FCDDAFFFF0D4}"/>
              </a:ext>
            </a:extLst>
          </p:cNvPr>
          <p:cNvSpPr>
            <a:spLocks noGrp="1"/>
          </p:cNvSpPr>
          <p:nvPr>
            <p:ph type="body" sz="quarter" idx="14" hasCustomPrompt="1"/>
          </p:nvPr>
        </p:nvSpPr>
        <p:spPr>
          <a:xfrm>
            <a:off x="6575072" y="3918594"/>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5" name="Text Placeholder 30">
            <a:extLst>
              <a:ext uri="{FF2B5EF4-FFF2-40B4-BE49-F238E27FC236}">
                <a16:creationId xmlns:a16="http://schemas.microsoft.com/office/drawing/2014/main" id="{8BFD6C49-9E81-004D-96BA-926F7E3765A4}"/>
              </a:ext>
            </a:extLst>
          </p:cNvPr>
          <p:cNvSpPr>
            <a:spLocks noGrp="1"/>
          </p:cNvSpPr>
          <p:nvPr>
            <p:ph type="body" sz="quarter" idx="15" hasCustomPrompt="1"/>
          </p:nvPr>
        </p:nvSpPr>
        <p:spPr>
          <a:xfrm>
            <a:off x="6575072" y="4229392"/>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6" name="Text Placeholder 30">
            <a:extLst>
              <a:ext uri="{FF2B5EF4-FFF2-40B4-BE49-F238E27FC236}">
                <a16:creationId xmlns:a16="http://schemas.microsoft.com/office/drawing/2014/main" id="{DCA90F2D-337E-A945-BA24-E3FEB94730A3}"/>
              </a:ext>
            </a:extLst>
          </p:cNvPr>
          <p:cNvSpPr>
            <a:spLocks noGrp="1"/>
          </p:cNvSpPr>
          <p:nvPr>
            <p:ph type="body" sz="quarter" idx="16" hasCustomPrompt="1"/>
          </p:nvPr>
        </p:nvSpPr>
        <p:spPr>
          <a:xfrm>
            <a:off x="6575072" y="4410006"/>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7" name="Text Placeholder 6">
            <a:extLst>
              <a:ext uri="{FF2B5EF4-FFF2-40B4-BE49-F238E27FC236}">
                <a16:creationId xmlns:a16="http://schemas.microsoft.com/office/drawing/2014/main" id="{CBAA7AF1-2E4F-D240-805F-D77B2775CA94}"/>
              </a:ext>
            </a:extLst>
          </p:cNvPr>
          <p:cNvSpPr>
            <a:spLocks noGrp="1"/>
          </p:cNvSpPr>
          <p:nvPr>
            <p:ph type="body" sz="quarter" idx="10"/>
          </p:nvPr>
        </p:nvSpPr>
        <p:spPr>
          <a:xfrm>
            <a:off x="6473825" y="1724611"/>
            <a:ext cx="2124075" cy="1256952"/>
          </a:xfrm>
          <a:solidFill>
            <a:schemeClr val="accent4">
              <a:lumMod val="20000"/>
              <a:lumOff val="80000"/>
            </a:schemeClr>
          </a:solidFill>
        </p:spPr>
        <p:txBody>
          <a:bodyPr/>
          <a:lstStyle>
            <a:lvl1pPr marL="0" indent="0">
              <a:buNone/>
              <a:defRPr sz="1200">
                <a:solidFill>
                  <a:schemeClr val="tx2"/>
                </a:solidFill>
              </a:defRPr>
            </a:lvl1pPr>
            <a:lvl2pPr marL="171450" indent="0">
              <a:buNone/>
              <a:defRPr sz="1200"/>
            </a:lvl2pPr>
            <a:lvl3pPr marL="355600" indent="0">
              <a:buNone/>
              <a:defRPr sz="1200"/>
            </a:lvl3pPr>
            <a:lvl4pPr marL="538162" indent="0">
              <a:buNone/>
              <a:defRPr sz="1200"/>
            </a:lvl4pPr>
            <a:lvl5pPr marL="709612" indent="0">
              <a:buNone/>
              <a:defRPr sz="1200"/>
            </a:lvl5pPr>
          </a:lstStyle>
          <a:p>
            <a:pPr lvl="0"/>
            <a:r>
              <a:rPr lang="en-GB"/>
              <a:t>Click to edit Master text styles</a:t>
            </a:r>
          </a:p>
        </p:txBody>
      </p:sp>
      <p:cxnSp>
        <p:nvCxnSpPr>
          <p:cNvPr id="4" name="Straight Connector 3"/>
          <p:cNvCxnSpPr/>
          <p:nvPr/>
        </p:nvCxnSpPr>
        <p:spPr>
          <a:xfrm>
            <a:off x="0" y="5000625"/>
            <a:ext cx="9142413" cy="0"/>
          </a:xfrm>
          <a:prstGeom prst="line">
            <a:avLst/>
          </a:prstGeom>
          <a:ln w="12700" cmpd="sng">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6" name="TextBox 7"/>
          <p:cNvSpPr txBox="1">
            <a:spLocks noChangeArrowheads="1"/>
          </p:cNvSpPr>
          <p:nvPr/>
        </p:nvSpPr>
        <p:spPr bwMode="auto">
          <a:xfrm>
            <a:off x="3808413" y="4829175"/>
            <a:ext cx="487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r>
              <a:rPr lang="en-US" altLang="en-US" sz="600"/>
              <a:t>Hays Commercial-in-Confidence</a:t>
            </a:r>
          </a:p>
        </p:txBody>
      </p:sp>
      <p:sp>
        <p:nvSpPr>
          <p:cNvPr id="18" name="Content Placeholder 2"/>
          <p:cNvSpPr>
            <a:spLocks noGrp="1"/>
          </p:cNvSpPr>
          <p:nvPr>
            <p:ph idx="1"/>
          </p:nvPr>
        </p:nvSpPr>
        <p:spPr>
          <a:xfrm>
            <a:off x="536446" y="1687285"/>
            <a:ext cx="5761139" cy="397382"/>
          </a:xfrm>
        </p:spPr>
        <p:txBody>
          <a:bodyPr lIns="0" tIns="0" rIns="0"/>
          <a:lstStyle>
            <a:lvl1pPr marL="0" indent="0">
              <a:buClr>
                <a:schemeClr val="bg2"/>
              </a:buClr>
              <a:buFont typeface="Arial" pitchFamily="34" charset="0"/>
              <a:buNone/>
              <a:defRPr sz="800" b="1">
                <a:solidFill>
                  <a:schemeClr val="tx2"/>
                </a:solidFill>
              </a:defRPr>
            </a:lvl1pPr>
            <a:lvl2pPr marL="180975" indent="0">
              <a:buClr>
                <a:schemeClr val="bg2"/>
              </a:buClr>
              <a:buFont typeface="Arial" pitchFamily="34" charset="0"/>
              <a:buNone/>
              <a:defRPr sz="800" b="1">
                <a:solidFill>
                  <a:schemeClr val="tx2"/>
                </a:solidFill>
              </a:defRPr>
            </a:lvl2pPr>
            <a:lvl3pPr marL="352425" indent="0">
              <a:buClr>
                <a:schemeClr val="bg2"/>
              </a:buClr>
              <a:buFont typeface="Arial" pitchFamily="34" charset="0"/>
              <a:buNone/>
              <a:defRPr sz="800" b="1">
                <a:solidFill>
                  <a:schemeClr val="tx2"/>
                </a:solidFill>
              </a:defRPr>
            </a:lvl3pPr>
            <a:lvl4pPr marL="528638" indent="0">
              <a:buClr>
                <a:schemeClr val="bg2"/>
              </a:buClr>
              <a:buFont typeface="Arial" pitchFamily="34" charset="0"/>
              <a:buNone/>
              <a:tabLst>
                <a:tab pos="628650" algn="l"/>
              </a:tabLst>
              <a:defRPr sz="800" b="1">
                <a:solidFill>
                  <a:schemeClr val="tx2"/>
                </a:solidFill>
              </a:defRPr>
            </a:lvl4pPr>
            <a:lvl5pPr marL="720725" indent="0">
              <a:buClr>
                <a:schemeClr val="bg2"/>
              </a:buClr>
              <a:buFont typeface="Arial" pitchFamily="34" charset="0"/>
              <a:buNone/>
              <a:defRPr sz="800" b="1">
                <a:solidFill>
                  <a:schemeClr val="tx2"/>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1BD20C8-23F2-364D-9F16-7AF4F2DC37C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
        <p:nvSpPr>
          <p:cNvPr id="11" name="Rectangle 10">
            <a:extLst>
              <a:ext uri="{FF2B5EF4-FFF2-40B4-BE49-F238E27FC236}">
                <a16:creationId xmlns:a16="http://schemas.microsoft.com/office/drawing/2014/main" id="{8059B51F-3C0A-D541-940B-18BE2DC1218A}"/>
              </a:ext>
            </a:extLst>
          </p:cNvPr>
          <p:cNvSpPr/>
          <p:nvPr userDrawn="1"/>
        </p:nvSpPr>
        <p:spPr>
          <a:xfrm>
            <a:off x="-11432" y="-4549"/>
            <a:ext cx="9159368" cy="253242"/>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2" name="TextBox 11">
            <a:extLst>
              <a:ext uri="{FF2B5EF4-FFF2-40B4-BE49-F238E27FC236}">
                <a16:creationId xmlns:a16="http://schemas.microsoft.com/office/drawing/2014/main" id="{F31905F0-9AFA-484A-A934-18D803A68C87}"/>
              </a:ext>
            </a:extLst>
          </p:cNvPr>
          <p:cNvSpPr txBox="1">
            <a:spLocks noChangeArrowheads="1"/>
          </p:cNvSpPr>
          <p:nvPr userDrawn="1"/>
        </p:nvSpPr>
        <p:spPr bwMode="auto">
          <a:xfrm>
            <a:off x="7780338" y="41821"/>
            <a:ext cx="825500" cy="153988"/>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sp>
        <p:nvSpPr>
          <p:cNvPr id="20" name="Rectangle 19">
            <a:extLst>
              <a:ext uri="{FF2B5EF4-FFF2-40B4-BE49-F238E27FC236}">
                <a16:creationId xmlns:a16="http://schemas.microsoft.com/office/drawing/2014/main" id="{BBDC8C64-2A4B-2246-ABE5-7ED9F5F6357B}"/>
              </a:ext>
            </a:extLst>
          </p:cNvPr>
          <p:cNvSpPr/>
          <p:nvPr/>
        </p:nvSpPr>
        <p:spPr>
          <a:xfrm>
            <a:off x="530226" y="2143973"/>
            <a:ext cx="1859372" cy="228470"/>
          </a:xfrm>
          <a:prstGeom prst="rect">
            <a:avLst/>
          </a:prstGeom>
          <a:solidFill>
            <a:schemeClr val="accent4"/>
          </a:solidFill>
          <a:ln w="12700">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Challenges</a:t>
            </a:r>
          </a:p>
        </p:txBody>
      </p:sp>
      <p:sp>
        <p:nvSpPr>
          <p:cNvPr id="21" name="Rectangle 20">
            <a:extLst>
              <a:ext uri="{FF2B5EF4-FFF2-40B4-BE49-F238E27FC236}">
                <a16:creationId xmlns:a16="http://schemas.microsoft.com/office/drawing/2014/main" id="{E74321ED-A3A2-8C43-AD43-E15FA76E8F8E}"/>
              </a:ext>
            </a:extLst>
          </p:cNvPr>
          <p:cNvSpPr/>
          <p:nvPr/>
        </p:nvSpPr>
        <p:spPr>
          <a:xfrm>
            <a:off x="2486074" y="2143972"/>
            <a:ext cx="1857517" cy="228470"/>
          </a:xfrm>
          <a:prstGeom prst="rect">
            <a:avLst/>
          </a:prstGeom>
          <a:solidFill>
            <a:schemeClr val="accent4"/>
          </a:solidFill>
          <a:ln w="12700">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Solutions</a:t>
            </a:r>
          </a:p>
        </p:txBody>
      </p:sp>
      <p:sp>
        <p:nvSpPr>
          <p:cNvPr id="22" name="Rectangle 21">
            <a:extLst>
              <a:ext uri="{FF2B5EF4-FFF2-40B4-BE49-F238E27FC236}">
                <a16:creationId xmlns:a16="http://schemas.microsoft.com/office/drawing/2014/main" id="{1A96F0B5-E97C-004A-8348-4223637954FC}"/>
              </a:ext>
            </a:extLst>
          </p:cNvPr>
          <p:cNvSpPr/>
          <p:nvPr/>
        </p:nvSpPr>
        <p:spPr>
          <a:xfrm>
            <a:off x="4433848" y="2143971"/>
            <a:ext cx="1857517" cy="228470"/>
          </a:xfrm>
          <a:prstGeom prst="rect">
            <a:avLst/>
          </a:prstGeom>
          <a:solidFill>
            <a:schemeClr val="accent4"/>
          </a:solidFill>
          <a:ln w="12700">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Outcomes</a:t>
            </a:r>
          </a:p>
        </p:txBody>
      </p:sp>
      <p:sp>
        <p:nvSpPr>
          <p:cNvPr id="38" name="Text Placeholder 30">
            <a:extLst>
              <a:ext uri="{FF2B5EF4-FFF2-40B4-BE49-F238E27FC236}">
                <a16:creationId xmlns:a16="http://schemas.microsoft.com/office/drawing/2014/main" id="{A65CCDD6-FB88-DC44-82A0-B40206767B33}"/>
              </a:ext>
            </a:extLst>
          </p:cNvPr>
          <p:cNvSpPr>
            <a:spLocks noGrp="1"/>
          </p:cNvSpPr>
          <p:nvPr>
            <p:ph type="body" sz="quarter" idx="17" hasCustomPrompt="1"/>
          </p:nvPr>
        </p:nvSpPr>
        <p:spPr>
          <a:xfrm>
            <a:off x="530225" y="2380192"/>
            <a:ext cx="1857518" cy="2237644"/>
          </a:xfrm>
          <a:ln w="12700">
            <a:solidFill>
              <a:schemeClr val="accent4"/>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9" name="Text Placeholder 30">
            <a:extLst>
              <a:ext uri="{FF2B5EF4-FFF2-40B4-BE49-F238E27FC236}">
                <a16:creationId xmlns:a16="http://schemas.microsoft.com/office/drawing/2014/main" id="{F698D780-8261-E740-8E08-DAD224E725FF}"/>
              </a:ext>
            </a:extLst>
          </p:cNvPr>
          <p:cNvSpPr>
            <a:spLocks noGrp="1"/>
          </p:cNvSpPr>
          <p:nvPr>
            <p:ph type="body" sz="quarter" idx="18" hasCustomPrompt="1"/>
          </p:nvPr>
        </p:nvSpPr>
        <p:spPr>
          <a:xfrm>
            <a:off x="2486616" y="2380192"/>
            <a:ext cx="1857518" cy="2237644"/>
          </a:xfrm>
          <a:ln w="12700">
            <a:solidFill>
              <a:schemeClr val="accent4"/>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40" name="Text Placeholder 30">
            <a:extLst>
              <a:ext uri="{FF2B5EF4-FFF2-40B4-BE49-F238E27FC236}">
                <a16:creationId xmlns:a16="http://schemas.microsoft.com/office/drawing/2014/main" id="{9F5B53B6-8695-9446-A7E5-74DA54B8A23A}"/>
              </a:ext>
            </a:extLst>
          </p:cNvPr>
          <p:cNvSpPr>
            <a:spLocks noGrp="1"/>
          </p:cNvSpPr>
          <p:nvPr>
            <p:ph type="body" sz="quarter" idx="19" hasCustomPrompt="1"/>
          </p:nvPr>
        </p:nvSpPr>
        <p:spPr>
          <a:xfrm>
            <a:off x="4435050" y="2380192"/>
            <a:ext cx="1856315" cy="2237644"/>
          </a:xfrm>
          <a:ln w="12700">
            <a:solidFill>
              <a:schemeClr val="accent4"/>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42" name="Rectangle 41">
            <a:extLst>
              <a:ext uri="{FF2B5EF4-FFF2-40B4-BE49-F238E27FC236}">
                <a16:creationId xmlns:a16="http://schemas.microsoft.com/office/drawing/2014/main" id="{02334C78-7E9E-3042-9C89-1852809EBC3C}"/>
              </a:ext>
            </a:extLst>
          </p:cNvPr>
          <p:cNvSpPr/>
          <p:nvPr userDrawn="1"/>
        </p:nvSpPr>
        <p:spPr>
          <a:xfrm>
            <a:off x="-10159" y="1016042"/>
            <a:ext cx="9176124" cy="409580"/>
          </a:xfrm>
          <a:prstGeom prst="rect">
            <a:avLst/>
          </a:prstGeom>
          <a:solidFill>
            <a:schemeClr val="accent4">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a:t>
            </a:r>
          </a:p>
        </p:txBody>
      </p:sp>
      <p:sp>
        <p:nvSpPr>
          <p:cNvPr id="17" name="Title 1"/>
          <p:cNvSpPr>
            <a:spLocks noGrp="1"/>
          </p:cNvSpPr>
          <p:nvPr>
            <p:ph type="title" hasCustomPrompt="1"/>
          </p:nvPr>
        </p:nvSpPr>
        <p:spPr>
          <a:xfrm>
            <a:off x="538301" y="1137311"/>
            <a:ext cx="8059481" cy="213113"/>
          </a:xfrm>
        </p:spPr>
        <p:txBody>
          <a:bodyPr anchor="t"/>
          <a:lstStyle>
            <a:lvl1pPr>
              <a:lnSpc>
                <a:spcPct val="80000"/>
              </a:lnSpc>
              <a:defRPr>
                <a:solidFill>
                  <a:schemeClr val="bg1"/>
                </a:solidFill>
              </a:defRPr>
            </a:lvl1pPr>
          </a:lstStyle>
          <a:p>
            <a:r>
              <a:rPr lang="en-US"/>
              <a:t>CLICK TO EDIT MASTER TITLE STYLE</a:t>
            </a:r>
          </a:p>
        </p:txBody>
      </p:sp>
      <p:pic>
        <p:nvPicPr>
          <p:cNvPr id="37" name="Picture 36">
            <a:extLst>
              <a:ext uri="{FF2B5EF4-FFF2-40B4-BE49-F238E27FC236}">
                <a16:creationId xmlns:a16="http://schemas.microsoft.com/office/drawing/2014/main" id="{E80F483D-299E-4E42-9BB8-B250981C512A}"/>
              </a:ext>
            </a:extLst>
          </p:cNvPr>
          <p:cNvPicPr>
            <a:picLocks noChangeAspect="1"/>
          </p:cNvPicPr>
          <p:nvPr userDrawn="1"/>
        </p:nvPicPr>
        <p:blipFill>
          <a:blip r:embed="rId5"/>
          <a:srcRect/>
          <a:stretch/>
        </p:blipFill>
        <p:spPr>
          <a:xfrm>
            <a:off x="2062335" y="4196711"/>
            <a:ext cx="246251" cy="321084"/>
          </a:xfrm>
          <a:prstGeom prst="rect">
            <a:avLst/>
          </a:prstGeom>
        </p:spPr>
      </p:pic>
      <p:pic>
        <p:nvPicPr>
          <p:cNvPr id="43" name="Picture 42">
            <a:extLst>
              <a:ext uri="{FF2B5EF4-FFF2-40B4-BE49-F238E27FC236}">
                <a16:creationId xmlns:a16="http://schemas.microsoft.com/office/drawing/2014/main" id="{DFDBD18E-D022-6347-8D4F-E3ACED6D0FAC}"/>
              </a:ext>
            </a:extLst>
          </p:cNvPr>
          <p:cNvPicPr>
            <a:picLocks noChangeAspect="1"/>
          </p:cNvPicPr>
          <p:nvPr userDrawn="1"/>
        </p:nvPicPr>
        <p:blipFill>
          <a:blip r:embed="rId6"/>
          <a:srcRect/>
          <a:stretch/>
        </p:blipFill>
        <p:spPr>
          <a:xfrm>
            <a:off x="4027252" y="4165704"/>
            <a:ext cx="224683" cy="361239"/>
          </a:xfrm>
          <a:prstGeom prst="rect">
            <a:avLst/>
          </a:prstGeom>
        </p:spPr>
      </p:pic>
      <p:pic>
        <p:nvPicPr>
          <p:cNvPr id="44" name="Picture 43">
            <a:extLst>
              <a:ext uri="{FF2B5EF4-FFF2-40B4-BE49-F238E27FC236}">
                <a16:creationId xmlns:a16="http://schemas.microsoft.com/office/drawing/2014/main" id="{6C9D2D1F-E5D9-4B4B-900C-F160B1A05331}"/>
              </a:ext>
            </a:extLst>
          </p:cNvPr>
          <p:cNvPicPr>
            <a:picLocks noChangeAspect="1"/>
          </p:cNvPicPr>
          <p:nvPr userDrawn="1"/>
        </p:nvPicPr>
        <p:blipFill>
          <a:blip r:embed="rId7"/>
          <a:srcRect/>
          <a:stretch/>
        </p:blipFill>
        <p:spPr>
          <a:xfrm>
            <a:off x="5833320" y="4216166"/>
            <a:ext cx="370548" cy="303176"/>
          </a:xfrm>
          <a:prstGeom prst="rect">
            <a:avLst/>
          </a:prstGeom>
        </p:spPr>
      </p:pic>
    </p:spTree>
    <p:extLst>
      <p:ext uri="{BB962C8B-B14F-4D97-AF65-F5344CB8AC3E}">
        <p14:creationId xmlns:p14="http://schemas.microsoft.com/office/powerpoint/2010/main" val="1812379470"/>
      </p:ext>
    </p:extLst>
  </p:cSld>
  <p:clrMapOvr>
    <a:masterClrMapping/>
  </p:clrMapOvr>
  <p:extLst>
    <p:ext uri="{DCECCB84-F9BA-43D5-87BE-67443E8EF086}">
      <p15:sldGuideLst xmlns:p15="http://schemas.microsoft.com/office/powerpoint/2012/main">
        <p15:guide id="1" orient="horz" pos="808">
          <p15:clr>
            <a:srgbClr val="FBAE40"/>
          </p15:clr>
        </p15:guide>
        <p15:guide id="2" pos="334">
          <p15:clr>
            <a:srgbClr val="FBAE40"/>
          </p15:clr>
        </p15:guide>
        <p15:guide id="3" pos="5420">
          <p15:clr>
            <a:srgbClr val="FBAE40"/>
          </p15:clr>
        </p15:guide>
        <p15:guide id="4" orient="horz" pos="1002">
          <p15:clr>
            <a:srgbClr val="FBAE40"/>
          </p15:clr>
        </p15:guide>
        <p15:guide id="5" orient="horz" pos="523">
          <p15:clr>
            <a:srgbClr val="FBAE40"/>
          </p15:clr>
        </p15:guide>
        <p15:guide id="7" orient="horz" pos="29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91D60C2-FE36-6046-BFEA-D0643FB74C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73621" y="704105"/>
            <a:ext cx="7070380" cy="4439396"/>
          </a:xfrm>
          <a:prstGeom prst="rect">
            <a:avLst/>
          </a:prstGeom>
        </p:spPr>
      </p:pic>
      <p:sp>
        <p:nvSpPr>
          <p:cNvPr id="11" name="Rectangle 10">
            <a:extLst>
              <a:ext uri="{FF2B5EF4-FFF2-40B4-BE49-F238E27FC236}">
                <a16:creationId xmlns:a16="http://schemas.microsoft.com/office/drawing/2014/main" id="{07BCA3CE-7A85-D344-A548-00FB82C7533B}"/>
              </a:ext>
            </a:extLst>
          </p:cNvPr>
          <p:cNvSpPr/>
          <p:nvPr/>
        </p:nvSpPr>
        <p:spPr>
          <a:xfrm>
            <a:off x="0" y="697940"/>
            <a:ext cx="9159498" cy="4451725"/>
          </a:xfrm>
          <a:prstGeom prst="rect">
            <a:avLst/>
          </a:prstGeom>
          <a:gradFill flip="none" rotWithShape="1">
            <a:gsLst>
              <a:gs pos="56000">
                <a:schemeClr val="bg1">
                  <a:lumMod val="95000"/>
                </a:schemeClr>
              </a:gs>
              <a:gs pos="99000">
                <a:schemeClr val="bg1">
                  <a:lumMod val="0"/>
                  <a:lumOff val="100000"/>
                  <a:alpha val="4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5"/>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6" name="Rectangle 6"/>
          <p:cNvSpPr>
            <a:spLocks noGrp="1" noChangeArrowheads="1"/>
          </p:cNvSpPr>
          <p:nvPr>
            <p:ph type="sldNum" sz="quarter" idx="11"/>
          </p:nvPr>
        </p:nvSpPr>
        <p:spPr>
          <a:xfrm>
            <a:off x="8053329" y="4779320"/>
            <a:ext cx="556351" cy="205429"/>
          </a:xfrm>
        </p:spPr>
        <p:txBody>
          <a:bodyPr tIns="36000" rIns="0" bIns="36000" anchor="ctr"/>
          <a:lstStyle>
            <a:lvl1pPr>
              <a:defRPr/>
            </a:lvl1pPr>
          </a:lstStyle>
          <a:p>
            <a:fld id="{A2749AB1-8F86-F14E-B518-A7EE559D84FB}" type="slidenum">
              <a:rPr lang="en-US" smtClean="0"/>
              <a:t>‹#›</a:t>
            </a:fld>
            <a:endParaRPr lang="en-US"/>
          </a:p>
        </p:txBody>
      </p:sp>
      <p:sp>
        <p:nvSpPr>
          <p:cNvPr id="15" name="Rectangle 6">
            <a:extLst>
              <a:ext uri="{FF2B5EF4-FFF2-40B4-BE49-F238E27FC236}">
                <a16:creationId xmlns:a16="http://schemas.microsoft.com/office/drawing/2014/main" id="{E8ADDF7B-ACC2-A445-AD4B-057FBD92B7A2}"/>
              </a:ext>
            </a:extLst>
          </p:cNvPr>
          <p:cNvSpPr txBox="1">
            <a:spLocks noChangeArrowheads="1"/>
          </p:cNvSpPr>
          <p:nvPr userDrawn="1"/>
        </p:nvSpPr>
        <p:spPr bwMode="auto">
          <a:xfrm>
            <a:off x="8050499" y="4782460"/>
            <a:ext cx="556351" cy="205429"/>
          </a:xfrm>
          <a:prstGeom prst="rect">
            <a:avLst/>
          </a:prstGeom>
          <a:noFill/>
          <a:ln w="9525">
            <a:noFill/>
            <a:miter lim="800000"/>
            <a:headEnd/>
            <a:tailEnd/>
          </a:ln>
          <a:effectLst/>
        </p:spPr>
        <p:txBody>
          <a:bodyPr vert="horz" wrap="square" lIns="91440" tIns="36000" rIns="0" bIns="36000" numCol="1" anchor="ctr" anchorCtr="0" compatLnSpc="1">
            <a:prstTxWarp prst="textNoShape">
              <a:avLst/>
            </a:prstTxWarp>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49AB1-8F86-F14E-B518-A7EE559D84FB}" type="slidenum">
              <a:rPr lang="en-US" smtClean="0"/>
              <a:pPr/>
              <a:t>‹#›</a:t>
            </a:fld>
            <a:endParaRPr lang="en-US"/>
          </a:p>
        </p:txBody>
      </p:sp>
      <p:sp>
        <p:nvSpPr>
          <p:cNvPr id="16" name="Title 1">
            <a:extLst>
              <a:ext uri="{FF2B5EF4-FFF2-40B4-BE49-F238E27FC236}">
                <a16:creationId xmlns:a16="http://schemas.microsoft.com/office/drawing/2014/main" id="{D491DA08-CD4C-6C42-8A92-FEA5988F86E9}"/>
              </a:ext>
            </a:extLst>
          </p:cNvPr>
          <p:cNvSpPr>
            <a:spLocks noGrp="1"/>
          </p:cNvSpPr>
          <p:nvPr>
            <p:ph type="title" hasCustomPrompt="1"/>
          </p:nvPr>
        </p:nvSpPr>
        <p:spPr>
          <a:xfrm>
            <a:off x="544521" y="949173"/>
            <a:ext cx="8059737" cy="433388"/>
          </a:xfrm>
        </p:spPr>
        <p:txBody>
          <a:bodyPr/>
          <a:lstStyle>
            <a:lvl1pPr>
              <a:lnSpc>
                <a:spcPct val="80000"/>
              </a:lnSpc>
              <a:defRPr/>
            </a:lvl1pPr>
          </a:lstStyle>
          <a:p>
            <a:r>
              <a:rPr lang="en-US"/>
              <a:t>CLICK TO EDIT MASTER TITLE STYLE</a:t>
            </a:r>
          </a:p>
        </p:txBody>
      </p:sp>
      <p:sp>
        <p:nvSpPr>
          <p:cNvPr id="17" name="Content Placeholder 2">
            <a:extLst>
              <a:ext uri="{FF2B5EF4-FFF2-40B4-BE49-F238E27FC236}">
                <a16:creationId xmlns:a16="http://schemas.microsoft.com/office/drawing/2014/main" id="{3B0EB415-5D1B-134E-AD0C-5F0844750F1D}"/>
              </a:ext>
            </a:extLst>
          </p:cNvPr>
          <p:cNvSpPr>
            <a:spLocks noGrp="1"/>
          </p:cNvSpPr>
          <p:nvPr>
            <p:ph idx="1"/>
          </p:nvPr>
        </p:nvSpPr>
        <p:spPr>
          <a:xfrm>
            <a:off x="544521" y="1600199"/>
            <a:ext cx="8059737" cy="3003551"/>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ED65D807-EA91-0C40-A06A-A5A8D3FF36A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3955955815"/>
      </p:ext>
    </p:extLst>
  </p:cSld>
  <p:clrMapOvr>
    <a:masterClrMapping/>
  </p:clrMapOvr>
  <p:extLst>
    <p:ext uri="{DCECCB84-F9BA-43D5-87BE-67443E8EF086}">
      <p15:sldGuideLst xmlns:p15="http://schemas.microsoft.com/office/powerpoint/2012/main">
        <p15:guide id="2" pos="2880">
          <p15:clr>
            <a:srgbClr val="FBAE40"/>
          </p15:clr>
        </p15:guide>
        <p15:guide id="3" pos="336">
          <p15:clr>
            <a:srgbClr val="FBAE40"/>
          </p15:clr>
        </p15:guide>
        <p15:guide id="4" pos="5423">
          <p15:clr>
            <a:srgbClr val="FBAE40"/>
          </p15:clr>
        </p15:guide>
        <p15:guide id="5" orient="horz" pos="591">
          <p15:clr>
            <a:srgbClr val="FBAE40"/>
          </p15:clr>
        </p15:guide>
        <p15:guide id="6" orient="horz" pos="1003">
          <p15:clr>
            <a:srgbClr val="FBAE40"/>
          </p15:clr>
        </p15:guide>
        <p15:guide id="7" orient="horz" pos="877">
          <p15:clr>
            <a:srgbClr val="FBAE40"/>
          </p15:clr>
        </p15:guide>
        <p15:guide id="9" orient="horz" pos="2904">
          <p15:clr>
            <a:srgbClr val="FBAE40"/>
          </p15:clr>
        </p15:guide>
        <p15:guide id="10" orient="horz" pos="3144">
          <p15:clr>
            <a:srgbClr val="FBAE40"/>
          </p15:clr>
        </p15:guide>
        <p15:guide id="11" orient="horz" pos="300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Case Study - single column">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914DAB27-6540-C342-9AF5-BF2987F3341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160" y="844595"/>
            <a:ext cx="5739225" cy="752475"/>
          </a:xfrm>
          <a:prstGeom prst="rect">
            <a:avLst/>
          </a:prstGeom>
        </p:spPr>
      </p:pic>
      <p:pic>
        <p:nvPicPr>
          <p:cNvPr id="30" name="Picture 29">
            <a:extLst>
              <a:ext uri="{FF2B5EF4-FFF2-40B4-BE49-F238E27FC236}">
                <a16:creationId xmlns:a16="http://schemas.microsoft.com/office/drawing/2014/main" id="{58C66903-1754-B043-B0F7-AE29A54A392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640"/>
          <a:stretch/>
        </p:blipFill>
        <p:spPr>
          <a:xfrm>
            <a:off x="5729065" y="844595"/>
            <a:ext cx="3448475" cy="752475"/>
          </a:xfrm>
          <a:prstGeom prst="rect">
            <a:avLst/>
          </a:prstGeom>
        </p:spPr>
      </p:pic>
      <p:sp>
        <p:nvSpPr>
          <p:cNvPr id="41" name="Rectangle 40">
            <a:extLst>
              <a:ext uri="{FF2B5EF4-FFF2-40B4-BE49-F238E27FC236}">
                <a16:creationId xmlns:a16="http://schemas.microsoft.com/office/drawing/2014/main" id="{69A153CC-6B7D-4E43-9707-5C1AAC87352A}"/>
              </a:ext>
            </a:extLst>
          </p:cNvPr>
          <p:cNvSpPr/>
          <p:nvPr userDrawn="1"/>
        </p:nvSpPr>
        <p:spPr>
          <a:xfrm>
            <a:off x="7421336" y="377549"/>
            <a:ext cx="1182914" cy="292249"/>
          </a:xfrm>
          <a:prstGeom prst="rect">
            <a:avLst/>
          </a:prstGeom>
          <a:solidFill>
            <a:schemeClr val="tx1">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800"/>
              <a:t>Client logo </a:t>
            </a:r>
            <a:br>
              <a:rPr lang="en-US" sz="800"/>
            </a:br>
            <a:r>
              <a:rPr lang="en-US" sz="800"/>
              <a:t>if required </a:t>
            </a:r>
          </a:p>
        </p:txBody>
      </p:sp>
      <p:sp>
        <p:nvSpPr>
          <p:cNvPr id="24" name="Rectangle 23">
            <a:extLst>
              <a:ext uri="{FF2B5EF4-FFF2-40B4-BE49-F238E27FC236}">
                <a16:creationId xmlns:a16="http://schemas.microsoft.com/office/drawing/2014/main" id="{1AA71B6C-A629-A44F-A3D7-961A0752B856}"/>
              </a:ext>
            </a:extLst>
          </p:cNvPr>
          <p:cNvSpPr/>
          <p:nvPr/>
        </p:nvSpPr>
        <p:spPr>
          <a:xfrm>
            <a:off x="6473825" y="3153010"/>
            <a:ext cx="2123958" cy="1457087"/>
          </a:xfrm>
          <a:prstGeom prst="rect">
            <a:avLst/>
          </a:prstGeom>
          <a:solidFill>
            <a:schemeClr val="accent5"/>
          </a:solidFill>
          <a:ln w="127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id="{72A5E071-6DAB-0E42-BD8C-BD71B9297B45}"/>
              </a:ext>
            </a:extLst>
          </p:cNvPr>
          <p:cNvCxnSpPr/>
          <p:nvPr/>
        </p:nvCxnSpPr>
        <p:spPr>
          <a:xfrm>
            <a:off x="6574748" y="3630607"/>
            <a:ext cx="19100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1CA1DB5D-6627-484D-B2FF-B9EDD0ACE348}"/>
              </a:ext>
            </a:extLst>
          </p:cNvPr>
          <p:cNvCxnSpPr/>
          <p:nvPr/>
        </p:nvCxnSpPr>
        <p:spPr>
          <a:xfrm>
            <a:off x="6574748" y="4117509"/>
            <a:ext cx="191008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31" name="Text Placeholder 30">
            <a:extLst>
              <a:ext uri="{FF2B5EF4-FFF2-40B4-BE49-F238E27FC236}">
                <a16:creationId xmlns:a16="http://schemas.microsoft.com/office/drawing/2014/main" id="{700C9EA0-8061-024B-B482-9BD3A1B9CFE2}"/>
              </a:ext>
            </a:extLst>
          </p:cNvPr>
          <p:cNvSpPr>
            <a:spLocks noGrp="1"/>
          </p:cNvSpPr>
          <p:nvPr>
            <p:ph type="body" sz="quarter" idx="11" hasCustomPrompt="1"/>
          </p:nvPr>
        </p:nvSpPr>
        <p:spPr>
          <a:xfrm>
            <a:off x="6575072" y="3252788"/>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2" name="Text Placeholder 30">
            <a:extLst>
              <a:ext uri="{FF2B5EF4-FFF2-40B4-BE49-F238E27FC236}">
                <a16:creationId xmlns:a16="http://schemas.microsoft.com/office/drawing/2014/main" id="{E8907411-0489-D94E-84F2-AD5E88E79FFA}"/>
              </a:ext>
            </a:extLst>
          </p:cNvPr>
          <p:cNvSpPr>
            <a:spLocks noGrp="1"/>
          </p:cNvSpPr>
          <p:nvPr>
            <p:ph type="body" sz="quarter" idx="12" hasCustomPrompt="1"/>
          </p:nvPr>
        </p:nvSpPr>
        <p:spPr>
          <a:xfrm>
            <a:off x="6575072" y="3433402"/>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3" name="Text Placeholder 30">
            <a:extLst>
              <a:ext uri="{FF2B5EF4-FFF2-40B4-BE49-F238E27FC236}">
                <a16:creationId xmlns:a16="http://schemas.microsoft.com/office/drawing/2014/main" id="{E99C7BE7-D9B1-794F-9FF4-0C71796C0D80}"/>
              </a:ext>
            </a:extLst>
          </p:cNvPr>
          <p:cNvSpPr>
            <a:spLocks noGrp="1"/>
          </p:cNvSpPr>
          <p:nvPr>
            <p:ph type="body" sz="quarter" idx="13" hasCustomPrompt="1"/>
          </p:nvPr>
        </p:nvSpPr>
        <p:spPr>
          <a:xfrm>
            <a:off x="6575072" y="3737980"/>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4" name="Text Placeholder 30">
            <a:extLst>
              <a:ext uri="{FF2B5EF4-FFF2-40B4-BE49-F238E27FC236}">
                <a16:creationId xmlns:a16="http://schemas.microsoft.com/office/drawing/2014/main" id="{0A666216-E4E8-6141-B795-FCDDAFFFF0D4}"/>
              </a:ext>
            </a:extLst>
          </p:cNvPr>
          <p:cNvSpPr>
            <a:spLocks noGrp="1"/>
          </p:cNvSpPr>
          <p:nvPr>
            <p:ph type="body" sz="quarter" idx="14" hasCustomPrompt="1"/>
          </p:nvPr>
        </p:nvSpPr>
        <p:spPr>
          <a:xfrm>
            <a:off x="6575072" y="3918594"/>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5" name="Text Placeholder 30">
            <a:extLst>
              <a:ext uri="{FF2B5EF4-FFF2-40B4-BE49-F238E27FC236}">
                <a16:creationId xmlns:a16="http://schemas.microsoft.com/office/drawing/2014/main" id="{8BFD6C49-9E81-004D-96BA-926F7E3765A4}"/>
              </a:ext>
            </a:extLst>
          </p:cNvPr>
          <p:cNvSpPr>
            <a:spLocks noGrp="1"/>
          </p:cNvSpPr>
          <p:nvPr>
            <p:ph type="body" sz="quarter" idx="15" hasCustomPrompt="1"/>
          </p:nvPr>
        </p:nvSpPr>
        <p:spPr>
          <a:xfrm>
            <a:off x="6575072" y="4229392"/>
            <a:ext cx="1909763" cy="158741"/>
          </a:xfrm>
        </p:spPr>
        <p:txBody>
          <a:bodyPr lIns="0" tIns="0" rIns="0"/>
          <a:lstStyle>
            <a:lvl1pPr marL="0" indent="0">
              <a:buNone/>
              <a:defRPr sz="1100" b="1">
                <a:solidFill>
                  <a:schemeClr val="tx2"/>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6" name="Text Placeholder 30">
            <a:extLst>
              <a:ext uri="{FF2B5EF4-FFF2-40B4-BE49-F238E27FC236}">
                <a16:creationId xmlns:a16="http://schemas.microsoft.com/office/drawing/2014/main" id="{DCA90F2D-337E-A945-BA24-E3FEB94730A3}"/>
              </a:ext>
            </a:extLst>
          </p:cNvPr>
          <p:cNvSpPr>
            <a:spLocks noGrp="1"/>
          </p:cNvSpPr>
          <p:nvPr>
            <p:ph type="body" sz="quarter" idx="16" hasCustomPrompt="1"/>
          </p:nvPr>
        </p:nvSpPr>
        <p:spPr>
          <a:xfrm>
            <a:off x="6575072" y="4410006"/>
            <a:ext cx="1909763" cy="128003"/>
          </a:xfrm>
        </p:spPr>
        <p:txBody>
          <a:bodyPr lIns="0" tIns="0" rIns="0"/>
          <a:lstStyle>
            <a:lvl1pPr marL="0" indent="0">
              <a:buNone/>
              <a:defRPr sz="700" b="1">
                <a:solidFill>
                  <a:schemeClr val="bg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7" name="Text Placeholder 6">
            <a:extLst>
              <a:ext uri="{FF2B5EF4-FFF2-40B4-BE49-F238E27FC236}">
                <a16:creationId xmlns:a16="http://schemas.microsoft.com/office/drawing/2014/main" id="{CBAA7AF1-2E4F-D240-805F-D77B2775CA94}"/>
              </a:ext>
            </a:extLst>
          </p:cNvPr>
          <p:cNvSpPr>
            <a:spLocks noGrp="1"/>
          </p:cNvSpPr>
          <p:nvPr>
            <p:ph type="body" sz="quarter" idx="10"/>
          </p:nvPr>
        </p:nvSpPr>
        <p:spPr>
          <a:xfrm>
            <a:off x="6473825" y="1724611"/>
            <a:ext cx="2124075" cy="1256952"/>
          </a:xfrm>
          <a:solidFill>
            <a:schemeClr val="accent5">
              <a:lumMod val="20000"/>
              <a:lumOff val="80000"/>
            </a:schemeClr>
          </a:solidFill>
        </p:spPr>
        <p:txBody>
          <a:bodyPr/>
          <a:lstStyle>
            <a:lvl1pPr marL="0" indent="0">
              <a:buNone/>
              <a:defRPr sz="1200">
                <a:solidFill>
                  <a:schemeClr val="tx2"/>
                </a:solidFill>
              </a:defRPr>
            </a:lvl1pPr>
            <a:lvl2pPr marL="171450" indent="0">
              <a:buNone/>
              <a:defRPr sz="1200"/>
            </a:lvl2pPr>
            <a:lvl3pPr marL="355600" indent="0">
              <a:buNone/>
              <a:defRPr sz="1200"/>
            </a:lvl3pPr>
            <a:lvl4pPr marL="538162" indent="0">
              <a:buNone/>
              <a:defRPr sz="1200"/>
            </a:lvl4pPr>
            <a:lvl5pPr marL="709612" indent="0">
              <a:buNone/>
              <a:defRPr sz="1200"/>
            </a:lvl5pPr>
          </a:lstStyle>
          <a:p>
            <a:pPr lvl="0"/>
            <a:r>
              <a:rPr lang="en-GB"/>
              <a:t>Click to edit Master text styles</a:t>
            </a:r>
          </a:p>
        </p:txBody>
      </p:sp>
      <p:cxnSp>
        <p:nvCxnSpPr>
          <p:cNvPr id="4" name="Straight Connector 3"/>
          <p:cNvCxnSpPr/>
          <p:nvPr/>
        </p:nvCxnSpPr>
        <p:spPr>
          <a:xfrm>
            <a:off x="0" y="5000625"/>
            <a:ext cx="9142413"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6" name="TextBox 7"/>
          <p:cNvSpPr txBox="1">
            <a:spLocks noChangeArrowheads="1"/>
          </p:cNvSpPr>
          <p:nvPr/>
        </p:nvSpPr>
        <p:spPr bwMode="auto">
          <a:xfrm>
            <a:off x="3808413" y="4829175"/>
            <a:ext cx="48768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eaLnBrk="1" hangingPunct="1"/>
            <a:r>
              <a:rPr lang="en-US" altLang="en-US" sz="600"/>
              <a:t>Hays Commercial-in-Confidence</a:t>
            </a:r>
          </a:p>
        </p:txBody>
      </p:sp>
      <p:sp>
        <p:nvSpPr>
          <p:cNvPr id="18" name="Content Placeholder 2"/>
          <p:cNvSpPr>
            <a:spLocks noGrp="1"/>
          </p:cNvSpPr>
          <p:nvPr>
            <p:ph idx="1"/>
          </p:nvPr>
        </p:nvSpPr>
        <p:spPr>
          <a:xfrm>
            <a:off x="536446" y="1687285"/>
            <a:ext cx="5761139" cy="397382"/>
          </a:xfrm>
        </p:spPr>
        <p:txBody>
          <a:bodyPr lIns="0" tIns="0" rIns="0"/>
          <a:lstStyle>
            <a:lvl1pPr marL="0" indent="0">
              <a:buClr>
                <a:schemeClr val="bg2"/>
              </a:buClr>
              <a:buFont typeface="Arial" pitchFamily="34" charset="0"/>
              <a:buNone/>
              <a:defRPr sz="800" b="1">
                <a:solidFill>
                  <a:schemeClr val="tx2"/>
                </a:solidFill>
              </a:defRPr>
            </a:lvl1pPr>
            <a:lvl2pPr marL="180975" indent="0">
              <a:buClr>
                <a:schemeClr val="bg2"/>
              </a:buClr>
              <a:buFont typeface="Arial" pitchFamily="34" charset="0"/>
              <a:buNone/>
              <a:defRPr sz="800" b="1">
                <a:solidFill>
                  <a:schemeClr val="tx2"/>
                </a:solidFill>
              </a:defRPr>
            </a:lvl2pPr>
            <a:lvl3pPr marL="352425" indent="0">
              <a:buClr>
                <a:schemeClr val="bg2"/>
              </a:buClr>
              <a:buFont typeface="Arial" pitchFamily="34" charset="0"/>
              <a:buNone/>
              <a:defRPr sz="800" b="1">
                <a:solidFill>
                  <a:schemeClr val="tx2"/>
                </a:solidFill>
              </a:defRPr>
            </a:lvl3pPr>
            <a:lvl4pPr marL="528638" indent="0">
              <a:buClr>
                <a:schemeClr val="bg2"/>
              </a:buClr>
              <a:buFont typeface="Arial" pitchFamily="34" charset="0"/>
              <a:buNone/>
              <a:tabLst>
                <a:tab pos="628650" algn="l"/>
              </a:tabLst>
              <a:defRPr sz="800" b="1">
                <a:solidFill>
                  <a:schemeClr val="tx2"/>
                </a:solidFill>
              </a:defRPr>
            </a:lvl4pPr>
            <a:lvl5pPr marL="720725" indent="0">
              <a:buClr>
                <a:schemeClr val="bg2"/>
              </a:buClr>
              <a:buFont typeface="Arial" pitchFamily="34" charset="0"/>
              <a:buNone/>
              <a:defRPr sz="800" b="1">
                <a:solidFill>
                  <a:schemeClr val="tx2"/>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71BD20C8-23F2-364D-9F16-7AF4F2DC37C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433071" y="261393"/>
            <a:ext cx="1864284" cy="474469"/>
          </a:xfrm>
          <a:prstGeom prst="rect">
            <a:avLst/>
          </a:prstGeom>
        </p:spPr>
      </p:pic>
      <p:sp>
        <p:nvSpPr>
          <p:cNvPr id="11" name="Rectangle 10">
            <a:extLst>
              <a:ext uri="{FF2B5EF4-FFF2-40B4-BE49-F238E27FC236}">
                <a16:creationId xmlns:a16="http://schemas.microsoft.com/office/drawing/2014/main" id="{8059B51F-3C0A-D541-940B-18BE2DC1218A}"/>
              </a:ext>
            </a:extLst>
          </p:cNvPr>
          <p:cNvSpPr/>
          <p:nvPr userDrawn="1"/>
        </p:nvSpPr>
        <p:spPr>
          <a:xfrm>
            <a:off x="-11432" y="-4549"/>
            <a:ext cx="9159368" cy="253242"/>
          </a:xfrm>
          <a:prstGeom prst="rect">
            <a:avLst/>
          </a:prstGeom>
          <a:solidFill>
            <a:schemeClr val="accent5"/>
          </a:solidFill>
          <a:ln>
            <a:noFill/>
          </a:ln>
        </p:spPr>
        <p:style>
          <a:lnRef idx="2">
            <a:schemeClr val="accent1"/>
          </a:lnRef>
          <a:fillRef idx="1">
            <a:schemeClr val="lt1"/>
          </a:fillRef>
          <a:effectRef idx="0">
            <a:schemeClr val="accent1"/>
          </a:effectRef>
          <a:fontRef idx="minor">
            <a:schemeClr val="dk1"/>
          </a:fontRef>
        </p:style>
        <p:txBody>
          <a:bodyPr anchor="ctr"/>
          <a:lstStyle/>
          <a:p>
            <a:pPr algn="ctr" eaLnBrk="1" fontAlgn="auto" hangingPunct="1">
              <a:spcBef>
                <a:spcPts val="0"/>
              </a:spcBef>
              <a:spcAft>
                <a:spcPts val="0"/>
              </a:spcAft>
              <a:defRPr/>
            </a:pPr>
            <a:endParaRPr lang="en-US"/>
          </a:p>
        </p:txBody>
      </p:sp>
      <p:sp>
        <p:nvSpPr>
          <p:cNvPr id="12" name="TextBox 11">
            <a:extLst>
              <a:ext uri="{FF2B5EF4-FFF2-40B4-BE49-F238E27FC236}">
                <a16:creationId xmlns:a16="http://schemas.microsoft.com/office/drawing/2014/main" id="{F31905F0-9AFA-484A-A934-18D803A68C87}"/>
              </a:ext>
            </a:extLst>
          </p:cNvPr>
          <p:cNvSpPr txBox="1">
            <a:spLocks noChangeArrowheads="1"/>
          </p:cNvSpPr>
          <p:nvPr userDrawn="1"/>
        </p:nvSpPr>
        <p:spPr bwMode="auto">
          <a:xfrm>
            <a:off x="7780338" y="41821"/>
            <a:ext cx="825500" cy="153988"/>
          </a:xfrm>
          <a:prstGeom prst="rect">
            <a:avLst/>
          </a:prstGeom>
          <a:noFill/>
          <a:ln>
            <a:noFill/>
          </a:ln>
          <a:extLst>
            <a:ext uri="{909E8E84-426E-40dd-AFC4-6F175D3DCCD1}"/>
            <a:ext uri="{91240B29-F687-4f45-9708-019B960494DF}"/>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sz="1000" b="1">
                <a:solidFill>
                  <a:schemeClr val="bg1"/>
                </a:solidFill>
              </a:rPr>
              <a:t>CASE STUDY</a:t>
            </a:r>
          </a:p>
        </p:txBody>
      </p:sp>
      <p:sp>
        <p:nvSpPr>
          <p:cNvPr id="38" name="Text Placeholder 30">
            <a:extLst>
              <a:ext uri="{FF2B5EF4-FFF2-40B4-BE49-F238E27FC236}">
                <a16:creationId xmlns:a16="http://schemas.microsoft.com/office/drawing/2014/main" id="{A65CCDD6-FB88-DC44-82A0-B40206767B33}"/>
              </a:ext>
            </a:extLst>
          </p:cNvPr>
          <p:cNvSpPr>
            <a:spLocks noGrp="1"/>
          </p:cNvSpPr>
          <p:nvPr>
            <p:ph type="body" sz="quarter" idx="17" hasCustomPrompt="1"/>
          </p:nvPr>
        </p:nvSpPr>
        <p:spPr>
          <a:xfrm>
            <a:off x="530225" y="2380192"/>
            <a:ext cx="1857518" cy="2237644"/>
          </a:xfrm>
          <a:ln w="12700">
            <a:solidFill>
              <a:schemeClr val="accent5"/>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39" name="Text Placeholder 30">
            <a:extLst>
              <a:ext uri="{FF2B5EF4-FFF2-40B4-BE49-F238E27FC236}">
                <a16:creationId xmlns:a16="http://schemas.microsoft.com/office/drawing/2014/main" id="{F698D780-8261-E740-8E08-DAD224E725FF}"/>
              </a:ext>
            </a:extLst>
          </p:cNvPr>
          <p:cNvSpPr>
            <a:spLocks noGrp="1"/>
          </p:cNvSpPr>
          <p:nvPr>
            <p:ph type="body" sz="quarter" idx="18" hasCustomPrompt="1"/>
          </p:nvPr>
        </p:nvSpPr>
        <p:spPr>
          <a:xfrm>
            <a:off x="2486616" y="2380192"/>
            <a:ext cx="1857518" cy="2237644"/>
          </a:xfrm>
          <a:ln w="12700">
            <a:solidFill>
              <a:schemeClr val="accent5"/>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40" name="Text Placeholder 30">
            <a:extLst>
              <a:ext uri="{FF2B5EF4-FFF2-40B4-BE49-F238E27FC236}">
                <a16:creationId xmlns:a16="http://schemas.microsoft.com/office/drawing/2014/main" id="{9F5B53B6-8695-9446-A7E5-74DA54B8A23A}"/>
              </a:ext>
            </a:extLst>
          </p:cNvPr>
          <p:cNvSpPr>
            <a:spLocks noGrp="1"/>
          </p:cNvSpPr>
          <p:nvPr>
            <p:ph type="body" sz="quarter" idx="19" hasCustomPrompt="1"/>
          </p:nvPr>
        </p:nvSpPr>
        <p:spPr>
          <a:xfrm>
            <a:off x="4435050" y="2380192"/>
            <a:ext cx="1856315" cy="2237644"/>
          </a:xfrm>
          <a:ln w="12700">
            <a:solidFill>
              <a:schemeClr val="accent5"/>
            </a:solidFill>
          </a:ln>
        </p:spPr>
        <p:txBody>
          <a:bodyPr lIns="90000" tIns="46800" rIns="90000" bIns="46800"/>
          <a:lstStyle>
            <a:lvl1pPr marL="0" indent="0">
              <a:buNone/>
              <a:defRPr sz="800" b="0">
                <a:solidFill>
                  <a:schemeClr val="tx1"/>
                </a:solidFill>
              </a:defRPr>
            </a:lvl1pPr>
            <a:lvl2pPr marL="171450" indent="0">
              <a:buNone/>
              <a:defRPr sz="1100" b="1">
                <a:solidFill>
                  <a:schemeClr val="tx2"/>
                </a:solidFill>
              </a:defRPr>
            </a:lvl2pPr>
            <a:lvl3pPr marL="355600" indent="0">
              <a:buNone/>
              <a:defRPr sz="1100" b="1">
                <a:solidFill>
                  <a:schemeClr val="tx2"/>
                </a:solidFill>
              </a:defRPr>
            </a:lvl3pPr>
            <a:lvl4pPr marL="538162" indent="0">
              <a:buNone/>
              <a:defRPr sz="1100" b="1">
                <a:solidFill>
                  <a:schemeClr val="tx2"/>
                </a:solidFill>
              </a:defRPr>
            </a:lvl4pPr>
            <a:lvl5pPr marL="709612" indent="0">
              <a:buNone/>
              <a:defRPr sz="1100" b="1">
                <a:solidFill>
                  <a:schemeClr val="tx2"/>
                </a:solidFill>
              </a:defRPr>
            </a:lvl5pPr>
          </a:lstStyle>
          <a:p>
            <a:pPr lvl="0"/>
            <a:r>
              <a:rPr lang="en-GB"/>
              <a:t>Click to edit master</a:t>
            </a:r>
          </a:p>
        </p:txBody>
      </p:sp>
      <p:sp>
        <p:nvSpPr>
          <p:cNvPr id="42" name="Rectangle 41">
            <a:extLst>
              <a:ext uri="{FF2B5EF4-FFF2-40B4-BE49-F238E27FC236}">
                <a16:creationId xmlns:a16="http://schemas.microsoft.com/office/drawing/2014/main" id="{02334C78-7E9E-3042-9C89-1852809EBC3C}"/>
              </a:ext>
            </a:extLst>
          </p:cNvPr>
          <p:cNvSpPr/>
          <p:nvPr userDrawn="1"/>
        </p:nvSpPr>
        <p:spPr>
          <a:xfrm>
            <a:off x="-10159" y="1016042"/>
            <a:ext cx="9176124" cy="409580"/>
          </a:xfrm>
          <a:prstGeom prst="rect">
            <a:avLst/>
          </a:prstGeom>
          <a:solidFill>
            <a:schemeClr val="accent5">
              <a:alpha val="6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a:t>
            </a:r>
          </a:p>
        </p:txBody>
      </p:sp>
      <p:sp>
        <p:nvSpPr>
          <p:cNvPr id="17" name="Title 1"/>
          <p:cNvSpPr>
            <a:spLocks noGrp="1"/>
          </p:cNvSpPr>
          <p:nvPr>
            <p:ph type="title" hasCustomPrompt="1"/>
          </p:nvPr>
        </p:nvSpPr>
        <p:spPr>
          <a:xfrm>
            <a:off x="538301" y="1137311"/>
            <a:ext cx="8059481" cy="213113"/>
          </a:xfrm>
        </p:spPr>
        <p:txBody>
          <a:bodyPr anchor="t"/>
          <a:lstStyle>
            <a:lvl1pPr>
              <a:lnSpc>
                <a:spcPct val="80000"/>
              </a:lnSpc>
              <a:defRPr>
                <a:solidFill>
                  <a:schemeClr val="bg1"/>
                </a:solidFill>
              </a:defRPr>
            </a:lvl1pPr>
          </a:lstStyle>
          <a:p>
            <a:r>
              <a:rPr lang="en-US"/>
              <a:t>CLICK TO EDIT MASTER TITLE STYLE</a:t>
            </a:r>
          </a:p>
        </p:txBody>
      </p:sp>
      <p:sp>
        <p:nvSpPr>
          <p:cNvPr id="20" name="Rectangle 19">
            <a:extLst>
              <a:ext uri="{FF2B5EF4-FFF2-40B4-BE49-F238E27FC236}">
                <a16:creationId xmlns:a16="http://schemas.microsoft.com/office/drawing/2014/main" id="{BBDC8C64-2A4B-2246-ABE5-7ED9F5F6357B}"/>
              </a:ext>
            </a:extLst>
          </p:cNvPr>
          <p:cNvSpPr/>
          <p:nvPr/>
        </p:nvSpPr>
        <p:spPr>
          <a:xfrm>
            <a:off x="530226" y="2152192"/>
            <a:ext cx="1859372" cy="228470"/>
          </a:xfrm>
          <a:prstGeom prst="rect">
            <a:avLst/>
          </a:prstGeom>
          <a:solidFill>
            <a:schemeClr val="accent5"/>
          </a:solidFill>
          <a:ln w="127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Challenges</a:t>
            </a:r>
          </a:p>
        </p:txBody>
      </p:sp>
      <p:sp>
        <p:nvSpPr>
          <p:cNvPr id="21" name="Rectangle 20">
            <a:extLst>
              <a:ext uri="{FF2B5EF4-FFF2-40B4-BE49-F238E27FC236}">
                <a16:creationId xmlns:a16="http://schemas.microsoft.com/office/drawing/2014/main" id="{E74321ED-A3A2-8C43-AD43-E15FA76E8F8E}"/>
              </a:ext>
            </a:extLst>
          </p:cNvPr>
          <p:cNvSpPr/>
          <p:nvPr/>
        </p:nvSpPr>
        <p:spPr>
          <a:xfrm>
            <a:off x="2486074" y="2152191"/>
            <a:ext cx="1857517" cy="228470"/>
          </a:xfrm>
          <a:prstGeom prst="rect">
            <a:avLst/>
          </a:prstGeom>
          <a:solidFill>
            <a:schemeClr val="accent5"/>
          </a:solidFill>
          <a:ln w="127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Solutions</a:t>
            </a:r>
          </a:p>
        </p:txBody>
      </p:sp>
      <p:sp>
        <p:nvSpPr>
          <p:cNvPr id="22" name="Rectangle 21">
            <a:extLst>
              <a:ext uri="{FF2B5EF4-FFF2-40B4-BE49-F238E27FC236}">
                <a16:creationId xmlns:a16="http://schemas.microsoft.com/office/drawing/2014/main" id="{1A96F0B5-E97C-004A-8348-4223637954FC}"/>
              </a:ext>
            </a:extLst>
          </p:cNvPr>
          <p:cNvSpPr/>
          <p:nvPr/>
        </p:nvSpPr>
        <p:spPr>
          <a:xfrm>
            <a:off x="4433848" y="2152190"/>
            <a:ext cx="1857517" cy="228470"/>
          </a:xfrm>
          <a:prstGeom prst="rect">
            <a:avLst/>
          </a:prstGeom>
          <a:solidFill>
            <a:schemeClr val="accent5"/>
          </a:solidFill>
          <a:ln w="12700">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r>
              <a:rPr lang="en-GB" sz="1000" b="1">
                <a:solidFill>
                  <a:schemeClr val="bg1"/>
                </a:solidFill>
              </a:rPr>
              <a:t>Outcomes</a:t>
            </a:r>
          </a:p>
        </p:txBody>
      </p:sp>
      <p:pic>
        <p:nvPicPr>
          <p:cNvPr id="48" name="Picture 47">
            <a:extLst>
              <a:ext uri="{FF2B5EF4-FFF2-40B4-BE49-F238E27FC236}">
                <a16:creationId xmlns:a16="http://schemas.microsoft.com/office/drawing/2014/main" id="{374930DA-0EA0-474C-83EC-B751B05AFCAC}"/>
              </a:ext>
            </a:extLst>
          </p:cNvPr>
          <p:cNvPicPr>
            <a:picLocks noChangeAspect="1"/>
          </p:cNvPicPr>
          <p:nvPr userDrawn="1"/>
        </p:nvPicPr>
        <p:blipFill>
          <a:blip r:embed="rId5"/>
          <a:srcRect/>
          <a:stretch/>
        </p:blipFill>
        <p:spPr>
          <a:xfrm>
            <a:off x="2062335" y="4196711"/>
            <a:ext cx="246251" cy="321083"/>
          </a:xfrm>
          <a:prstGeom prst="rect">
            <a:avLst/>
          </a:prstGeom>
        </p:spPr>
      </p:pic>
      <p:pic>
        <p:nvPicPr>
          <p:cNvPr id="49" name="Picture 48" descr="A picture containing text, silhouette, vector graphics&#10;&#10;Description automatically generated">
            <a:extLst>
              <a:ext uri="{FF2B5EF4-FFF2-40B4-BE49-F238E27FC236}">
                <a16:creationId xmlns:a16="http://schemas.microsoft.com/office/drawing/2014/main" id="{0DE98DC8-23A5-B045-9F04-DDC5EB0E2E6A}"/>
              </a:ext>
            </a:extLst>
          </p:cNvPr>
          <p:cNvPicPr>
            <a:picLocks noChangeAspect="1"/>
          </p:cNvPicPr>
          <p:nvPr userDrawn="1"/>
        </p:nvPicPr>
        <p:blipFill>
          <a:blip r:embed="rId6"/>
          <a:srcRect/>
          <a:stretch/>
        </p:blipFill>
        <p:spPr>
          <a:xfrm>
            <a:off x="4048496" y="4199843"/>
            <a:ext cx="182194" cy="292961"/>
          </a:xfrm>
          <a:prstGeom prst="rect">
            <a:avLst/>
          </a:prstGeom>
        </p:spPr>
      </p:pic>
      <p:pic>
        <p:nvPicPr>
          <p:cNvPr id="50" name="Picture 49">
            <a:extLst>
              <a:ext uri="{FF2B5EF4-FFF2-40B4-BE49-F238E27FC236}">
                <a16:creationId xmlns:a16="http://schemas.microsoft.com/office/drawing/2014/main" id="{61940078-B1BA-2149-9BB5-B8098915ED0C}"/>
              </a:ext>
            </a:extLst>
          </p:cNvPr>
          <p:cNvPicPr>
            <a:picLocks noChangeAspect="1"/>
          </p:cNvPicPr>
          <p:nvPr userDrawn="1"/>
        </p:nvPicPr>
        <p:blipFill>
          <a:blip r:embed="rId7"/>
          <a:srcRect/>
          <a:stretch/>
        </p:blipFill>
        <p:spPr>
          <a:xfrm>
            <a:off x="5833320" y="4216166"/>
            <a:ext cx="370548" cy="303175"/>
          </a:xfrm>
          <a:prstGeom prst="rect">
            <a:avLst/>
          </a:prstGeom>
        </p:spPr>
      </p:pic>
    </p:spTree>
    <p:extLst>
      <p:ext uri="{BB962C8B-B14F-4D97-AF65-F5344CB8AC3E}">
        <p14:creationId xmlns:p14="http://schemas.microsoft.com/office/powerpoint/2010/main" val="1956955054"/>
      </p:ext>
    </p:extLst>
  </p:cSld>
  <p:clrMapOvr>
    <a:masterClrMapping/>
  </p:clrMapOvr>
  <p:extLst>
    <p:ext uri="{DCECCB84-F9BA-43D5-87BE-67443E8EF086}">
      <p15:sldGuideLst xmlns:p15="http://schemas.microsoft.com/office/powerpoint/2012/main">
        <p15:guide id="1" orient="horz" pos="808">
          <p15:clr>
            <a:srgbClr val="FBAE40"/>
          </p15:clr>
        </p15:guide>
        <p15:guide id="2" pos="334">
          <p15:clr>
            <a:srgbClr val="FBAE40"/>
          </p15:clr>
        </p15:guide>
        <p15:guide id="3" pos="5420">
          <p15:clr>
            <a:srgbClr val="FBAE40"/>
          </p15:clr>
        </p15:guide>
        <p15:guide id="4" orient="horz" pos="1002">
          <p15:clr>
            <a:srgbClr val="FBAE40"/>
          </p15:clr>
        </p15:guide>
        <p15:guide id="5" orient="horz" pos="523">
          <p15:clr>
            <a:srgbClr val="FBAE40"/>
          </p15:clr>
        </p15:guide>
        <p15:guide id="7" orient="horz" pos="290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Blank slide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56792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40">
          <p15:clr>
            <a:srgbClr val="FBAE40"/>
          </p15:clr>
        </p15:guide>
        <p15:guide id="4" pos="5420">
          <p15:clr>
            <a:srgbClr val="FBAE40"/>
          </p15:clr>
        </p15:guide>
        <p15:guide id="5" orient="horz" pos="342">
          <p15:clr>
            <a:srgbClr val="FBAE40"/>
          </p15:clr>
        </p15:guide>
        <p15:guide id="6" orient="horz" pos="29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CB7B0607-4A1F-E047-95E8-5AD444E002C9}"/>
              </a:ext>
            </a:extLst>
          </p:cNvPr>
          <p:cNvSpPr>
            <a:spLocks noGrp="1" noChangeArrowheads="1"/>
          </p:cNvSpPr>
          <p:nvPr>
            <p:ph type="ctrTitle" hasCustomPrompt="1"/>
          </p:nvPr>
        </p:nvSpPr>
        <p:spPr>
          <a:xfrm>
            <a:off x="257089" y="958850"/>
            <a:ext cx="3688610" cy="2059923"/>
          </a:xfrm>
        </p:spPr>
        <p:txBody>
          <a:bodyPr lIns="0" tIns="0" rIns="0" bIns="0" anchor="b">
            <a:noAutofit/>
          </a:bodyPr>
          <a:lstStyle>
            <a:lvl1pPr>
              <a:lnSpc>
                <a:spcPct val="85000"/>
              </a:lnSpc>
              <a:defRPr sz="3600"/>
            </a:lvl1pPr>
          </a:lstStyle>
          <a:p>
            <a:r>
              <a:rPr lang="en-US"/>
              <a:t>CLICK TO EDIT MASTER TITLE STYLE</a:t>
            </a:r>
          </a:p>
        </p:txBody>
      </p:sp>
      <p:sp>
        <p:nvSpPr>
          <p:cNvPr id="14" name="Rectangle 3">
            <a:extLst>
              <a:ext uri="{FF2B5EF4-FFF2-40B4-BE49-F238E27FC236}">
                <a16:creationId xmlns:a16="http://schemas.microsoft.com/office/drawing/2014/main" id="{66B3176E-C959-6146-89FC-BE9FC41ACEC1}"/>
              </a:ext>
            </a:extLst>
          </p:cNvPr>
          <p:cNvSpPr>
            <a:spLocks noGrp="1" noChangeArrowheads="1"/>
          </p:cNvSpPr>
          <p:nvPr>
            <p:ph type="subTitle" idx="1"/>
          </p:nvPr>
        </p:nvSpPr>
        <p:spPr>
          <a:xfrm>
            <a:off x="257089" y="3221672"/>
            <a:ext cx="3676084" cy="661396"/>
          </a:xfrm>
        </p:spPr>
        <p:txBody>
          <a:bodyPr lIns="0" tIns="0" rIns="0" bIns="0">
            <a:noAutofit/>
          </a:bodyPr>
          <a:lstStyle>
            <a:lvl1pPr marL="0" indent="0">
              <a:buNone/>
              <a:defRPr sz="1200" b="0">
                <a:solidFill>
                  <a:schemeClr val="tx1"/>
                </a:solidFill>
              </a:defRPr>
            </a:lvl1pPr>
          </a:lstStyle>
          <a:p>
            <a:r>
              <a:rPr lang="en-US"/>
              <a:t>Click to edit Master subtitle style</a:t>
            </a:r>
          </a:p>
        </p:txBody>
      </p:sp>
      <p:pic>
        <p:nvPicPr>
          <p:cNvPr id="10" name="Picture 9" descr="Text, logo&#10;&#10;Description automatically generated">
            <a:extLst>
              <a:ext uri="{FF2B5EF4-FFF2-40B4-BE49-F238E27FC236}">
                <a16:creationId xmlns:a16="http://schemas.microsoft.com/office/drawing/2014/main" id="{8976E6D5-CA05-D68E-30A3-943299BB11B3}"/>
              </a:ext>
            </a:extLst>
          </p:cNvPr>
          <p:cNvPicPr>
            <a:picLocks noChangeAspect="1"/>
          </p:cNvPicPr>
          <p:nvPr/>
        </p:nvPicPr>
        <p:blipFill>
          <a:blip r:embed="rId3"/>
          <a:stretch>
            <a:fillRect/>
          </a:stretch>
        </p:blipFill>
        <p:spPr>
          <a:xfrm>
            <a:off x="46458" y="51209"/>
            <a:ext cx="2141126" cy="645375"/>
          </a:xfrm>
          <a:prstGeom prst="rect">
            <a:avLst/>
          </a:prstGeom>
        </p:spPr>
      </p:pic>
    </p:spTree>
    <p:extLst>
      <p:ext uri="{BB962C8B-B14F-4D97-AF65-F5344CB8AC3E}">
        <p14:creationId xmlns:p14="http://schemas.microsoft.com/office/powerpoint/2010/main" val="2917862460"/>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Text, logo&#10;&#10;Description automatically generated">
            <a:extLst>
              <a:ext uri="{FF2B5EF4-FFF2-40B4-BE49-F238E27FC236}">
                <a16:creationId xmlns:a16="http://schemas.microsoft.com/office/drawing/2014/main" id="{660E2651-2248-32E7-1E08-04F3F94A72BC}"/>
              </a:ext>
            </a:extLst>
          </p:cNvPr>
          <p:cNvPicPr>
            <a:picLocks noChangeAspect="1"/>
          </p:cNvPicPr>
          <p:nvPr/>
        </p:nvPicPr>
        <p:blipFill>
          <a:blip r:embed="rId3"/>
          <a:stretch>
            <a:fillRect/>
          </a:stretch>
        </p:blipFill>
        <p:spPr>
          <a:xfrm>
            <a:off x="46458" y="51209"/>
            <a:ext cx="2141126" cy="645375"/>
          </a:xfrm>
          <a:prstGeom prst="rect">
            <a:avLst/>
          </a:prstGeom>
        </p:spPr>
      </p:pic>
      <p:sp>
        <p:nvSpPr>
          <p:cNvPr id="7" name="Rectangle 2">
            <a:extLst>
              <a:ext uri="{FF2B5EF4-FFF2-40B4-BE49-F238E27FC236}">
                <a16:creationId xmlns:a16="http://schemas.microsoft.com/office/drawing/2014/main" id="{FDFC81E2-3377-3553-FD5C-6090DA45F0A7}"/>
              </a:ext>
            </a:extLst>
          </p:cNvPr>
          <p:cNvSpPr>
            <a:spLocks noGrp="1" noChangeArrowheads="1"/>
          </p:cNvSpPr>
          <p:nvPr>
            <p:ph type="ctrTitle" hasCustomPrompt="1"/>
          </p:nvPr>
        </p:nvSpPr>
        <p:spPr>
          <a:xfrm>
            <a:off x="257089" y="958850"/>
            <a:ext cx="3688610" cy="2059923"/>
          </a:xfrm>
        </p:spPr>
        <p:txBody>
          <a:bodyPr lIns="0" tIns="0" rIns="0" bIns="0" anchor="b">
            <a:noAutofit/>
          </a:bodyPr>
          <a:lstStyle>
            <a:lvl1pPr>
              <a:lnSpc>
                <a:spcPct val="85000"/>
              </a:lnSpc>
              <a:defRPr sz="3600"/>
            </a:lvl1pPr>
          </a:lstStyle>
          <a:p>
            <a:r>
              <a:rPr lang="en-US"/>
              <a:t>CLICK TO EDIT MASTER TITLE STYLE</a:t>
            </a:r>
          </a:p>
        </p:txBody>
      </p:sp>
      <p:sp>
        <p:nvSpPr>
          <p:cNvPr id="8" name="Rectangle 3">
            <a:extLst>
              <a:ext uri="{FF2B5EF4-FFF2-40B4-BE49-F238E27FC236}">
                <a16:creationId xmlns:a16="http://schemas.microsoft.com/office/drawing/2014/main" id="{E4C29651-064B-07D3-7084-FB99C3D7269E}"/>
              </a:ext>
            </a:extLst>
          </p:cNvPr>
          <p:cNvSpPr>
            <a:spLocks noGrp="1" noChangeArrowheads="1"/>
          </p:cNvSpPr>
          <p:nvPr>
            <p:ph type="subTitle" idx="1"/>
          </p:nvPr>
        </p:nvSpPr>
        <p:spPr>
          <a:xfrm>
            <a:off x="257089" y="3221672"/>
            <a:ext cx="3676084" cy="661396"/>
          </a:xfrm>
        </p:spPr>
        <p:txBody>
          <a:bodyPr lIns="0" tIns="0" rIns="0" bIns="0">
            <a:noAutofit/>
          </a:bodyPr>
          <a:lstStyle>
            <a:lvl1pPr marL="0" indent="0">
              <a:buNone/>
              <a:defRPr sz="1200" b="0">
                <a:solidFill>
                  <a:schemeClr val="tx1"/>
                </a:solidFill>
              </a:defRPr>
            </a:lvl1pPr>
          </a:lstStyle>
          <a:p>
            <a:r>
              <a:rPr lang="en-US"/>
              <a:t>Click to edit Master subtitle style</a:t>
            </a:r>
          </a:p>
        </p:txBody>
      </p:sp>
    </p:spTree>
    <p:extLst>
      <p:ext uri="{BB962C8B-B14F-4D97-AF65-F5344CB8AC3E}">
        <p14:creationId xmlns:p14="http://schemas.microsoft.com/office/powerpoint/2010/main" val="296847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Text, logo&#10;&#10;Description automatically generated">
            <a:extLst>
              <a:ext uri="{FF2B5EF4-FFF2-40B4-BE49-F238E27FC236}">
                <a16:creationId xmlns:a16="http://schemas.microsoft.com/office/drawing/2014/main" id="{0A075F49-68AE-9A8A-ED72-F8E6A6BD5B70}"/>
              </a:ext>
            </a:extLst>
          </p:cNvPr>
          <p:cNvPicPr>
            <a:picLocks noChangeAspect="1"/>
          </p:cNvPicPr>
          <p:nvPr/>
        </p:nvPicPr>
        <p:blipFill>
          <a:blip r:embed="rId3"/>
          <a:stretch>
            <a:fillRect/>
          </a:stretch>
        </p:blipFill>
        <p:spPr>
          <a:xfrm>
            <a:off x="46458" y="51209"/>
            <a:ext cx="2141126" cy="645375"/>
          </a:xfrm>
          <a:prstGeom prst="rect">
            <a:avLst/>
          </a:prstGeom>
        </p:spPr>
      </p:pic>
      <p:sp>
        <p:nvSpPr>
          <p:cNvPr id="7" name="Rectangle 2">
            <a:extLst>
              <a:ext uri="{FF2B5EF4-FFF2-40B4-BE49-F238E27FC236}">
                <a16:creationId xmlns:a16="http://schemas.microsoft.com/office/drawing/2014/main" id="{D1F97BE1-1B71-3CC5-7B35-021EA3A7E015}"/>
              </a:ext>
            </a:extLst>
          </p:cNvPr>
          <p:cNvSpPr>
            <a:spLocks noGrp="1" noChangeArrowheads="1"/>
          </p:cNvSpPr>
          <p:nvPr>
            <p:ph type="ctrTitle" hasCustomPrompt="1"/>
          </p:nvPr>
        </p:nvSpPr>
        <p:spPr>
          <a:xfrm>
            <a:off x="257089" y="958850"/>
            <a:ext cx="3688610" cy="2059923"/>
          </a:xfrm>
        </p:spPr>
        <p:txBody>
          <a:bodyPr lIns="0" tIns="0" rIns="0" bIns="0" anchor="b">
            <a:noAutofit/>
          </a:bodyPr>
          <a:lstStyle>
            <a:lvl1pPr>
              <a:lnSpc>
                <a:spcPct val="85000"/>
              </a:lnSpc>
              <a:defRPr sz="3600"/>
            </a:lvl1pPr>
          </a:lstStyle>
          <a:p>
            <a:r>
              <a:rPr lang="en-US"/>
              <a:t>CLICK TO EDIT MASTER TITLE STYLE</a:t>
            </a:r>
          </a:p>
        </p:txBody>
      </p:sp>
      <p:sp>
        <p:nvSpPr>
          <p:cNvPr id="8" name="Rectangle 3">
            <a:extLst>
              <a:ext uri="{FF2B5EF4-FFF2-40B4-BE49-F238E27FC236}">
                <a16:creationId xmlns:a16="http://schemas.microsoft.com/office/drawing/2014/main" id="{C3575134-9ECD-35E0-2425-8BFB7F385BFA}"/>
              </a:ext>
            </a:extLst>
          </p:cNvPr>
          <p:cNvSpPr>
            <a:spLocks noGrp="1" noChangeArrowheads="1"/>
          </p:cNvSpPr>
          <p:nvPr>
            <p:ph type="subTitle" idx="1"/>
          </p:nvPr>
        </p:nvSpPr>
        <p:spPr>
          <a:xfrm>
            <a:off x="257089" y="3221672"/>
            <a:ext cx="3676084" cy="661396"/>
          </a:xfrm>
        </p:spPr>
        <p:txBody>
          <a:bodyPr lIns="0" tIns="0" rIns="0" bIns="0">
            <a:noAutofit/>
          </a:bodyPr>
          <a:lstStyle>
            <a:lvl1pPr marL="0" indent="0">
              <a:buNone/>
              <a:defRPr sz="1200" b="0">
                <a:solidFill>
                  <a:schemeClr val="tx1"/>
                </a:solidFill>
              </a:defRPr>
            </a:lvl1pPr>
          </a:lstStyle>
          <a:p>
            <a:r>
              <a:rPr lang="en-US"/>
              <a:t>Click to edit Master subtitle style</a:t>
            </a:r>
          </a:p>
        </p:txBody>
      </p:sp>
    </p:spTree>
    <p:extLst>
      <p:ext uri="{BB962C8B-B14F-4D97-AF65-F5344CB8AC3E}">
        <p14:creationId xmlns:p14="http://schemas.microsoft.com/office/powerpoint/2010/main" val="159239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Text, logo&#10;&#10;Description automatically generated">
            <a:extLst>
              <a:ext uri="{FF2B5EF4-FFF2-40B4-BE49-F238E27FC236}">
                <a16:creationId xmlns:a16="http://schemas.microsoft.com/office/drawing/2014/main" id="{4B077A33-BAA2-89AF-C695-DBF3F3AA286E}"/>
              </a:ext>
            </a:extLst>
          </p:cNvPr>
          <p:cNvPicPr>
            <a:picLocks noChangeAspect="1"/>
          </p:cNvPicPr>
          <p:nvPr/>
        </p:nvPicPr>
        <p:blipFill>
          <a:blip r:embed="rId3"/>
          <a:stretch>
            <a:fillRect/>
          </a:stretch>
        </p:blipFill>
        <p:spPr>
          <a:xfrm>
            <a:off x="46458" y="51209"/>
            <a:ext cx="2141126" cy="645375"/>
          </a:xfrm>
          <a:prstGeom prst="rect">
            <a:avLst/>
          </a:prstGeom>
        </p:spPr>
      </p:pic>
      <p:sp>
        <p:nvSpPr>
          <p:cNvPr id="7" name="Rectangle 2">
            <a:extLst>
              <a:ext uri="{FF2B5EF4-FFF2-40B4-BE49-F238E27FC236}">
                <a16:creationId xmlns:a16="http://schemas.microsoft.com/office/drawing/2014/main" id="{E92639AF-FADF-50DA-02A8-A905D4A843AA}"/>
              </a:ext>
            </a:extLst>
          </p:cNvPr>
          <p:cNvSpPr>
            <a:spLocks noGrp="1" noChangeArrowheads="1"/>
          </p:cNvSpPr>
          <p:nvPr>
            <p:ph type="ctrTitle" hasCustomPrompt="1"/>
          </p:nvPr>
        </p:nvSpPr>
        <p:spPr>
          <a:xfrm>
            <a:off x="257089" y="958850"/>
            <a:ext cx="3688610" cy="2059923"/>
          </a:xfrm>
        </p:spPr>
        <p:txBody>
          <a:bodyPr lIns="0" tIns="0" rIns="0" bIns="0" anchor="b">
            <a:noAutofit/>
          </a:bodyPr>
          <a:lstStyle>
            <a:lvl1pPr>
              <a:lnSpc>
                <a:spcPct val="85000"/>
              </a:lnSpc>
              <a:defRPr sz="3600"/>
            </a:lvl1pPr>
          </a:lstStyle>
          <a:p>
            <a:r>
              <a:rPr lang="en-US"/>
              <a:t>CLICK TO EDIT MASTER TITLE STYLE</a:t>
            </a:r>
          </a:p>
        </p:txBody>
      </p:sp>
      <p:sp>
        <p:nvSpPr>
          <p:cNvPr id="8" name="Rectangle 3">
            <a:extLst>
              <a:ext uri="{FF2B5EF4-FFF2-40B4-BE49-F238E27FC236}">
                <a16:creationId xmlns:a16="http://schemas.microsoft.com/office/drawing/2014/main" id="{BBFCD6B3-EAB5-1C3B-5902-8C1629B1C116}"/>
              </a:ext>
            </a:extLst>
          </p:cNvPr>
          <p:cNvSpPr>
            <a:spLocks noGrp="1" noChangeArrowheads="1"/>
          </p:cNvSpPr>
          <p:nvPr>
            <p:ph type="subTitle" idx="1"/>
          </p:nvPr>
        </p:nvSpPr>
        <p:spPr>
          <a:xfrm>
            <a:off x="257089" y="3221672"/>
            <a:ext cx="3676084" cy="661396"/>
          </a:xfrm>
        </p:spPr>
        <p:txBody>
          <a:bodyPr lIns="0" tIns="0" rIns="0" bIns="0">
            <a:noAutofit/>
          </a:bodyPr>
          <a:lstStyle>
            <a:lvl1pPr marL="0" indent="0">
              <a:buNone/>
              <a:defRPr sz="1200" b="0">
                <a:solidFill>
                  <a:schemeClr val="tx1"/>
                </a:solidFill>
              </a:defRPr>
            </a:lvl1pPr>
          </a:lstStyle>
          <a:p>
            <a:r>
              <a:rPr lang="en-US"/>
              <a:t>Click to edit Master subtitle style</a:t>
            </a:r>
          </a:p>
        </p:txBody>
      </p:sp>
    </p:spTree>
    <p:extLst>
      <p:ext uri="{BB962C8B-B14F-4D97-AF65-F5344CB8AC3E}">
        <p14:creationId xmlns:p14="http://schemas.microsoft.com/office/powerpoint/2010/main" val="21799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Text, logo&#10;&#10;Description automatically generated">
            <a:extLst>
              <a:ext uri="{FF2B5EF4-FFF2-40B4-BE49-F238E27FC236}">
                <a16:creationId xmlns:a16="http://schemas.microsoft.com/office/drawing/2014/main" id="{88FB6B44-08BE-B381-9768-B4661603F569}"/>
              </a:ext>
            </a:extLst>
          </p:cNvPr>
          <p:cNvPicPr>
            <a:picLocks noChangeAspect="1"/>
          </p:cNvPicPr>
          <p:nvPr/>
        </p:nvPicPr>
        <p:blipFill>
          <a:blip r:embed="rId3"/>
          <a:stretch>
            <a:fillRect/>
          </a:stretch>
        </p:blipFill>
        <p:spPr>
          <a:xfrm>
            <a:off x="46458" y="51209"/>
            <a:ext cx="2141126" cy="645375"/>
          </a:xfrm>
          <a:prstGeom prst="rect">
            <a:avLst/>
          </a:prstGeom>
        </p:spPr>
      </p:pic>
      <p:sp>
        <p:nvSpPr>
          <p:cNvPr id="7" name="Rectangle 2">
            <a:extLst>
              <a:ext uri="{FF2B5EF4-FFF2-40B4-BE49-F238E27FC236}">
                <a16:creationId xmlns:a16="http://schemas.microsoft.com/office/drawing/2014/main" id="{2367B34E-60CC-3EF5-1B24-25FDA87FF9C3}"/>
              </a:ext>
            </a:extLst>
          </p:cNvPr>
          <p:cNvSpPr>
            <a:spLocks noGrp="1" noChangeArrowheads="1"/>
          </p:cNvSpPr>
          <p:nvPr>
            <p:ph type="ctrTitle" hasCustomPrompt="1"/>
          </p:nvPr>
        </p:nvSpPr>
        <p:spPr>
          <a:xfrm>
            <a:off x="257089" y="958850"/>
            <a:ext cx="3688610" cy="2059923"/>
          </a:xfrm>
        </p:spPr>
        <p:txBody>
          <a:bodyPr lIns="0" tIns="0" rIns="0" bIns="0" anchor="b">
            <a:noAutofit/>
          </a:bodyPr>
          <a:lstStyle>
            <a:lvl1pPr>
              <a:lnSpc>
                <a:spcPct val="85000"/>
              </a:lnSpc>
              <a:defRPr sz="3600"/>
            </a:lvl1pPr>
          </a:lstStyle>
          <a:p>
            <a:r>
              <a:rPr lang="en-US"/>
              <a:t>CLICK TO EDIT MASTER TITLE STYLE</a:t>
            </a:r>
          </a:p>
        </p:txBody>
      </p:sp>
      <p:sp>
        <p:nvSpPr>
          <p:cNvPr id="8" name="Rectangle 3">
            <a:extLst>
              <a:ext uri="{FF2B5EF4-FFF2-40B4-BE49-F238E27FC236}">
                <a16:creationId xmlns:a16="http://schemas.microsoft.com/office/drawing/2014/main" id="{40442104-DF09-FFB3-3FA4-9B82C342CC48}"/>
              </a:ext>
            </a:extLst>
          </p:cNvPr>
          <p:cNvSpPr>
            <a:spLocks noGrp="1" noChangeArrowheads="1"/>
          </p:cNvSpPr>
          <p:nvPr>
            <p:ph type="subTitle" idx="1"/>
          </p:nvPr>
        </p:nvSpPr>
        <p:spPr>
          <a:xfrm>
            <a:off x="257089" y="3221672"/>
            <a:ext cx="3676084" cy="661396"/>
          </a:xfrm>
        </p:spPr>
        <p:txBody>
          <a:bodyPr lIns="0" tIns="0" rIns="0" bIns="0">
            <a:noAutofit/>
          </a:bodyPr>
          <a:lstStyle>
            <a:lvl1pPr marL="0" indent="0">
              <a:buNone/>
              <a:defRPr sz="1200" b="0">
                <a:solidFill>
                  <a:schemeClr val="tx1"/>
                </a:solidFill>
              </a:defRPr>
            </a:lvl1pPr>
          </a:lstStyle>
          <a:p>
            <a:r>
              <a:rPr lang="en-US"/>
              <a:t>Click to edit Master subtitle style</a:t>
            </a:r>
          </a:p>
        </p:txBody>
      </p:sp>
    </p:spTree>
    <p:extLst>
      <p:ext uri="{BB962C8B-B14F-4D97-AF65-F5344CB8AC3E}">
        <p14:creationId xmlns:p14="http://schemas.microsoft.com/office/powerpoint/2010/main" val="5896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EA83E7-BD12-C9C0-22D7-D849F460DE81}"/>
              </a:ext>
            </a:extLst>
          </p:cNvPr>
          <p:cNvPicPr>
            <a:picLocks noChangeAspect="1"/>
          </p:cNvPicPr>
          <p:nvPr/>
        </p:nvPicPr>
        <p:blipFill>
          <a:blip r:embed="rId3"/>
          <a:srcRect/>
          <a:stretch/>
        </p:blipFill>
        <p:spPr>
          <a:xfrm>
            <a:off x="46458" y="51209"/>
            <a:ext cx="2141126" cy="645375"/>
          </a:xfrm>
          <a:prstGeom prst="rect">
            <a:avLst/>
          </a:prstGeom>
        </p:spPr>
      </p:pic>
      <p:sp>
        <p:nvSpPr>
          <p:cNvPr id="5" name="Rectangle 2">
            <a:extLst>
              <a:ext uri="{FF2B5EF4-FFF2-40B4-BE49-F238E27FC236}">
                <a16:creationId xmlns:a16="http://schemas.microsoft.com/office/drawing/2014/main" id="{A4E717DE-0FEE-2370-ACD2-0B48CFBFC9BA}"/>
              </a:ext>
            </a:extLst>
          </p:cNvPr>
          <p:cNvSpPr>
            <a:spLocks noGrp="1" noChangeArrowheads="1"/>
          </p:cNvSpPr>
          <p:nvPr>
            <p:ph type="ctrTitle" hasCustomPrompt="1"/>
          </p:nvPr>
        </p:nvSpPr>
        <p:spPr>
          <a:xfrm>
            <a:off x="257089" y="958850"/>
            <a:ext cx="3688610" cy="2059923"/>
          </a:xfrm>
        </p:spPr>
        <p:txBody>
          <a:bodyPr lIns="0" tIns="0" rIns="0" bIns="0" anchor="b">
            <a:noAutofit/>
          </a:bodyPr>
          <a:lstStyle>
            <a:lvl1pPr>
              <a:lnSpc>
                <a:spcPct val="85000"/>
              </a:lnSpc>
              <a:defRPr sz="3600">
                <a:solidFill>
                  <a:schemeClr val="bg2"/>
                </a:solidFill>
              </a:defRPr>
            </a:lvl1pPr>
          </a:lstStyle>
          <a:p>
            <a:r>
              <a:rPr lang="en-US"/>
              <a:t>CLICK TO EDIT MASTER TITLE STYLE</a:t>
            </a:r>
          </a:p>
        </p:txBody>
      </p:sp>
      <p:sp>
        <p:nvSpPr>
          <p:cNvPr id="6" name="Rectangle 3">
            <a:extLst>
              <a:ext uri="{FF2B5EF4-FFF2-40B4-BE49-F238E27FC236}">
                <a16:creationId xmlns:a16="http://schemas.microsoft.com/office/drawing/2014/main" id="{D2B753F0-F9FF-E3D3-55AF-F91F4DA03813}"/>
              </a:ext>
            </a:extLst>
          </p:cNvPr>
          <p:cNvSpPr>
            <a:spLocks noGrp="1" noChangeArrowheads="1"/>
          </p:cNvSpPr>
          <p:nvPr>
            <p:ph type="subTitle" idx="1"/>
          </p:nvPr>
        </p:nvSpPr>
        <p:spPr>
          <a:xfrm>
            <a:off x="257089" y="3221672"/>
            <a:ext cx="3676084" cy="661396"/>
          </a:xfrm>
        </p:spPr>
        <p:txBody>
          <a:bodyPr lIns="0" tIns="0" rIns="0" bIns="0">
            <a:noAutofit/>
          </a:bodyPr>
          <a:lstStyle>
            <a:lvl1pPr marL="0" indent="0">
              <a:buNone/>
              <a:defRPr sz="12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338878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A7ADB5-DF46-610F-B714-834CC9FAD75B}"/>
              </a:ext>
            </a:extLst>
          </p:cNvPr>
          <p:cNvPicPr>
            <a:picLocks noChangeAspect="1"/>
          </p:cNvPicPr>
          <p:nvPr/>
        </p:nvPicPr>
        <p:blipFill>
          <a:blip r:embed="rId3"/>
          <a:srcRect/>
          <a:stretch/>
        </p:blipFill>
        <p:spPr>
          <a:xfrm>
            <a:off x="46458" y="51209"/>
            <a:ext cx="2141126" cy="645375"/>
          </a:xfrm>
          <a:prstGeom prst="rect">
            <a:avLst/>
          </a:prstGeom>
        </p:spPr>
      </p:pic>
      <p:sp>
        <p:nvSpPr>
          <p:cNvPr id="5" name="Rectangle 2">
            <a:extLst>
              <a:ext uri="{FF2B5EF4-FFF2-40B4-BE49-F238E27FC236}">
                <a16:creationId xmlns:a16="http://schemas.microsoft.com/office/drawing/2014/main" id="{64EE7B2B-1D81-402B-9908-39141655202D}"/>
              </a:ext>
            </a:extLst>
          </p:cNvPr>
          <p:cNvSpPr>
            <a:spLocks noGrp="1" noChangeArrowheads="1"/>
          </p:cNvSpPr>
          <p:nvPr>
            <p:ph type="ctrTitle" hasCustomPrompt="1"/>
          </p:nvPr>
        </p:nvSpPr>
        <p:spPr>
          <a:xfrm>
            <a:off x="257089" y="958850"/>
            <a:ext cx="3688610" cy="2059923"/>
          </a:xfrm>
        </p:spPr>
        <p:txBody>
          <a:bodyPr lIns="0" tIns="0" rIns="0" bIns="0" anchor="b">
            <a:noAutofit/>
          </a:bodyPr>
          <a:lstStyle>
            <a:lvl1pPr>
              <a:lnSpc>
                <a:spcPct val="85000"/>
              </a:lnSpc>
              <a:defRPr sz="3600">
                <a:solidFill>
                  <a:schemeClr val="bg2"/>
                </a:solidFill>
              </a:defRPr>
            </a:lvl1pPr>
          </a:lstStyle>
          <a:p>
            <a:r>
              <a:rPr lang="en-US"/>
              <a:t>CLICK TO EDIT MASTER TITLE STYLE</a:t>
            </a:r>
          </a:p>
        </p:txBody>
      </p:sp>
      <p:sp>
        <p:nvSpPr>
          <p:cNvPr id="6" name="Rectangle 3">
            <a:extLst>
              <a:ext uri="{FF2B5EF4-FFF2-40B4-BE49-F238E27FC236}">
                <a16:creationId xmlns:a16="http://schemas.microsoft.com/office/drawing/2014/main" id="{A1CAFA8A-CC78-8050-2AD4-31F83B2CF7B2}"/>
              </a:ext>
            </a:extLst>
          </p:cNvPr>
          <p:cNvSpPr>
            <a:spLocks noGrp="1" noChangeArrowheads="1"/>
          </p:cNvSpPr>
          <p:nvPr>
            <p:ph type="subTitle" idx="1"/>
          </p:nvPr>
        </p:nvSpPr>
        <p:spPr>
          <a:xfrm>
            <a:off x="257089" y="3221672"/>
            <a:ext cx="3676084" cy="661396"/>
          </a:xfrm>
        </p:spPr>
        <p:txBody>
          <a:bodyPr lIns="0" tIns="0" rIns="0" bIns="0">
            <a:noAutofit/>
          </a:bodyPr>
          <a:lstStyle>
            <a:lvl1pPr marL="0" indent="0">
              <a:buNone/>
              <a:defRPr sz="12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128691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A9F6D6-1862-A239-3306-AF80E750D263}"/>
              </a:ext>
            </a:extLst>
          </p:cNvPr>
          <p:cNvPicPr>
            <a:picLocks noChangeAspect="1"/>
          </p:cNvPicPr>
          <p:nvPr/>
        </p:nvPicPr>
        <p:blipFill>
          <a:blip r:embed="rId3"/>
          <a:srcRect/>
          <a:stretch/>
        </p:blipFill>
        <p:spPr>
          <a:xfrm>
            <a:off x="46458" y="51209"/>
            <a:ext cx="2141126" cy="645375"/>
          </a:xfrm>
          <a:prstGeom prst="rect">
            <a:avLst/>
          </a:prstGeom>
        </p:spPr>
      </p:pic>
      <p:sp>
        <p:nvSpPr>
          <p:cNvPr id="5" name="Rectangle 2">
            <a:extLst>
              <a:ext uri="{FF2B5EF4-FFF2-40B4-BE49-F238E27FC236}">
                <a16:creationId xmlns:a16="http://schemas.microsoft.com/office/drawing/2014/main" id="{C94889EC-4860-EA99-DE32-AC9C8C64B446}"/>
              </a:ext>
            </a:extLst>
          </p:cNvPr>
          <p:cNvSpPr>
            <a:spLocks noGrp="1" noChangeArrowheads="1"/>
          </p:cNvSpPr>
          <p:nvPr>
            <p:ph type="ctrTitle" hasCustomPrompt="1"/>
          </p:nvPr>
        </p:nvSpPr>
        <p:spPr>
          <a:xfrm>
            <a:off x="257089" y="958850"/>
            <a:ext cx="3688610" cy="2059923"/>
          </a:xfrm>
        </p:spPr>
        <p:txBody>
          <a:bodyPr lIns="0" tIns="0" rIns="0" bIns="0" anchor="b">
            <a:noAutofit/>
          </a:bodyPr>
          <a:lstStyle>
            <a:lvl1pPr>
              <a:lnSpc>
                <a:spcPct val="85000"/>
              </a:lnSpc>
              <a:defRPr sz="3600">
                <a:solidFill>
                  <a:schemeClr val="bg2"/>
                </a:solidFill>
              </a:defRPr>
            </a:lvl1pPr>
          </a:lstStyle>
          <a:p>
            <a:r>
              <a:rPr lang="en-US"/>
              <a:t>CLICK TO EDIT MASTER TITLE STYLE</a:t>
            </a:r>
          </a:p>
        </p:txBody>
      </p:sp>
      <p:sp>
        <p:nvSpPr>
          <p:cNvPr id="6" name="Rectangle 3">
            <a:extLst>
              <a:ext uri="{FF2B5EF4-FFF2-40B4-BE49-F238E27FC236}">
                <a16:creationId xmlns:a16="http://schemas.microsoft.com/office/drawing/2014/main" id="{B9572002-9A93-2292-43DC-B7F107669E1C}"/>
              </a:ext>
            </a:extLst>
          </p:cNvPr>
          <p:cNvSpPr>
            <a:spLocks noGrp="1" noChangeArrowheads="1"/>
          </p:cNvSpPr>
          <p:nvPr>
            <p:ph type="subTitle" idx="1"/>
          </p:nvPr>
        </p:nvSpPr>
        <p:spPr>
          <a:xfrm>
            <a:off x="257089" y="3221672"/>
            <a:ext cx="3676084" cy="661396"/>
          </a:xfrm>
        </p:spPr>
        <p:txBody>
          <a:bodyPr lIns="0" tIns="0" rIns="0" bIns="0">
            <a:noAutofit/>
          </a:bodyPr>
          <a:lstStyle>
            <a:lvl1pPr marL="0" indent="0">
              <a:buNone/>
              <a:defRPr sz="12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140347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0AD386-6404-A545-B7C2-132C1F0E06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507317" y="691774"/>
            <a:ext cx="6636683" cy="4451725"/>
          </a:xfrm>
          <a:prstGeom prst="rect">
            <a:avLst/>
          </a:prstGeom>
        </p:spPr>
      </p:pic>
      <p:sp>
        <p:nvSpPr>
          <p:cNvPr id="13" name="Rectangle 12">
            <a:extLst>
              <a:ext uri="{FF2B5EF4-FFF2-40B4-BE49-F238E27FC236}">
                <a16:creationId xmlns:a16="http://schemas.microsoft.com/office/drawing/2014/main" id="{951B098D-06C7-5640-AEDB-13006F23FAA2}"/>
              </a:ext>
            </a:extLst>
          </p:cNvPr>
          <p:cNvSpPr/>
          <p:nvPr/>
        </p:nvSpPr>
        <p:spPr>
          <a:xfrm>
            <a:off x="0" y="691775"/>
            <a:ext cx="9144000" cy="4451725"/>
          </a:xfrm>
          <a:prstGeom prst="rect">
            <a:avLst/>
          </a:prstGeom>
          <a:gradFill flip="none" rotWithShape="1">
            <a:gsLst>
              <a:gs pos="56000">
                <a:schemeClr val="bg1">
                  <a:lumMod val="95000"/>
                </a:schemeClr>
              </a:gs>
              <a:gs pos="99000">
                <a:schemeClr val="bg1">
                  <a:lumMod val="0"/>
                  <a:lumOff val="100000"/>
                  <a:alpha val="4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26199897-86FA-194F-91DC-136F8CDD1CB5}"/>
              </a:ext>
            </a:extLst>
          </p:cNvPr>
          <p:cNvSpPr>
            <a:spLocks noGrp="1"/>
          </p:cNvSpPr>
          <p:nvPr>
            <p:ph type="title" hasCustomPrompt="1"/>
          </p:nvPr>
        </p:nvSpPr>
        <p:spPr>
          <a:xfrm>
            <a:off x="544521" y="949173"/>
            <a:ext cx="8059737" cy="433388"/>
          </a:xfrm>
        </p:spPr>
        <p:txBody>
          <a:bodyPr/>
          <a:lstStyle>
            <a:lvl1pPr>
              <a:lnSpc>
                <a:spcPct val="80000"/>
              </a:lnSpc>
              <a:defRPr/>
            </a:lvl1pPr>
          </a:lstStyle>
          <a:p>
            <a:r>
              <a:rPr lang="en-US"/>
              <a:t>CLICK TO EDIT MASTER TITLE STYLE</a:t>
            </a:r>
          </a:p>
        </p:txBody>
      </p:sp>
      <p:sp>
        <p:nvSpPr>
          <p:cNvPr id="15" name="Content Placeholder 2">
            <a:extLst>
              <a:ext uri="{FF2B5EF4-FFF2-40B4-BE49-F238E27FC236}">
                <a16:creationId xmlns:a16="http://schemas.microsoft.com/office/drawing/2014/main" id="{33067C29-08E3-7746-AF08-1B8C3F1EA3E7}"/>
              </a:ext>
            </a:extLst>
          </p:cNvPr>
          <p:cNvSpPr>
            <a:spLocks noGrp="1"/>
          </p:cNvSpPr>
          <p:nvPr>
            <p:ph idx="1"/>
          </p:nvPr>
        </p:nvSpPr>
        <p:spPr>
          <a:xfrm>
            <a:off x="544521" y="1600199"/>
            <a:ext cx="8059737" cy="3003551"/>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5">
            <a:extLst>
              <a:ext uri="{FF2B5EF4-FFF2-40B4-BE49-F238E27FC236}">
                <a16:creationId xmlns:a16="http://schemas.microsoft.com/office/drawing/2014/main" id="{40BE85AF-CD06-9444-956C-48330022E8E1}"/>
              </a:ext>
            </a:extLst>
          </p:cNvPr>
          <p:cNvSpPr>
            <a:spLocks noGrp="1" noChangeArrowheads="1"/>
          </p:cNvSpPr>
          <p:nvPr>
            <p:ph type="ftr" sz="quarter" idx="10"/>
          </p:nvPr>
        </p:nvSpPr>
        <p:spPr>
          <a:xfrm>
            <a:off x="560397" y="4779320"/>
            <a:ext cx="7327680" cy="205429"/>
          </a:xfrm>
        </p:spPr>
        <p:txBody>
          <a:bodyPr anchor="ctr"/>
          <a:lstStyle>
            <a:lvl1pPr>
              <a:defRPr b="0"/>
            </a:lvl1pPr>
          </a:lstStyle>
          <a:p>
            <a:endParaRPr lang="en-US"/>
          </a:p>
        </p:txBody>
      </p:sp>
      <p:sp>
        <p:nvSpPr>
          <p:cNvPr id="17" name="Rectangle 6">
            <a:extLst>
              <a:ext uri="{FF2B5EF4-FFF2-40B4-BE49-F238E27FC236}">
                <a16:creationId xmlns:a16="http://schemas.microsoft.com/office/drawing/2014/main" id="{B6DEE82B-B912-AF40-A8E0-5B3CF919CF62}"/>
              </a:ext>
            </a:extLst>
          </p:cNvPr>
          <p:cNvSpPr>
            <a:spLocks noGrp="1" noChangeArrowheads="1"/>
          </p:cNvSpPr>
          <p:nvPr>
            <p:ph type="sldNum" sz="quarter" idx="11"/>
          </p:nvPr>
        </p:nvSpPr>
        <p:spPr>
          <a:xfrm>
            <a:off x="8053329" y="4779320"/>
            <a:ext cx="556351" cy="205429"/>
          </a:xfrm>
        </p:spPr>
        <p:txBody>
          <a:bodyPr tIns="36000" rIns="0" bIns="36000" anchor="ctr"/>
          <a:lstStyle>
            <a:lvl1pPr>
              <a:defRPr/>
            </a:lvl1pPr>
          </a:lstStyle>
          <a:p>
            <a:fld id="{A2749AB1-8F86-F14E-B518-A7EE559D84FB}" type="slidenum">
              <a:rPr lang="en-US" smtClean="0"/>
              <a:t>‹#›</a:t>
            </a:fld>
            <a:endParaRPr lang="en-US"/>
          </a:p>
        </p:txBody>
      </p:sp>
      <p:pic>
        <p:nvPicPr>
          <p:cNvPr id="9" name="Picture 8">
            <a:extLst>
              <a:ext uri="{FF2B5EF4-FFF2-40B4-BE49-F238E27FC236}">
                <a16:creationId xmlns:a16="http://schemas.microsoft.com/office/drawing/2014/main" id="{2891E8D9-A365-2E43-B3BB-5096262E159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3136340403"/>
      </p:ext>
    </p:extLst>
  </p:cSld>
  <p:clrMapOvr>
    <a:masterClrMapping/>
  </p:clrMapOvr>
  <p:extLst>
    <p:ext uri="{DCECCB84-F9BA-43D5-87BE-67443E8EF086}">
      <p15:sldGuideLst xmlns:p15="http://schemas.microsoft.com/office/powerpoint/2012/main">
        <p15:guide id="2" pos="2880">
          <p15:clr>
            <a:srgbClr val="FBAE40"/>
          </p15:clr>
        </p15:guide>
        <p15:guide id="3" pos="336">
          <p15:clr>
            <a:srgbClr val="FBAE40"/>
          </p15:clr>
        </p15:guide>
        <p15:guide id="4" pos="5423">
          <p15:clr>
            <a:srgbClr val="FBAE40"/>
          </p15:clr>
        </p15:guide>
        <p15:guide id="5" orient="horz" pos="591">
          <p15:clr>
            <a:srgbClr val="FBAE40"/>
          </p15:clr>
        </p15:guide>
        <p15:guide id="6" orient="horz" pos="877">
          <p15:clr>
            <a:srgbClr val="FBAE40"/>
          </p15:clr>
        </p15:guide>
        <p15:guide id="7" orient="horz" pos="1003">
          <p15:clr>
            <a:srgbClr val="FBAE40"/>
          </p15:clr>
        </p15:guide>
        <p15:guide id="9" orient="horz" pos="2904">
          <p15:clr>
            <a:srgbClr val="FBAE40"/>
          </p15:clr>
        </p15:guide>
        <p15:guide id="10" orient="horz" pos="3149">
          <p15:clr>
            <a:srgbClr val="FBAE40"/>
          </p15:clr>
        </p15:guide>
        <p15:guide id="11" orient="horz" pos="300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3BE684-AAF4-531C-D947-FC29E141A0C4}"/>
              </a:ext>
            </a:extLst>
          </p:cNvPr>
          <p:cNvPicPr>
            <a:picLocks noChangeAspect="1"/>
          </p:cNvPicPr>
          <p:nvPr/>
        </p:nvPicPr>
        <p:blipFill>
          <a:blip r:embed="rId3"/>
          <a:srcRect/>
          <a:stretch/>
        </p:blipFill>
        <p:spPr>
          <a:xfrm>
            <a:off x="46458" y="51209"/>
            <a:ext cx="2141126" cy="645375"/>
          </a:xfrm>
          <a:prstGeom prst="rect">
            <a:avLst/>
          </a:prstGeom>
        </p:spPr>
      </p:pic>
      <p:sp>
        <p:nvSpPr>
          <p:cNvPr id="5" name="Rectangle 2">
            <a:extLst>
              <a:ext uri="{FF2B5EF4-FFF2-40B4-BE49-F238E27FC236}">
                <a16:creationId xmlns:a16="http://schemas.microsoft.com/office/drawing/2014/main" id="{E8D15364-B153-216A-B777-F43F527888F6}"/>
              </a:ext>
            </a:extLst>
          </p:cNvPr>
          <p:cNvSpPr>
            <a:spLocks noGrp="1" noChangeArrowheads="1"/>
          </p:cNvSpPr>
          <p:nvPr>
            <p:ph type="ctrTitle" hasCustomPrompt="1"/>
          </p:nvPr>
        </p:nvSpPr>
        <p:spPr>
          <a:xfrm>
            <a:off x="257089" y="958850"/>
            <a:ext cx="3688610" cy="2059923"/>
          </a:xfrm>
        </p:spPr>
        <p:txBody>
          <a:bodyPr lIns="0" tIns="0" rIns="0" bIns="0" anchor="b">
            <a:noAutofit/>
          </a:bodyPr>
          <a:lstStyle>
            <a:lvl1pPr>
              <a:lnSpc>
                <a:spcPct val="85000"/>
              </a:lnSpc>
              <a:defRPr sz="3600">
                <a:solidFill>
                  <a:schemeClr val="bg2"/>
                </a:solidFill>
              </a:defRPr>
            </a:lvl1pPr>
          </a:lstStyle>
          <a:p>
            <a:r>
              <a:rPr lang="en-US"/>
              <a:t>CLICK TO EDIT MASTER TITLE STYLE</a:t>
            </a:r>
          </a:p>
        </p:txBody>
      </p:sp>
      <p:sp>
        <p:nvSpPr>
          <p:cNvPr id="9" name="Rectangle 3">
            <a:extLst>
              <a:ext uri="{FF2B5EF4-FFF2-40B4-BE49-F238E27FC236}">
                <a16:creationId xmlns:a16="http://schemas.microsoft.com/office/drawing/2014/main" id="{E3073DB9-9AFA-A2F8-0413-0429DBEAC02C}"/>
              </a:ext>
            </a:extLst>
          </p:cNvPr>
          <p:cNvSpPr>
            <a:spLocks noGrp="1" noChangeArrowheads="1"/>
          </p:cNvSpPr>
          <p:nvPr>
            <p:ph type="subTitle" idx="1"/>
          </p:nvPr>
        </p:nvSpPr>
        <p:spPr>
          <a:xfrm>
            <a:off x="257089" y="3221672"/>
            <a:ext cx="3676084" cy="661396"/>
          </a:xfrm>
        </p:spPr>
        <p:txBody>
          <a:bodyPr lIns="0" tIns="0" rIns="0" bIns="0">
            <a:noAutofit/>
          </a:bodyPr>
          <a:lstStyle>
            <a:lvl1pPr marL="0" indent="0">
              <a:buNone/>
              <a:defRPr sz="12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226193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BF64DE-E488-D9C7-99E3-C7D90818586E}"/>
              </a:ext>
            </a:extLst>
          </p:cNvPr>
          <p:cNvPicPr>
            <a:picLocks noChangeAspect="1"/>
          </p:cNvPicPr>
          <p:nvPr/>
        </p:nvPicPr>
        <p:blipFill>
          <a:blip r:embed="rId3"/>
          <a:srcRect/>
          <a:stretch/>
        </p:blipFill>
        <p:spPr>
          <a:xfrm>
            <a:off x="46458" y="51209"/>
            <a:ext cx="2141126" cy="645375"/>
          </a:xfrm>
          <a:prstGeom prst="rect">
            <a:avLst/>
          </a:prstGeom>
        </p:spPr>
      </p:pic>
      <p:sp>
        <p:nvSpPr>
          <p:cNvPr id="10" name="Rectangle 2">
            <a:extLst>
              <a:ext uri="{FF2B5EF4-FFF2-40B4-BE49-F238E27FC236}">
                <a16:creationId xmlns:a16="http://schemas.microsoft.com/office/drawing/2014/main" id="{D2A97197-8D72-B959-E215-120A93E6CC88}"/>
              </a:ext>
            </a:extLst>
          </p:cNvPr>
          <p:cNvSpPr>
            <a:spLocks noGrp="1" noChangeArrowheads="1"/>
          </p:cNvSpPr>
          <p:nvPr>
            <p:ph type="ctrTitle" hasCustomPrompt="1"/>
          </p:nvPr>
        </p:nvSpPr>
        <p:spPr>
          <a:xfrm>
            <a:off x="257089" y="958850"/>
            <a:ext cx="3688610" cy="2059923"/>
          </a:xfrm>
        </p:spPr>
        <p:txBody>
          <a:bodyPr lIns="0" tIns="0" rIns="0" bIns="0" anchor="b">
            <a:noAutofit/>
          </a:bodyPr>
          <a:lstStyle>
            <a:lvl1pPr>
              <a:lnSpc>
                <a:spcPct val="85000"/>
              </a:lnSpc>
              <a:defRPr sz="3600">
                <a:solidFill>
                  <a:schemeClr val="bg2"/>
                </a:solidFill>
              </a:defRPr>
            </a:lvl1pPr>
          </a:lstStyle>
          <a:p>
            <a:r>
              <a:rPr lang="en-US"/>
              <a:t>CLICK TO EDIT MASTER TITLE STYLE</a:t>
            </a:r>
          </a:p>
        </p:txBody>
      </p:sp>
      <p:sp>
        <p:nvSpPr>
          <p:cNvPr id="11" name="Rectangle 3">
            <a:extLst>
              <a:ext uri="{FF2B5EF4-FFF2-40B4-BE49-F238E27FC236}">
                <a16:creationId xmlns:a16="http://schemas.microsoft.com/office/drawing/2014/main" id="{7B3B8BD0-B5A7-2C8A-D920-4AB20516A2E9}"/>
              </a:ext>
            </a:extLst>
          </p:cNvPr>
          <p:cNvSpPr>
            <a:spLocks noGrp="1" noChangeArrowheads="1"/>
          </p:cNvSpPr>
          <p:nvPr>
            <p:ph type="subTitle" idx="1"/>
          </p:nvPr>
        </p:nvSpPr>
        <p:spPr>
          <a:xfrm>
            <a:off x="257089" y="3221672"/>
            <a:ext cx="3676084" cy="661396"/>
          </a:xfrm>
        </p:spPr>
        <p:txBody>
          <a:bodyPr lIns="0" tIns="0" rIns="0" bIns="0">
            <a:noAutofit/>
          </a:bodyPr>
          <a:lstStyle>
            <a:lvl1pPr marL="0" indent="0">
              <a:buNone/>
              <a:defRPr sz="12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14797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ection Header - Plain dark blue">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930F81A-034D-F5E0-1717-F40A86D248EF}"/>
              </a:ext>
            </a:extLst>
          </p:cNvPr>
          <p:cNvGrpSpPr/>
          <p:nvPr/>
        </p:nvGrpSpPr>
        <p:grpSpPr>
          <a:xfrm>
            <a:off x="248380" y="634950"/>
            <a:ext cx="6260228" cy="3906245"/>
            <a:chOff x="369272" y="846599"/>
            <a:chExt cx="8346971" cy="5208326"/>
          </a:xfrm>
        </p:grpSpPr>
        <p:sp>
          <p:nvSpPr>
            <p:cNvPr id="8" name="Freeform 7">
              <a:extLst>
                <a:ext uri="{FF2B5EF4-FFF2-40B4-BE49-F238E27FC236}">
                  <a16:creationId xmlns:a16="http://schemas.microsoft.com/office/drawing/2014/main" id="{6010A75C-DD05-002D-1ED8-36662CCDE1F1}"/>
                </a:ext>
              </a:extLst>
            </p:cNvPr>
            <p:cNvSpPr/>
            <p:nvPr/>
          </p:nvSpPr>
          <p:spPr>
            <a:xfrm rot="16200000">
              <a:off x="377756" y="1131548"/>
              <a:ext cx="1143182" cy="1155744"/>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Freeform 8">
              <a:extLst>
                <a:ext uri="{FF2B5EF4-FFF2-40B4-BE49-F238E27FC236}">
                  <a16:creationId xmlns:a16="http://schemas.microsoft.com/office/drawing/2014/main" id="{CCF0E99C-E585-781D-E815-C32551719D2B}"/>
                </a:ext>
              </a:extLst>
            </p:cNvPr>
            <p:cNvSpPr/>
            <p:nvPr/>
          </p:nvSpPr>
          <p:spPr>
            <a:xfrm rot="8100000">
              <a:off x="1641595" y="846599"/>
              <a:ext cx="586761" cy="59320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Freeform 9">
              <a:extLst>
                <a:ext uri="{FF2B5EF4-FFF2-40B4-BE49-F238E27FC236}">
                  <a16:creationId xmlns:a16="http://schemas.microsoft.com/office/drawing/2014/main" id="{FA2F9156-D765-5F4A-FA28-E4CE37FB7716}"/>
                </a:ext>
              </a:extLst>
            </p:cNvPr>
            <p:cNvSpPr/>
            <p:nvPr/>
          </p:nvSpPr>
          <p:spPr>
            <a:xfrm rot="16200000">
              <a:off x="372496" y="5464940"/>
              <a:ext cx="586761" cy="59320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Freeform 10">
              <a:extLst>
                <a:ext uri="{FF2B5EF4-FFF2-40B4-BE49-F238E27FC236}">
                  <a16:creationId xmlns:a16="http://schemas.microsoft.com/office/drawing/2014/main" id="{717D267A-86E0-644B-A304-548493F91171}"/>
                </a:ext>
              </a:extLst>
            </p:cNvPr>
            <p:cNvSpPr/>
            <p:nvPr/>
          </p:nvSpPr>
          <p:spPr>
            <a:xfrm rot="10800000">
              <a:off x="6669300" y="1695239"/>
              <a:ext cx="586761" cy="59320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Freeform 11">
              <a:extLst>
                <a:ext uri="{FF2B5EF4-FFF2-40B4-BE49-F238E27FC236}">
                  <a16:creationId xmlns:a16="http://schemas.microsoft.com/office/drawing/2014/main" id="{7B244977-86A1-DDCB-53CE-586EBC700035}"/>
                </a:ext>
              </a:extLst>
            </p:cNvPr>
            <p:cNvSpPr/>
            <p:nvPr/>
          </p:nvSpPr>
          <p:spPr>
            <a:xfrm rot="16200000">
              <a:off x="7267651" y="2273730"/>
              <a:ext cx="1440676" cy="1456508"/>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3" name="Freeform 12">
              <a:extLst>
                <a:ext uri="{FF2B5EF4-FFF2-40B4-BE49-F238E27FC236}">
                  <a16:creationId xmlns:a16="http://schemas.microsoft.com/office/drawing/2014/main" id="{564E6339-5ED7-7C5A-16C2-CDAFACE81D0C}"/>
                </a:ext>
              </a:extLst>
            </p:cNvPr>
            <p:cNvSpPr/>
            <p:nvPr/>
          </p:nvSpPr>
          <p:spPr>
            <a:xfrm rot="16200000">
              <a:off x="6951735" y="3720644"/>
              <a:ext cx="305423" cy="30877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2" name="Title 1"/>
          <p:cNvSpPr>
            <a:spLocks noGrp="1"/>
          </p:cNvSpPr>
          <p:nvPr>
            <p:ph type="title" hasCustomPrompt="1"/>
          </p:nvPr>
        </p:nvSpPr>
        <p:spPr>
          <a:xfrm>
            <a:off x="257383" y="968459"/>
            <a:ext cx="5052284" cy="2139552"/>
          </a:xfrm>
        </p:spPr>
        <p:txBody>
          <a:bodyPr lIns="0" tIns="0" rIns="0" bIns="0" anchor="b">
            <a:noAutofit/>
          </a:bodyPr>
          <a:lstStyle>
            <a:lvl1pPr>
              <a:lnSpc>
                <a:spcPct val="85000"/>
              </a:lnSpc>
              <a:defRPr sz="4000">
                <a:solidFill>
                  <a:schemeClr val="bg2"/>
                </a:solidFill>
              </a:defRPr>
            </a:lvl1pPr>
          </a:lstStyle>
          <a:p>
            <a:r>
              <a:rPr lang="en-GB"/>
              <a:t>CLICK TO EDIT</a:t>
            </a:r>
            <a:endParaRPr lang="en-US"/>
          </a:p>
        </p:txBody>
      </p:sp>
      <p:sp>
        <p:nvSpPr>
          <p:cNvPr id="3" name="Text Placeholder 2"/>
          <p:cNvSpPr>
            <a:spLocks noGrp="1"/>
          </p:cNvSpPr>
          <p:nvPr>
            <p:ph type="body" idx="1"/>
          </p:nvPr>
        </p:nvSpPr>
        <p:spPr>
          <a:xfrm>
            <a:off x="257383" y="3183669"/>
            <a:ext cx="5052284" cy="793640"/>
          </a:xfrm>
        </p:spPr>
        <p:txBody>
          <a:bodyPr lIns="0" tIns="0" rIns="0" bIns="0">
            <a:noAutofit/>
          </a:bodyPr>
          <a:lstStyle>
            <a:lvl1pPr marL="0" indent="0">
              <a:lnSpc>
                <a:spcPct val="100000"/>
              </a:lnSpc>
              <a:buNone/>
              <a:defRPr sz="1800">
                <a:solidFill>
                  <a:schemeClr val="bg2"/>
                </a:solidFill>
              </a:defRPr>
            </a:lvl1pPr>
            <a:lvl2pPr marL="342788" indent="0">
              <a:buNone/>
              <a:defRPr sz="1500">
                <a:solidFill>
                  <a:schemeClr val="tx1">
                    <a:tint val="75000"/>
                  </a:schemeClr>
                </a:solidFill>
              </a:defRPr>
            </a:lvl2pPr>
            <a:lvl3pPr marL="685577" indent="0">
              <a:buNone/>
              <a:defRPr sz="1350">
                <a:solidFill>
                  <a:schemeClr val="tx1">
                    <a:tint val="75000"/>
                  </a:schemeClr>
                </a:solidFill>
              </a:defRPr>
            </a:lvl3pPr>
            <a:lvl4pPr marL="1028366" indent="0">
              <a:buNone/>
              <a:defRPr sz="1200">
                <a:solidFill>
                  <a:schemeClr val="tx1">
                    <a:tint val="75000"/>
                  </a:schemeClr>
                </a:solidFill>
              </a:defRPr>
            </a:lvl4pPr>
            <a:lvl5pPr marL="1371155" indent="0">
              <a:buNone/>
              <a:defRPr sz="1200">
                <a:solidFill>
                  <a:schemeClr val="tx1">
                    <a:tint val="75000"/>
                  </a:schemeClr>
                </a:solidFill>
              </a:defRPr>
            </a:lvl5pPr>
            <a:lvl6pPr marL="1713944" indent="0">
              <a:buNone/>
              <a:defRPr sz="1200">
                <a:solidFill>
                  <a:schemeClr val="tx1">
                    <a:tint val="75000"/>
                  </a:schemeClr>
                </a:solidFill>
              </a:defRPr>
            </a:lvl6pPr>
            <a:lvl7pPr marL="2056732" indent="0">
              <a:buNone/>
              <a:defRPr sz="1200">
                <a:solidFill>
                  <a:schemeClr val="tx1">
                    <a:tint val="75000"/>
                  </a:schemeClr>
                </a:solidFill>
              </a:defRPr>
            </a:lvl7pPr>
            <a:lvl8pPr marL="2399520" indent="0">
              <a:buNone/>
              <a:defRPr sz="1200">
                <a:solidFill>
                  <a:schemeClr val="tx1">
                    <a:tint val="75000"/>
                  </a:schemeClr>
                </a:solidFill>
              </a:defRPr>
            </a:lvl8pPr>
            <a:lvl9pPr marL="2742308" indent="0">
              <a:buNone/>
              <a:defRPr sz="1200">
                <a:solidFill>
                  <a:schemeClr val="tx1">
                    <a:tint val="75000"/>
                  </a:schemeClr>
                </a:solidFill>
              </a:defRPr>
            </a:lvl9pPr>
          </a:lstStyle>
          <a:p>
            <a:pPr lvl="0"/>
            <a:r>
              <a:rPr lang="en-US"/>
              <a:t>Click to edit Master text styles</a:t>
            </a:r>
          </a:p>
        </p:txBody>
      </p:sp>
      <p:pic>
        <p:nvPicPr>
          <p:cNvPr id="15" name="Picture 14" descr="A picture containing text, clipart&#10;&#10;Description automatically generated">
            <a:extLst>
              <a:ext uri="{FF2B5EF4-FFF2-40B4-BE49-F238E27FC236}">
                <a16:creationId xmlns:a16="http://schemas.microsoft.com/office/drawing/2014/main" id="{C56CBCBF-197A-C99C-1C69-AB98C5FA924A}"/>
              </a:ext>
            </a:extLst>
          </p:cNvPr>
          <p:cNvPicPr>
            <a:picLocks noChangeAspect="1"/>
          </p:cNvPicPr>
          <p:nvPr/>
        </p:nvPicPr>
        <p:blipFill>
          <a:blip r:embed="rId2"/>
          <a:stretch>
            <a:fillRect/>
          </a:stretch>
        </p:blipFill>
        <p:spPr>
          <a:xfrm>
            <a:off x="117074" y="128626"/>
            <a:ext cx="1369886" cy="412909"/>
          </a:xfrm>
          <a:prstGeom prst="rect">
            <a:avLst/>
          </a:prstGeom>
        </p:spPr>
      </p:pic>
    </p:spTree>
    <p:extLst>
      <p:ext uri="{BB962C8B-B14F-4D97-AF65-F5344CB8AC3E}">
        <p14:creationId xmlns:p14="http://schemas.microsoft.com/office/powerpoint/2010/main" val="5835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ection Header - Plain Parchm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7383" y="1127125"/>
            <a:ext cx="5052284" cy="1968360"/>
          </a:xfrm>
        </p:spPr>
        <p:txBody>
          <a:bodyPr lIns="0" tIns="0" rIns="0" bIns="0" anchor="b">
            <a:noAutofit/>
          </a:bodyPr>
          <a:lstStyle>
            <a:lvl1pPr>
              <a:lnSpc>
                <a:spcPct val="85000"/>
              </a:lnSpc>
              <a:defRPr sz="4000">
                <a:solidFill>
                  <a:schemeClr val="tx1"/>
                </a:solidFill>
              </a:defRPr>
            </a:lvl1pPr>
          </a:lstStyle>
          <a:p>
            <a:r>
              <a:rPr lang="en-GB"/>
              <a:t>CLICK TO EDIT</a:t>
            </a:r>
            <a:endParaRPr lang="en-US"/>
          </a:p>
        </p:txBody>
      </p:sp>
      <p:sp>
        <p:nvSpPr>
          <p:cNvPr id="3" name="Text Placeholder 2"/>
          <p:cNvSpPr>
            <a:spLocks noGrp="1"/>
          </p:cNvSpPr>
          <p:nvPr>
            <p:ph type="body" idx="1"/>
          </p:nvPr>
        </p:nvSpPr>
        <p:spPr>
          <a:xfrm>
            <a:off x="257383" y="3171143"/>
            <a:ext cx="5052284" cy="793640"/>
          </a:xfrm>
        </p:spPr>
        <p:txBody>
          <a:bodyPr lIns="0" tIns="0" rIns="0" bIns="0">
            <a:noAutofit/>
          </a:bodyPr>
          <a:lstStyle>
            <a:lvl1pPr marL="0" indent="0">
              <a:lnSpc>
                <a:spcPct val="100000"/>
              </a:lnSpc>
              <a:buNone/>
              <a:defRPr sz="1800">
                <a:solidFill>
                  <a:schemeClr val="tx1"/>
                </a:solidFill>
              </a:defRPr>
            </a:lvl1pPr>
            <a:lvl2pPr marL="342788" indent="0">
              <a:buNone/>
              <a:defRPr sz="1500">
                <a:solidFill>
                  <a:schemeClr val="tx1">
                    <a:tint val="75000"/>
                  </a:schemeClr>
                </a:solidFill>
              </a:defRPr>
            </a:lvl2pPr>
            <a:lvl3pPr marL="685577" indent="0">
              <a:buNone/>
              <a:defRPr sz="1350">
                <a:solidFill>
                  <a:schemeClr val="tx1">
                    <a:tint val="75000"/>
                  </a:schemeClr>
                </a:solidFill>
              </a:defRPr>
            </a:lvl3pPr>
            <a:lvl4pPr marL="1028366" indent="0">
              <a:buNone/>
              <a:defRPr sz="1200">
                <a:solidFill>
                  <a:schemeClr val="tx1">
                    <a:tint val="75000"/>
                  </a:schemeClr>
                </a:solidFill>
              </a:defRPr>
            </a:lvl4pPr>
            <a:lvl5pPr marL="1371155" indent="0">
              <a:buNone/>
              <a:defRPr sz="1200">
                <a:solidFill>
                  <a:schemeClr val="tx1">
                    <a:tint val="75000"/>
                  </a:schemeClr>
                </a:solidFill>
              </a:defRPr>
            </a:lvl5pPr>
            <a:lvl6pPr marL="1713944" indent="0">
              <a:buNone/>
              <a:defRPr sz="1200">
                <a:solidFill>
                  <a:schemeClr val="tx1">
                    <a:tint val="75000"/>
                  </a:schemeClr>
                </a:solidFill>
              </a:defRPr>
            </a:lvl6pPr>
            <a:lvl7pPr marL="2056732" indent="0">
              <a:buNone/>
              <a:defRPr sz="1200">
                <a:solidFill>
                  <a:schemeClr val="tx1">
                    <a:tint val="75000"/>
                  </a:schemeClr>
                </a:solidFill>
              </a:defRPr>
            </a:lvl7pPr>
            <a:lvl8pPr marL="2399520" indent="0">
              <a:buNone/>
              <a:defRPr sz="1200">
                <a:solidFill>
                  <a:schemeClr val="tx1">
                    <a:tint val="75000"/>
                  </a:schemeClr>
                </a:solidFill>
              </a:defRPr>
            </a:lvl8pPr>
            <a:lvl9pPr marL="2742308" indent="0">
              <a:buNone/>
              <a:defRPr sz="1200">
                <a:solidFill>
                  <a:schemeClr val="tx1">
                    <a:tint val="75000"/>
                  </a:schemeClr>
                </a:solidFill>
              </a:defRPr>
            </a:lvl9pPr>
          </a:lstStyle>
          <a:p>
            <a:pPr lvl="0"/>
            <a:r>
              <a:rPr lang="en-US"/>
              <a:t>Click to edit Master text styles</a:t>
            </a:r>
          </a:p>
        </p:txBody>
      </p:sp>
      <p:grpSp>
        <p:nvGrpSpPr>
          <p:cNvPr id="14" name="Group 13">
            <a:extLst>
              <a:ext uri="{FF2B5EF4-FFF2-40B4-BE49-F238E27FC236}">
                <a16:creationId xmlns:a16="http://schemas.microsoft.com/office/drawing/2014/main" id="{997C9E0B-CBDC-187F-BAAA-FA576EA9A3C1}"/>
              </a:ext>
            </a:extLst>
          </p:cNvPr>
          <p:cNvGrpSpPr/>
          <p:nvPr/>
        </p:nvGrpSpPr>
        <p:grpSpPr>
          <a:xfrm>
            <a:off x="246461" y="853373"/>
            <a:ext cx="6460746" cy="3659210"/>
            <a:chOff x="385763" y="1137828"/>
            <a:chExt cx="8614328" cy="4878947"/>
          </a:xfrm>
        </p:grpSpPr>
        <p:sp>
          <p:nvSpPr>
            <p:cNvPr id="15" name="Freeform 14">
              <a:extLst>
                <a:ext uri="{FF2B5EF4-FFF2-40B4-BE49-F238E27FC236}">
                  <a16:creationId xmlns:a16="http://schemas.microsoft.com/office/drawing/2014/main" id="{320BB3C9-84AD-84E5-266E-3BD6EF097DCE}"/>
                </a:ext>
              </a:extLst>
            </p:cNvPr>
            <p:cNvSpPr/>
            <p:nvPr/>
          </p:nvSpPr>
          <p:spPr>
            <a:xfrm rot="16200000">
              <a:off x="392044" y="1131548"/>
              <a:ext cx="1143182" cy="1155744"/>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6" name="Freeform 15">
              <a:extLst>
                <a:ext uri="{FF2B5EF4-FFF2-40B4-BE49-F238E27FC236}">
                  <a16:creationId xmlns:a16="http://schemas.microsoft.com/office/drawing/2014/main" id="{7B1C93BE-C851-DF83-CA3D-AEB86CF565DC}"/>
                </a:ext>
              </a:extLst>
            </p:cNvPr>
            <p:cNvSpPr/>
            <p:nvPr/>
          </p:nvSpPr>
          <p:spPr>
            <a:xfrm rot="16200000">
              <a:off x="1545627" y="1134604"/>
              <a:ext cx="586761" cy="59320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7" name="Freeform 16">
              <a:extLst>
                <a:ext uri="{FF2B5EF4-FFF2-40B4-BE49-F238E27FC236}">
                  <a16:creationId xmlns:a16="http://schemas.microsoft.com/office/drawing/2014/main" id="{DC546466-DBFA-324D-D823-2981F05AE171}"/>
                </a:ext>
              </a:extLst>
            </p:cNvPr>
            <p:cNvSpPr/>
            <p:nvPr/>
          </p:nvSpPr>
          <p:spPr>
            <a:xfrm rot="18900000">
              <a:off x="499929" y="5423566"/>
              <a:ext cx="586761" cy="59320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8" name="Freeform 17">
              <a:extLst>
                <a:ext uri="{FF2B5EF4-FFF2-40B4-BE49-F238E27FC236}">
                  <a16:creationId xmlns:a16="http://schemas.microsoft.com/office/drawing/2014/main" id="{445167BF-467B-B6A8-96EA-786DBA459EC8}"/>
                </a:ext>
              </a:extLst>
            </p:cNvPr>
            <p:cNvSpPr/>
            <p:nvPr/>
          </p:nvSpPr>
          <p:spPr>
            <a:xfrm rot="10800000">
              <a:off x="6961857" y="1695239"/>
              <a:ext cx="586761" cy="59320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9" name="Freeform 18">
              <a:extLst>
                <a:ext uri="{FF2B5EF4-FFF2-40B4-BE49-F238E27FC236}">
                  <a16:creationId xmlns:a16="http://schemas.microsoft.com/office/drawing/2014/main" id="{F17497B3-41FE-9C61-9F3D-CD7A3F44E990}"/>
                </a:ext>
              </a:extLst>
            </p:cNvPr>
            <p:cNvSpPr/>
            <p:nvPr/>
          </p:nvSpPr>
          <p:spPr>
            <a:xfrm rot="16200000">
              <a:off x="7551499" y="2273730"/>
              <a:ext cx="1440676" cy="1456508"/>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20" name="Freeform 19">
              <a:extLst>
                <a:ext uri="{FF2B5EF4-FFF2-40B4-BE49-F238E27FC236}">
                  <a16:creationId xmlns:a16="http://schemas.microsoft.com/office/drawing/2014/main" id="{C71EFC9A-CAD7-303F-770E-396559EF32D3}"/>
                </a:ext>
              </a:extLst>
            </p:cNvPr>
            <p:cNvSpPr/>
            <p:nvPr/>
          </p:nvSpPr>
          <p:spPr>
            <a:xfrm rot="16200000">
              <a:off x="7245010" y="3720644"/>
              <a:ext cx="305423" cy="30877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pic>
        <p:nvPicPr>
          <p:cNvPr id="11" name="Picture 10" descr="Text, logo&#10;&#10;Description automatically generated">
            <a:extLst>
              <a:ext uri="{FF2B5EF4-FFF2-40B4-BE49-F238E27FC236}">
                <a16:creationId xmlns:a16="http://schemas.microsoft.com/office/drawing/2014/main" id="{AF3B3614-2755-4A59-5DC3-FE708D40AE04}"/>
              </a:ext>
            </a:extLst>
          </p:cNvPr>
          <p:cNvPicPr>
            <a:picLocks noChangeAspect="1"/>
          </p:cNvPicPr>
          <p:nvPr/>
        </p:nvPicPr>
        <p:blipFill>
          <a:blip r:embed="rId2"/>
          <a:stretch>
            <a:fillRect/>
          </a:stretch>
        </p:blipFill>
        <p:spPr>
          <a:xfrm>
            <a:off x="117014" y="134226"/>
            <a:ext cx="1348740" cy="406535"/>
          </a:xfrm>
          <a:prstGeom prst="rect">
            <a:avLst/>
          </a:prstGeom>
        </p:spPr>
      </p:pic>
    </p:spTree>
    <p:extLst>
      <p:ext uri="{BB962C8B-B14F-4D97-AF65-F5344CB8AC3E}">
        <p14:creationId xmlns:p14="http://schemas.microsoft.com/office/powerpoint/2010/main" val="118278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pos="4202">
          <p15:clr>
            <a:srgbClr val="FBAE40"/>
          </p15:clr>
        </p15:guide>
        <p15:guide id="6" orient="horz" pos="1407">
          <p15:clr>
            <a:srgbClr val="FBAE40"/>
          </p15:clr>
        </p15:guide>
        <p15:guide id="7" orient="horz" pos="1623">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ection Header - Image - dark blue">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C7E531-36D4-9326-0644-7967A8674017}"/>
              </a:ext>
            </a:extLst>
          </p:cNvPr>
          <p:cNvGrpSpPr/>
          <p:nvPr/>
        </p:nvGrpSpPr>
        <p:grpSpPr>
          <a:xfrm>
            <a:off x="278608" y="0"/>
            <a:ext cx="8865392" cy="5143500"/>
            <a:chOff x="371475" y="0"/>
            <a:chExt cx="11820523" cy="6858000"/>
          </a:xfrm>
        </p:grpSpPr>
        <p:pic>
          <p:nvPicPr>
            <p:cNvPr id="15" name="Picture 14">
              <a:extLst>
                <a:ext uri="{FF2B5EF4-FFF2-40B4-BE49-F238E27FC236}">
                  <a16:creationId xmlns:a16="http://schemas.microsoft.com/office/drawing/2014/main" id="{44B2F43B-DFD3-C262-A258-5C498D66C57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 r="-210"/>
            <a:stretch/>
          </p:blipFill>
          <p:spPr>
            <a:xfrm flipH="1">
              <a:off x="6095999" y="0"/>
              <a:ext cx="6095999" cy="6858000"/>
            </a:xfrm>
            <a:prstGeom prst="rect">
              <a:avLst/>
            </a:prstGeom>
          </p:spPr>
        </p:pic>
        <p:sp>
          <p:nvSpPr>
            <p:cNvPr id="16" name="Freeform 15">
              <a:extLst>
                <a:ext uri="{FF2B5EF4-FFF2-40B4-BE49-F238E27FC236}">
                  <a16:creationId xmlns:a16="http://schemas.microsoft.com/office/drawing/2014/main" id="{D577637D-5E8F-2B9E-9947-EE193C117951}"/>
                </a:ext>
              </a:extLst>
            </p:cNvPr>
            <p:cNvSpPr/>
            <p:nvPr/>
          </p:nvSpPr>
          <p:spPr>
            <a:xfrm rot="2700000">
              <a:off x="3672040" y="975262"/>
              <a:ext cx="4820947" cy="4873923"/>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7" name="Freeform 16">
              <a:extLst>
                <a:ext uri="{FF2B5EF4-FFF2-40B4-BE49-F238E27FC236}">
                  <a16:creationId xmlns:a16="http://schemas.microsoft.com/office/drawing/2014/main" id="{49DAE33E-6ADF-27E2-57D6-38396069F54F}"/>
                </a:ext>
              </a:extLst>
            </p:cNvPr>
            <p:cNvSpPr/>
            <p:nvPr/>
          </p:nvSpPr>
          <p:spPr>
            <a:xfrm rot="16200000">
              <a:off x="9794996" y="2279333"/>
              <a:ext cx="305423" cy="30877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8" name="Freeform 17">
              <a:extLst>
                <a:ext uri="{FF2B5EF4-FFF2-40B4-BE49-F238E27FC236}">
                  <a16:creationId xmlns:a16="http://schemas.microsoft.com/office/drawing/2014/main" id="{2322E372-545D-7A76-EC7C-D067200A4A5C}"/>
                </a:ext>
              </a:extLst>
            </p:cNvPr>
            <p:cNvSpPr/>
            <p:nvPr/>
          </p:nvSpPr>
          <p:spPr>
            <a:xfrm rot="16200000">
              <a:off x="10674281" y="1131549"/>
              <a:ext cx="1143182" cy="1155744"/>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Freeform 18">
              <a:extLst>
                <a:ext uri="{FF2B5EF4-FFF2-40B4-BE49-F238E27FC236}">
                  <a16:creationId xmlns:a16="http://schemas.microsoft.com/office/drawing/2014/main" id="{812B943B-B6F6-EC75-AAFB-72550D440402}"/>
                </a:ext>
              </a:extLst>
            </p:cNvPr>
            <p:cNvSpPr/>
            <p:nvPr/>
          </p:nvSpPr>
          <p:spPr>
            <a:xfrm rot="8100000">
              <a:off x="8246951" y="849286"/>
              <a:ext cx="586761" cy="59320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0" name="Freeform 19">
              <a:extLst>
                <a:ext uri="{FF2B5EF4-FFF2-40B4-BE49-F238E27FC236}">
                  <a16:creationId xmlns:a16="http://schemas.microsoft.com/office/drawing/2014/main" id="{509AA671-9960-C7F1-51A0-3FD813BA398F}"/>
                </a:ext>
              </a:extLst>
            </p:cNvPr>
            <p:cNvSpPr/>
            <p:nvPr/>
          </p:nvSpPr>
          <p:spPr>
            <a:xfrm rot="18900000">
              <a:off x="8246951" y="5408378"/>
              <a:ext cx="586761" cy="59320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1" name="Freeform 20">
              <a:extLst>
                <a:ext uri="{FF2B5EF4-FFF2-40B4-BE49-F238E27FC236}">
                  <a16:creationId xmlns:a16="http://schemas.microsoft.com/office/drawing/2014/main" id="{B49C709F-C4E2-7DE3-A960-1C135C35FF48}"/>
                </a:ext>
              </a:extLst>
            </p:cNvPr>
            <p:cNvSpPr/>
            <p:nvPr/>
          </p:nvSpPr>
          <p:spPr>
            <a:xfrm rot="5400000">
              <a:off x="9798072" y="2265752"/>
              <a:ext cx="865174" cy="87468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 name="Freeform 21">
              <a:extLst>
                <a:ext uri="{FF2B5EF4-FFF2-40B4-BE49-F238E27FC236}">
                  <a16:creationId xmlns:a16="http://schemas.microsoft.com/office/drawing/2014/main" id="{3E42AD58-E178-EBC2-02E0-38CB415C1EAC}"/>
                </a:ext>
              </a:extLst>
            </p:cNvPr>
            <p:cNvSpPr/>
            <p:nvPr/>
          </p:nvSpPr>
          <p:spPr>
            <a:xfrm rot="13500000">
              <a:off x="9042398" y="5495131"/>
              <a:ext cx="402302" cy="406723"/>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 name="Freeform 22">
              <a:extLst>
                <a:ext uri="{FF2B5EF4-FFF2-40B4-BE49-F238E27FC236}">
                  <a16:creationId xmlns:a16="http://schemas.microsoft.com/office/drawing/2014/main" id="{1A6247F4-D446-6BE5-09C5-94579D7EE13D}"/>
                </a:ext>
              </a:extLst>
            </p:cNvPr>
            <p:cNvSpPr/>
            <p:nvPr/>
          </p:nvSpPr>
          <p:spPr>
            <a:xfrm rot="10800000">
              <a:off x="6411841" y="973113"/>
              <a:ext cx="1299731" cy="1314014"/>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Freeform 23">
              <a:extLst>
                <a:ext uri="{FF2B5EF4-FFF2-40B4-BE49-F238E27FC236}">
                  <a16:creationId xmlns:a16="http://schemas.microsoft.com/office/drawing/2014/main" id="{3AD46B49-66A1-11F9-D556-38707C2461BD}"/>
                </a:ext>
              </a:extLst>
            </p:cNvPr>
            <p:cNvSpPr/>
            <p:nvPr/>
          </p:nvSpPr>
          <p:spPr>
            <a:xfrm>
              <a:off x="7705173" y="2281011"/>
              <a:ext cx="410724" cy="41523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 name="Freeform 24">
              <a:extLst>
                <a:ext uri="{FF2B5EF4-FFF2-40B4-BE49-F238E27FC236}">
                  <a16:creationId xmlns:a16="http://schemas.microsoft.com/office/drawing/2014/main" id="{D0C3328A-71DB-EACF-3016-C7D4FD6003C6}"/>
                </a:ext>
              </a:extLst>
            </p:cNvPr>
            <p:cNvSpPr/>
            <p:nvPr/>
          </p:nvSpPr>
          <p:spPr>
            <a:xfrm>
              <a:off x="371475" y="5202732"/>
              <a:ext cx="579632" cy="58600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Freeform 25">
              <a:extLst>
                <a:ext uri="{FF2B5EF4-FFF2-40B4-BE49-F238E27FC236}">
                  <a16:creationId xmlns:a16="http://schemas.microsoft.com/office/drawing/2014/main" id="{80DE8157-0006-BA0B-9E82-0F6EF696C70C}"/>
                </a:ext>
              </a:extLst>
            </p:cNvPr>
            <p:cNvSpPr/>
            <p:nvPr/>
          </p:nvSpPr>
          <p:spPr>
            <a:xfrm rot="13500000">
              <a:off x="5387643" y="4221795"/>
              <a:ext cx="809665" cy="818563"/>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7" name="Freeform 26">
              <a:extLst>
                <a:ext uri="{FF2B5EF4-FFF2-40B4-BE49-F238E27FC236}">
                  <a16:creationId xmlns:a16="http://schemas.microsoft.com/office/drawing/2014/main" id="{EADB0CFC-BA33-59E6-88DB-F9A1565E2A5E}"/>
                </a:ext>
              </a:extLst>
            </p:cNvPr>
            <p:cNvSpPr/>
            <p:nvPr/>
          </p:nvSpPr>
          <p:spPr>
            <a:xfrm rot="16200000">
              <a:off x="9823277" y="3995012"/>
              <a:ext cx="305423" cy="30877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2" name="Title 1"/>
          <p:cNvSpPr>
            <a:spLocks noGrp="1"/>
          </p:cNvSpPr>
          <p:nvPr>
            <p:ph type="title" hasCustomPrompt="1"/>
          </p:nvPr>
        </p:nvSpPr>
        <p:spPr>
          <a:xfrm>
            <a:off x="257383" y="1127125"/>
            <a:ext cx="5052284" cy="1968360"/>
          </a:xfrm>
        </p:spPr>
        <p:txBody>
          <a:bodyPr lIns="0" tIns="0" rIns="0" bIns="0" anchor="b">
            <a:noAutofit/>
          </a:bodyPr>
          <a:lstStyle>
            <a:lvl1pPr>
              <a:lnSpc>
                <a:spcPct val="85000"/>
              </a:lnSpc>
              <a:defRPr sz="4000">
                <a:solidFill>
                  <a:schemeClr val="bg2"/>
                </a:solidFill>
              </a:defRPr>
            </a:lvl1pPr>
          </a:lstStyle>
          <a:p>
            <a:r>
              <a:rPr lang="en-GB"/>
              <a:t>CLICK TO EDIT</a:t>
            </a:r>
            <a:endParaRPr lang="en-US"/>
          </a:p>
        </p:txBody>
      </p:sp>
      <p:sp>
        <p:nvSpPr>
          <p:cNvPr id="3" name="Text Placeholder 2"/>
          <p:cNvSpPr>
            <a:spLocks noGrp="1"/>
          </p:cNvSpPr>
          <p:nvPr>
            <p:ph type="body" idx="1"/>
          </p:nvPr>
        </p:nvSpPr>
        <p:spPr>
          <a:xfrm>
            <a:off x="257383" y="3171143"/>
            <a:ext cx="5052284" cy="793640"/>
          </a:xfrm>
        </p:spPr>
        <p:txBody>
          <a:bodyPr lIns="0" tIns="0" rIns="0" bIns="0">
            <a:noAutofit/>
          </a:bodyPr>
          <a:lstStyle>
            <a:lvl1pPr marL="0" indent="0">
              <a:lnSpc>
                <a:spcPct val="100000"/>
              </a:lnSpc>
              <a:buNone/>
              <a:defRPr sz="1800">
                <a:solidFill>
                  <a:schemeClr val="bg2"/>
                </a:solidFill>
              </a:defRPr>
            </a:lvl1pPr>
            <a:lvl2pPr marL="342788" indent="0">
              <a:buNone/>
              <a:defRPr sz="1500">
                <a:solidFill>
                  <a:schemeClr val="tx1">
                    <a:tint val="75000"/>
                  </a:schemeClr>
                </a:solidFill>
              </a:defRPr>
            </a:lvl2pPr>
            <a:lvl3pPr marL="685577" indent="0">
              <a:buNone/>
              <a:defRPr sz="1350">
                <a:solidFill>
                  <a:schemeClr val="tx1">
                    <a:tint val="75000"/>
                  </a:schemeClr>
                </a:solidFill>
              </a:defRPr>
            </a:lvl3pPr>
            <a:lvl4pPr marL="1028366" indent="0">
              <a:buNone/>
              <a:defRPr sz="1200">
                <a:solidFill>
                  <a:schemeClr val="tx1">
                    <a:tint val="75000"/>
                  </a:schemeClr>
                </a:solidFill>
              </a:defRPr>
            </a:lvl4pPr>
            <a:lvl5pPr marL="1371155" indent="0">
              <a:buNone/>
              <a:defRPr sz="1200">
                <a:solidFill>
                  <a:schemeClr val="tx1">
                    <a:tint val="75000"/>
                  </a:schemeClr>
                </a:solidFill>
              </a:defRPr>
            </a:lvl5pPr>
            <a:lvl6pPr marL="1713944" indent="0">
              <a:buNone/>
              <a:defRPr sz="1200">
                <a:solidFill>
                  <a:schemeClr val="tx1">
                    <a:tint val="75000"/>
                  </a:schemeClr>
                </a:solidFill>
              </a:defRPr>
            </a:lvl6pPr>
            <a:lvl7pPr marL="2056732" indent="0">
              <a:buNone/>
              <a:defRPr sz="1200">
                <a:solidFill>
                  <a:schemeClr val="tx1">
                    <a:tint val="75000"/>
                  </a:schemeClr>
                </a:solidFill>
              </a:defRPr>
            </a:lvl7pPr>
            <a:lvl8pPr marL="2399520" indent="0">
              <a:buNone/>
              <a:defRPr sz="1200">
                <a:solidFill>
                  <a:schemeClr val="tx1">
                    <a:tint val="75000"/>
                  </a:schemeClr>
                </a:solidFill>
              </a:defRPr>
            </a:lvl8pPr>
            <a:lvl9pPr marL="2742308" indent="0">
              <a:buNone/>
              <a:defRPr sz="1200">
                <a:solidFill>
                  <a:schemeClr val="tx1">
                    <a:tint val="75000"/>
                  </a:schemeClr>
                </a:solidFill>
              </a:defRPr>
            </a:lvl9pPr>
          </a:lstStyle>
          <a:p>
            <a:pPr lvl="0"/>
            <a:r>
              <a:rPr lang="en-US"/>
              <a:t>Click to edit Master text styles</a:t>
            </a:r>
          </a:p>
        </p:txBody>
      </p:sp>
      <p:pic>
        <p:nvPicPr>
          <p:cNvPr id="29" name="Picture 28" descr="A picture containing text, clipart&#10;&#10;Description automatically generated">
            <a:extLst>
              <a:ext uri="{FF2B5EF4-FFF2-40B4-BE49-F238E27FC236}">
                <a16:creationId xmlns:a16="http://schemas.microsoft.com/office/drawing/2014/main" id="{C4CDBC6E-6FC9-0AFA-E77B-3AADE3E27C38}"/>
              </a:ext>
            </a:extLst>
          </p:cNvPr>
          <p:cNvPicPr>
            <a:picLocks noChangeAspect="1"/>
          </p:cNvPicPr>
          <p:nvPr/>
        </p:nvPicPr>
        <p:blipFill>
          <a:blip r:embed="rId3"/>
          <a:stretch>
            <a:fillRect/>
          </a:stretch>
        </p:blipFill>
        <p:spPr>
          <a:xfrm>
            <a:off x="117074" y="128626"/>
            <a:ext cx="1369886" cy="412909"/>
          </a:xfrm>
          <a:prstGeom prst="rect">
            <a:avLst/>
          </a:prstGeom>
        </p:spPr>
      </p:pic>
    </p:spTree>
    <p:extLst>
      <p:ext uri="{BB962C8B-B14F-4D97-AF65-F5344CB8AC3E}">
        <p14:creationId xmlns:p14="http://schemas.microsoft.com/office/powerpoint/2010/main" val="357178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orient="horz" pos="1407">
          <p15:clr>
            <a:srgbClr val="FBAE40"/>
          </p15:clr>
        </p15:guide>
        <p15:guide id="7" orient="horz" pos="1623">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ection Header - Image - parchment">
    <p:bg>
      <p:bgPr>
        <a:solidFill>
          <a:schemeClr val="bg1"/>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D127874-49E0-D634-5C22-6B2E9F6B8B2D}"/>
              </a:ext>
            </a:extLst>
          </p:cNvPr>
          <p:cNvGrpSpPr/>
          <p:nvPr/>
        </p:nvGrpSpPr>
        <p:grpSpPr>
          <a:xfrm>
            <a:off x="278608" y="0"/>
            <a:ext cx="8865392" cy="5143500"/>
            <a:chOff x="371475" y="0"/>
            <a:chExt cx="11820523" cy="6858000"/>
          </a:xfrm>
        </p:grpSpPr>
        <p:pic>
          <p:nvPicPr>
            <p:cNvPr id="29" name="Picture 28">
              <a:extLst>
                <a:ext uri="{FF2B5EF4-FFF2-40B4-BE49-F238E27FC236}">
                  <a16:creationId xmlns:a16="http://schemas.microsoft.com/office/drawing/2014/main" id="{9AEAF8F3-ABD4-42D9-A884-DDFB78E887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 r="-210"/>
            <a:stretch/>
          </p:blipFill>
          <p:spPr>
            <a:xfrm flipH="1">
              <a:off x="6095999" y="0"/>
              <a:ext cx="6095999" cy="6858000"/>
            </a:xfrm>
            <a:prstGeom prst="rect">
              <a:avLst/>
            </a:prstGeom>
          </p:spPr>
        </p:pic>
        <p:sp>
          <p:nvSpPr>
            <p:cNvPr id="30" name="Freeform 29">
              <a:extLst>
                <a:ext uri="{FF2B5EF4-FFF2-40B4-BE49-F238E27FC236}">
                  <a16:creationId xmlns:a16="http://schemas.microsoft.com/office/drawing/2014/main" id="{540FDB02-C4AD-0BA9-E661-2E52BB25473A}"/>
                </a:ext>
              </a:extLst>
            </p:cNvPr>
            <p:cNvSpPr/>
            <p:nvPr/>
          </p:nvSpPr>
          <p:spPr>
            <a:xfrm rot="2700000">
              <a:off x="3672040" y="975262"/>
              <a:ext cx="4820947" cy="4873923"/>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1" name="Freeform 30">
              <a:extLst>
                <a:ext uri="{FF2B5EF4-FFF2-40B4-BE49-F238E27FC236}">
                  <a16:creationId xmlns:a16="http://schemas.microsoft.com/office/drawing/2014/main" id="{BCBCD999-A80F-EF0F-8824-8CC8C3AE3F9B}"/>
                </a:ext>
              </a:extLst>
            </p:cNvPr>
            <p:cNvSpPr/>
            <p:nvPr/>
          </p:nvSpPr>
          <p:spPr>
            <a:xfrm rot="16200000">
              <a:off x="9794996" y="2279333"/>
              <a:ext cx="305423" cy="30877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32" name="Freeform 31">
              <a:extLst>
                <a:ext uri="{FF2B5EF4-FFF2-40B4-BE49-F238E27FC236}">
                  <a16:creationId xmlns:a16="http://schemas.microsoft.com/office/drawing/2014/main" id="{9F625FBD-FBB0-F058-DE45-49E7E4591501}"/>
                </a:ext>
              </a:extLst>
            </p:cNvPr>
            <p:cNvSpPr/>
            <p:nvPr/>
          </p:nvSpPr>
          <p:spPr>
            <a:xfrm rot="16200000">
              <a:off x="10674281" y="1131549"/>
              <a:ext cx="1143182" cy="1155744"/>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3" name="Freeform 32">
              <a:extLst>
                <a:ext uri="{FF2B5EF4-FFF2-40B4-BE49-F238E27FC236}">
                  <a16:creationId xmlns:a16="http://schemas.microsoft.com/office/drawing/2014/main" id="{92592F32-7B4C-69DC-8153-DEFBB3B40078}"/>
                </a:ext>
              </a:extLst>
            </p:cNvPr>
            <p:cNvSpPr/>
            <p:nvPr/>
          </p:nvSpPr>
          <p:spPr>
            <a:xfrm rot="8100000">
              <a:off x="8246951" y="849286"/>
              <a:ext cx="586761" cy="59320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4" name="Freeform 33">
              <a:extLst>
                <a:ext uri="{FF2B5EF4-FFF2-40B4-BE49-F238E27FC236}">
                  <a16:creationId xmlns:a16="http://schemas.microsoft.com/office/drawing/2014/main" id="{F19EC5E3-1788-407D-05A4-AC9AF32D97A6}"/>
                </a:ext>
              </a:extLst>
            </p:cNvPr>
            <p:cNvSpPr/>
            <p:nvPr/>
          </p:nvSpPr>
          <p:spPr>
            <a:xfrm rot="18900000">
              <a:off x="8246951" y="5408378"/>
              <a:ext cx="586761" cy="59320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5" name="Freeform 34">
              <a:extLst>
                <a:ext uri="{FF2B5EF4-FFF2-40B4-BE49-F238E27FC236}">
                  <a16:creationId xmlns:a16="http://schemas.microsoft.com/office/drawing/2014/main" id="{B6B60540-B2FB-5242-CF86-8BEA133BB91E}"/>
                </a:ext>
              </a:extLst>
            </p:cNvPr>
            <p:cNvSpPr/>
            <p:nvPr/>
          </p:nvSpPr>
          <p:spPr>
            <a:xfrm rot="5400000">
              <a:off x="9798072" y="2265752"/>
              <a:ext cx="865174" cy="87468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6" name="Freeform 35">
              <a:extLst>
                <a:ext uri="{FF2B5EF4-FFF2-40B4-BE49-F238E27FC236}">
                  <a16:creationId xmlns:a16="http://schemas.microsoft.com/office/drawing/2014/main" id="{33BC1333-CF29-DE84-D604-C46703769CCB}"/>
                </a:ext>
              </a:extLst>
            </p:cNvPr>
            <p:cNvSpPr/>
            <p:nvPr/>
          </p:nvSpPr>
          <p:spPr>
            <a:xfrm rot="13500000">
              <a:off x="9042398" y="5495131"/>
              <a:ext cx="402302" cy="406723"/>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7" name="Freeform 36">
              <a:extLst>
                <a:ext uri="{FF2B5EF4-FFF2-40B4-BE49-F238E27FC236}">
                  <a16:creationId xmlns:a16="http://schemas.microsoft.com/office/drawing/2014/main" id="{1B114BAB-7973-3E92-63C0-3252A4B880CC}"/>
                </a:ext>
              </a:extLst>
            </p:cNvPr>
            <p:cNvSpPr/>
            <p:nvPr/>
          </p:nvSpPr>
          <p:spPr>
            <a:xfrm rot="10800000">
              <a:off x="6411841" y="973113"/>
              <a:ext cx="1299731" cy="1314014"/>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8" name="Freeform 37">
              <a:extLst>
                <a:ext uri="{FF2B5EF4-FFF2-40B4-BE49-F238E27FC236}">
                  <a16:creationId xmlns:a16="http://schemas.microsoft.com/office/drawing/2014/main" id="{E99B1E6A-564C-C729-781E-832D1739FF28}"/>
                </a:ext>
              </a:extLst>
            </p:cNvPr>
            <p:cNvSpPr/>
            <p:nvPr/>
          </p:nvSpPr>
          <p:spPr>
            <a:xfrm>
              <a:off x="7705173" y="2281011"/>
              <a:ext cx="410724" cy="41523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Freeform 38">
              <a:extLst>
                <a:ext uri="{FF2B5EF4-FFF2-40B4-BE49-F238E27FC236}">
                  <a16:creationId xmlns:a16="http://schemas.microsoft.com/office/drawing/2014/main" id="{60985814-3D04-EC63-C8F8-2485A2732D8B}"/>
                </a:ext>
              </a:extLst>
            </p:cNvPr>
            <p:cNvSpPr/>
            <p:nvPr/>
          </p:nvSpPr>
          <p:spPr>
            <a:xfrm>
              <a:off x="371475" y="4956637"/>
              <a:ext cx="579632" cy="58600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40" name="Freeform 39">
              <a:extLst>
                <a:ext uri="{FF2B5EF4-FFF2-40B4-BE49-F238E27FC236}">
                  <a16:creationId xmlns:a16="http://schemas.microsoft.com/office/drawing/2014/main" id="{7983ED22-7D20-6C9A-429B-25541CBE8238}"/>
                </a:ext>
              </a:extLst>
            </p:cNvPr>
            <p:cNvSpPr/>
            <p:nvPr/>
          </p:nvSpPr>
          <p:spPr>
            <a:xfrm rot="16200000">
              <a:off x="9823277" y="3995012"/>
              <a:ext cx="305423" cy="308779"/>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grpSp>
      <p:sp>
        <p:nvSpPr>
          <p:cNvPr id="2" name="Title 1"/>
          <p:cNvSpPr>
            <a:spLocks noGrp="1"/>
          </p:cNvSpPr>
          <p:nvPr>
            <p:ph type="title" hasCustomPrompt="1"/>
          </p:nvPr>
        </p:nvSpPr>
        <p:spPr>
          <a:xfrm>
            <a:off x="257383" y="1127125"/>
            <a:ext cx="5052284" cy="1968360"/>
          </a:xfrm>
        </p:spPr>
        <p:txBody>
          <a:bodyPr lIns="0" tIns="0" rIns="0" bIns="0" anchor="b">
            <a:noAutofit/>
          </a:bodyPr>
          <a:lstStyle>
            <a:lvl1pPr>
              <a:lnSpc>
                <a:spcPct val="85000"/>
              </a:lnSpc>
              <a:defRPr sz="4000">
                <a:solidFill>
                  <a:schemeClr val="tx1"/>
                </a:solidFill>
              </a:defRPr>
            </a:lvl1pPr>
          </a:lstStyle>
          <a:p>
            <a:r>
              <a:rPr lang="en-GB"/>
              <a:t>CLICK TO EDIT</a:t>
            </a:r>
            <a:endParaRPr lang="en-US"/>
          </a:p>
        </p:txBody>
      </p:sp>
      <p:sp>
        <p:nvSpPr>
          <p:cNvPr id="3" name="Text Placeholder 2"/>
          <p:cNvSpPr>
            <a:spLocks noGrp="1"/>
          </p:cNvSpPr>
          <p:nvPr>
            <p:ph type="body" idx="1"/>
          </p:nvPr>
        </p:nvSpPr>
        <p:spPr>
          <a:xfrm>
            <a:off x="257383" y="3171143"/>
            <a:ext cx="5052284" cy="793640"/>
          </a:xfrm>
        </p:spPr>
        <p:txBody>
          <a:bodyPr lIns="0" tIns="0" rIns="0" bIns="0">
            <a:noAutofit/>
          </a:bodyPr>
          <a:lstStyle>
            <a:lvl1pPr marL="0" indent="0">
              <a:lnSpc>
                <a:spcPct val="100000"/>
              </a:lnSpc>
              <a:buNone/>
              <a:defRPr sz="1800">
                <a:solidFill>
                  <a:schemeClr val="tx1"/>
                </a:solidFill>
              </a:defRPr>
            </a:lvl1pPr>
            <a:lvl2pPr marL="342788" indent="0">
              <a:buNone/>
              <a:defRPr sz="1500">
                <a:solidFill>
                  <a:schemeClr val="tx1">
                    <a:tint val="75000"/>
                  </a:schemeClr>
                </a:solidFill>
              </a:defRPr>
            </a:lvl2pPr>
            <a:lvl3pPr marL="685577" indent="0">
              <a:buNone/>
              <a:defRPr sz="1350">
                <a:solidFill>
                  <a:schemeClr val="tx1">
                    <a:tint val="75000"/>
                  </a:schemeClr>
                </a:solidFill>
              </a:defRPr>
            </a:lvl3pPr>
            <a:lvl4pPr marL="1028366" indent="0">
              <a:buNone/>
              <a:defRPr sz="1200">
                <a:solidFill>
                  <a:schemeClr val="tx1">
                    <a:tint val="75000"/>
                  </a:schemeClr>
                </a:solidFill>
              </a:defRPr>
            </a:lvl4pPr>
            <a:lvl5pPr marL="1371155" indent="0">
              <a:buNone/>
              <a:defRPr sz="1200">
                <a:solidFill>
                  <a:schemeClr val="tx1">
                    <a:tint val="75000"/>
                  </a:schemeClr>
                </a:solidFill>
              </a:defRPr>
            </a:lvl5pPr>
            <a:lvl6pPr marL="1713944" indent="0">
              <a:buNone/>
              <a:defRPr sz="1200">
                <a:solidFill>
                  <a:schemeClr val="tx1">
                    <a:tint val="75000"/>
                  </a:schemeClr>
                </a:solidFill>
              </a:defRPr>
            </a:lvl6pPr>
            <a:lvl7pPr marL="2056732" indent="0">
              <a:buNone/>
              <a:defRPr sz="1200">
                <a:solidFill>
                  <a:schemeClr val="tx1">
                    <a:tint val="75000"/>
                  </a:schemeClr>
                </a:solidFill>
              </a:defRPr>
            </a:lvl7pPr>
            <a:lvl8pPr marL="2399520" indent="0">
              <a:buNone/>
              <a:defRPr sz="1200">
                <a:solidFill>
                  <a:schemeClr val="tx1">
                    <a:tint val="75000"/>
                  </a:schemeClr>
                </a:solidFill>
              </a:defRPr>
            </a:lvl8pPr>
            <a:lvl9pPr marL="2742308" indent="0">
              <a:buNone/>
              <a:defRPr sz="1200">
                <a:solidFill>
                  <a:schemeClr val="tx1">
                    <a:tint val="75000"/>
                  </a:schemeClr>
                </a:solidFill>
              </a:defRPr>
            </a:lvl9pPr>
          </a:lstStyle>
          <a:p>
            <a:pPr lvl="0"/>
            <a:r>
              <a:rPr lang="en-US"/>
              <a:t>Click to edit Master text styles</a:t>
            </a:r>
          </a:p>
        </p:txBody>
      </p:sp>
      <p:pic>
        <p:nvPicPr>
          <p:cNvPr id="18" name="Picture 17" descr="Text, logo&#10;&#10;Description automatically generated">
            <a:extLst>
              <a:ext uri="{FF2B5EF4-FFF2-40B4-BE49-F238E27FC236}">
                <a16:creationId xmlns:a16="http://schemas.microsoft.com/office/drawing/2014/main" id="{12F9737B-8A90-D44B-CAD5-ED8E05A66CE0}"/>
              </a:ext>
            </a:extLst>
          </p:cNvPr>
          <p:cNvPicPr>
            <a:picLocks noChangeAspect="1"/>
          </p:cNvPicPr>
          <p:nvPr/>
        </p:nvPicPr>
        <p:blipFill>
          <a:blip r:embed="rId3"/>
          <a:stretch>
            <a:fillRect/>
          </a:stretch>
        </p:blipFill>
        <p:spPr>
          <a:xfrm>
            <a:off x="117014" y="134226"/>
            <a:ext cx="1348740" cy="406535"/>
          </a:xfrm>
          <a:prstGeom prst="rect">
            <a:avLst/>
          </a:prstGeom>
        </p:spPr>
      </p:pic>
    </p:spTree>
    <p:extLst>
      <p:ext uri="{BB962C8B-B14F-4D97-AF65-F5344CB8AC3E}">
        <p14:creationId xmlns:p14="http://schemas.microsoft.com/office/powerpoint/2010/main" val="272053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orient="horz" pos="1407">
          <p15:clr>
            <a:srgbClr val="FBAE40"/>
          </p15:clr>
        </p15:guide>
        <p15:guide id="7" orient="horz" pos="1623">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Introduction">
    <p:bg>
      <p:bgPr>
        <a:solidFill>
          <a:schemeClr val="tx1"/>
        </a:solidFill>
        <a:effectLst/>
      </p:bgPr>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1F6ADD0-7ECD-DC55-F4E7-291ED111A898}"/>
              </a:ext>
            </a:extLst>
          </p:cNvPr>
          <p:cNvSpPr>
            <a:spLocks noGrp="1"/>
          </p:cNvSpPr>
          <p:nvPr>
            <p:ph type="body" sz="quarter" idx="10" hasCustomPrompt="1"/>
          </p:nvPr>
        </p:nvSpPr>
        <p:spPr>
          <a:xfrm>
            <a:off x="260750" y="638175"/>
            <a:ext cx="6837759" cy="488950"/>
          </a:xfrm>
        </p:spPr>
        <p:txBody>
          <a:bodyPr lIns="0" tIns="0" rIns="0" bIns="0">
            <a:noAutofit/>
          </a:bodyPr>
          <a:lstStyle>
            <a:lvl1pPr marL="0" indent="0">
              <a:lnSpc>
                <a:spcPct val="85000"/>
              </a:lnSpc>
              <a:buNone/>
              <a:defRPr sz="2000">
                <a:solidFill>
                  <a:schemeClr val="bg2"/>
                </a:solidFill>
              </a:defRPr>
            </a:lvl1pPr>
          </a:lstStyle>
          <a:p>
            <a:pPr lvl="0"/>
            <a:r>
              <a:rPr lang="en-GB"/>
              <a:t>CLICK TO EDIT MASTER TEXT STYLES</a:t>
            </a:r>
          </a:p>
        </p:txBody>
      </p:sp>
      <p:grpSp>
        <p:nvGrpSpPr>
          <p:cNvPr id="24" name="Group 23">
            <a:extLst>
              <a:ext uri="{FF2B5EF4-FFF2-40B4-BE49-F238E27FC236}">
                <a16:creationId xmlns:a16="http://schemas.microsoft.com/office/drawing/2014/main" id="{51CC8A64-009E-1462-E25A-356A6FC4CB47}"/>
              </a:ext>
            </a:extLst>
          </p:cNvPr>
          <p:cNvGrpSpPr/>
          <p:nvPr/>
        </p:nvGrpSpPr>
        <p:grpSpPr>
          <a:xfrm>
            <a:off x="0" y="842057"/>
            <a:ext cx="9144000" cy="4301445"/>
            <a:chOff x="0" y="1122740"/>
            <a:chExt cx="12192000" cy="5735260"/>
          </a:xfrm>
        </p:grpSpPr>
        <p:sp>
          <p:nvSpPr>
            <p:cNvPr id="8" name="Rectangle 7">
              <a:extLst>
                <a:ext uri="{FF2B5EF4-FFF2-40B4-BE49-F238E27FC236}">
                  <a16:creationId xmlns:a16="http://schemas.microsoft.com/office/drawing/2014/main" id="{F8658B29-EFBF-DB43-527F-08C8B29E0570}"/>
                </a:ext>
              </a:extLst>
            </p:cNvPr>
            <p:cNvSpPr/>
            <p:nvPr/>
          </p:nvSpPr>
          <p:spPr>
            <a:xfrm>
              <a:off x="0" y="4005263"/>
              <a:ext cx="12192000" cy="2852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Freeform 18">
              <a:extLst>
                <a:ext uri="{FF2B5EF4-FFF2-40B4-BE49-F238E27FC236}">
                  <a16:creationId xmlns:a16="http://schemas.microsoft.com/office/drawing/2014/main" id="{4AFE840E-81D7-8E7B-475F-14742536FF1F}"/>
                </a:ext>
              </a:extLst>
            </p:cNvPr>
            <p:cNvSpPr/>
            <p:nvPr/>
          </p:nvSpPr>
          <p:spPr>
            <a:xfrm rot="5400000">
              <a:off x="9810029" y="5680176"/>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1" name="Freeform 20">
              <a:extLst>
                <a:ext uri="{FF2B5EF4-FFF2-40B4-BE49-F238E27FC236}">
                  <a16:creationId xmlns:a16="http://schemas.microsoft.com/office/drawing/2014/main" id="{DBAD1C51-B3BF-C080-9E36-61BC137621F7}"/>
                </a:ext>
              </a:extLst>
            </p:cNvPr>
            <p:cNvSpPr/>
            <p:nvPr/>
          </p:nvSpPr>
          <p:spPr>
            <a:xfrm rot="16200000">
              <a:off x="10722623" y="5148451"/>
              <a:ext cx="1125579" cy="113794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 name="Freeform 21">
              <a:extLst>
                <a:ext uri="{FF2B5EF4-FFF2-40B4-BE49-F238E27FC236}">
                  <a16:creationId xmlns:a16="http://schemas.microsoft.com/office/drawing/2014/main" id="{C9686224-4329-E8B0-7ED8-966DFC5C31E9}"/>
                </a:ext>
              </a:extLst>
            </p:cNvPr>
            <p:cNvSpPr/>
            <p:nvPr/>
          </p:nvSpPr>
          <p:spPr>
            <a:xfrm rot="5400000">
              <a:off x="9225567" y="5680176"/>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 name="Freeform 22">
              <a:extLst>
                <a:ext uri="{FF2B5EF4-FFF2-40B4-BE49-F238E27FC236}">
                  <a16:creationId xmlns:a16="http://schemas.microsoft.com/office/drawing/2014/main" id="{83A5EF92-0A2D-FAAF-3F03-BF565C69C24B}"/>
                </a:ext>
              </a:extLst>
            </p:cNvPr>
            <p:cNvSpPr/>
            <p:nvPr/>
          </p:nvSpPr>
          <p:spPr>
            <a:xfrm rot="5400000">
              <a:off x="11545489" y="1121019"/>
              <a:ext cx="313375"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30" name="Picture Placeholder 29">
            <a:extLst>
              <a:ext uri="{FF2B5EF4-FFF2-40B4-BE49-F238E27FC236}">
                <a16:creationId xmlns:a16="http://schemas.microsoft.com/office/drawing/2014/main" id="{9277869D-9D3E-DCE9-46B2-202BE3DF3E67}"/>
              </a:ext>
            </a:extLst>
          </p:cNvPr>
          <p:cNvSpPr>
            <a:spLocks noGrp="1"/>
          </p:cNvSpPr>
          <p:nvPr>
            <p:ph type="pic" sz="quarter" idx="11"/>
          </p:nvPr>
        </p:nvSpPr>
        <p:spPr>
          <a:xfrm>
            <a:off x="3823098" y="1377863"/>
            <a:ext cx="1493044" cy="1625206"/>
          </a:xfrm>
        </p:spPr>
        <p:txBody>
          <a:bodyPr>
            <a:normAutofit/>
          </a:bodyPr>
          <a:lstStyle>
            <a:lvl1pPr marL="0" indent="0">
              <a:buNone/>
              <a:defRPr sz="1799">
                <a:solidFill>
                  <a:schemeClr val="bg2"/>
                </a:solidFill>
              </a:defRPr>
            </a:lvl1pPr>
          </a:lstStyle>
          <a:p>
            <a:r>
              <a:rPr lang="en-US"/>
              <a:t>Click icon to add picture</a:t>
            </a:r>
            <a:endParaRPr lang="en-GB"/>
          </a:p>
        </p:txBody>
      </p:sp>
      <p:sp>
        <p:nvSpPr>
          <p:cNvPr id="31" name="Picture Placeholder 29">
            <a:extLst>
              <a:ext uri="{FF2B5EF4-FFF2-40B4-BE49-F238E27FC236}">
                <a16:creationId xmlns:a16="http://schemas.microsoft.com/office/drawing/2014/main" id="{B8E029DB-1753-435C-5AAD-59D005154594}"/>
              </a:ext>
            </a:extLst>
          </p:cNvPr>
          <p:cNvSpPr>
            <a:spLocks noGrp="1"/>
          </p:cNvSpPr>
          <p:nvPr>
            <p:ph type="pic" sz="quarter" idx="12"/>
          </p:nvPr>
        </p:nvSpPr>
        <p:spPr>
          <a:xfrm>
            <a:off x="254795" y="1377863"/>
            <a:ext cx="1493044" cy="1625206"/>
          </a:xfrm>
        </p:spPr>
        <p:txBody>
          <a:bodyPr>
            <a:normAutofit/>
          </a:bodyPr>
          <a:lstStyle>
            <a:lvl1pPr marL="0" indent="0">
              <a:buNone/>
              <a:defRPr sz="1799">
                <a:solidFill>
                  <a:schemeClr val="bg2"/>
                </a:solidFill>
              </a:defRPr>
            </a:lvl1pPr>
          </a:lstStyle>
          <a:p>
            <a:r>
              <a:rPr lang="en-US"/>
              <a:t>Click icon to add picture</a:t>
            </a:r>
            <a:endParaRPr lang="en-GB"/>
          </a:p>
        </p:txBody>
      </p:sp>
      <p:sp>
        <p:nvSpPr>
          <p:cNvPr id="32" name="Picture Placeholder 29">
            <a:extLst>
              <a:ext uri="{FF2B5EF4-FFF2-40B4-BE49-F238E27FC236}">
                <a16:creationId xmlns:a16="http://schemas.microsoft.com/office/drawing/2014/main" id="{D6F4244D-7E57-D661-65F0-1AF4AAFADA1C}"/>
              </a:ext>
            </a:extLst>
          </p:cNvPr>
          <p:cNvSpPr>
            <a:spLocks noGrp="1"/>
          </p:cNvSpPr>
          <p:nvPr>
            <p:ph type="pic" sz="quarter" idx="13"/>
          </p:nvPr>
        </p:nvSpPr>
        <p:spPr>
          <a:xfrm>
            <a:off x="7391400" y="1377863"/>
            <a:ext cx="1493044" cy="1625206"/>
          </a:xfrm>
        </p:spPr>
        <p:txBody>
          <a:bodyPr>
            <a:normAutofit/>
          </a:bodyPr>
          <a:lstStyle>
            <a:lvl1pPr marL="0" indent="0">
              <a:buNone/>
              <a:defRPr sz="1799">
                <a:solidFill>
                  <a:schemeClr val="bg2"/>
                </a:solidFill>
              </a:defRPr>
            </a:lvl1pPr>
          </a:lstStyle>
          <a:p>
            <a:r>
              <a:rPr lang="en-US"/>
              <a:t>Click icon to add picture</a:t>
            </a:r>
            <a:endParaRPr lang="en-GB"/>
          </a:p>
        </p:txBody>
      </p:sp>
      <p:sp>
        <p:nvSpPr>
          <p:cNvPr id="33" name="Picture Placeholder 29">
            <a:extLst>
              <a:ext uri="{FF2B5EF4-FFF2-40B4-BE49-F238E27FC236}">
                <a16:creationId xmlns:a16="http://schemas.microsoft.com/office/drawing/2014/main" id="{D2612B90-E83F-21E1-9E0F-2AAF91177589}"/>
              </a:ext>
            </a:extLst>
          </p:cNvPr>
          <p:cNvSpPr>
            <a:spLocks noGrp="1"/>
          </p:cNvSpPr>
          <p:nvPr>
            <p:ph type="pic" sz="quarter" idx="14"/>
          </p:nvPr>
        </p:nvSpPr>
        <p:spPr>
          <a:xfrm>
            <a:off x="5607249" y="1377863"/>
            <a:ext cx="1493044" cy="1625206"/>
          </a:xfrm>
        </p:spPr>
        <p:txBody>
          <a:bodyPr>
            <a:normAutofit/>
          </a:bodyPr>
          <a:lstStyle>
            <a:lvl1pPr marL="0" indent="0">
              <a:buNone/>
              <a:defRPr sz="1799">
                <a:solidFill>
                  <a:schemeClr val="bg2"/>
                </a:solidFill>
              </a:defRPr>
            </a:lvl1pPr>
          </a:lstStyle>
          <a:p>
            <a:r>
              <a:rPr lang="en-US"/>
              <a:t>Click icon to add picture</a:t>
            </a:r>
            <a:endParaRPr lang="en-GB"/>
          </a:p>
        </p:txBody>
      </p:sp>
      <p:sp>
        <p:nvSpPr>
          <p:cNvPr id="34" name="Picture Placeholder 29">
            <a:extLst>
              <a:ext uri="{FF2B5EF4-FFF2-40B4-BE49-F238E27FC236}">
                <a16:creationId xmlns:a16="http://schemas.microsoft.com/office/drawing/2014/main" id="{502F4948-F3D7-FD2F-24BB-F91226245097}"/>
              </a:ext>
            </a:extLst>
          </p:cNvPr>
          <p:cNvSpPr>
            <a:spLocks noGrp="1"/>
          </p:cNvSpPr>
          <p:nvPr>
            <p:ph type="pic" sz="quarter" idx="15"/>
          </p:nvPr>
        </p:nvSpPr>
        <p:spPr>
          <a:xfrm>
            <a:off x="2038947" y="1377863"/>
            <a:ext cx="1493044" cy="1625206"/>
          </a:xfrm>
        </p:spPr>
        <p:txBody>
          <a:bodyPr>
            <a:normAutofit/>
          </a:bodyPr>
          <a:lstStyle>
            <a:lvl1pPr marL="0" indent="0">
              <a:buNone/>
              <a:defRPr sz="1799">
                <a:solidFill>
                  <a:schemeClr val="bg2"/>
                </a:solidFill>
              </a:defRPr>
            </a:lvl1pPr>
          </a:lstStyle>
          <a:p>
            <a:r>
              <a:rPr lang="en-US"/>
              <a:t>Click icon to add picture</a:t>
            </a:r>
            <a:endParaRPr lang="en-GB"/>
          </a:p>
        </p:txBody>
      </p:sp>
      <p:sp>
        <p:nvSpPr>
          <p:cNvPr id="36" name="Text Placeholder 35">
            <a:extLst>
              <a:ext uri="{FF2B5EF4-FFF2-40B4-BE49-F238E27FC236}">
                <a16:creationId xmlns:a16="http://schemas.microsoft.com/office/drawing/2014/main" id="{8A4F8F78-F5FF-9708-D2F6-62A96CE5BA95}"/>
              </a:ext>
            </a:extLst>
          </p:cNvPr>
          <p:cNvSpPr>
            <a:spLocks noGrp="1"/>
          </p:cNvSpPr>
          <p:nvPr>
            <p:ph type="body" sz="quarter" idx="16"/>
          </p:nvPr>
        </p:nvSpPr>
        <p:spPr>
          <a:xfrm>
            <a:off x="251226" y="3193371"/>
            <a:ext cx="1496615" cy="528524"/>
          </a:xfrm>
        </p:spPr>
        <p:txBody>
          <a:bodyPr lIns="0" tIns="0" rIns="0" bIns="0">
            <a:noAutofit/>
          </a:bodyPr>
          <a:lstStyle>
            <a:lvl1pPr marL="0" indent="0">
              <a:buNone/>
              <a:defRPr sz="1050"/>
            </a:lvl1pPr>
            <a:lvl2pPr marL="342788" indent="0">
              <a:buNone/>
              <a:defRPr sz="1050"/>
            </a:lvl2pPr>
            <a:lvl3pPr marL="685577" indent="0">
              <a:buNone/>
              <a:defRPr sz="1050"/>
            </a:lvl3pPr>
            <a:lvl4pPr marL="1028366" indent="0">
              <a:buNone/>
              <a:defRPr sz="1050"/>
            </a:lvl4pPr>
            <a:lvl5pPr marL="1371155" indent="0">
              <a:buNone/>
              <a:defRPr sz="1050"/>
            </a:lvl5pPr>
          </a:lstStyle>
          <a:p>
            <a:pPr lvl="0"/>
            <a:r>
              <a:rPr lang="en-US"/>
              <a:t>Click to edit Master text styles</a:t>
            </a:r>
          </a:p>
        </p:txBody>
      </p:sp>
      <p:sp>
        <p:nvSpPr>
          <p:cNvPr id="37" name="Text Placeholder 35">
            <a:extLst>
              <a:ext uri="{FF2B5EF4-FFF2-40B4-BE49-F238E27FC236}">
                <a16:creationId xmlns:a16="http://schemas.microsoft.com/office/drawing/2014/main" id="{4848C4F3-23BA-ABD9-65B2-51EBBA029541}"/>
              </a:ext>
            </a:extLst>
          </p:cNvPr>
          <p:cNvSpPr>
            <a:spLocks noGrp="1"/>
          </p:cNvSpPr>
          <p:nvPr>
            <p:ph type="body" sz="quarter" idx="17"/>
          </p:nvPr>
        </p:nvSpPr>
        <p:spPr>
          <a:xfrm>
            <a:off x="2030020" y="3193371"/>
            <a:ext cx="1496615" cy="528524"/>
          </a:xfrm>
        </p:spPr>
        <p:txBody>
          <a:bodyPr lIns="0" tIns="0" rIns="0" bIns="0">
            <a:noAutofit/>
          </a:bodyPr>
          <a:lstStyle>
            <a:lvl1pPr marL="0" indent="0">
              <a:buNone/>
              <a:defRPr sz="1050"/>
            </a:lvl1pPr>
            <a:lvl2pPr marL="342788" indent="0">
              <a:buNone/>
              <a:defRPr sz="1050"/>
            </a:lvl2pPr>
            <a:lvl3pPr marL="685577" indent="0">
              <a:buNone/>
              <a:defRPr sz="1050"/>
            </a:lvl3pPr>
            <a:lvl4pPr marL="1028366" indent="0">
              <a:buNone/>
              <a:defRPr sz="1050"/>
            </a:lvl4pPr>
            <a:lvl5pPr marL="1371155" indent="0">
              <a:buNone/>
              <a:defRPr sz="1050"/>
            </a:lvl5pPr>
          </a:lstStyle>
          <a:p>
            <a:pPr lvl="0"/>
            <a:r>
              <a:rPr lang="en-US"/>
              <a:t>Click to edit Master text styles</a:t>
            </a:r>
          </a:p>
        </p:txBody>
      </p:sp>
      <p:sp>
        <p:nvSpPr>
          <p:cNvPr id="38" name="Text Placeholder 35">
            <a:extLst>
              <a:ext uri="{FF2B5EF4-FFF2-40B4-BE49-F238E27FC236}">
                <a16:creationId xmlns:a16="http://schemas.microsoft.com/office/drawing/2014/main" id="{05E9513E-722F-815F-FD2B-58AC9AE6D24F}"/>
              </a:ext>
            </a:extLst>
          </p:cNvPr>
          <p:cNvSpPr>
            <a:spLocks noGrp="1"/>
          </p:cNvSpPr>
          <p:nvPr>
            <p:ph type="body" sz="quarter" idx="18"/>
          </p:nvPr>
        </p:nvSpPr>
        <p:spPr>
          <a:xfrm>
            <a:off x="3815957" y="3193371"/>
            <a:ext cx="1496615" cy="528524"/>
          </a:xfrm>
        </p:spPr>
        <p:txBody>
          <a:bodyPr lIns="0" tIns="0" rIns="0" bIns="0">
            <a:noAutofit/>
          </a:bodyPr>
          <a:lstStyle>
            <a:lvl1pPr marL="0" indent="0">
              <a:buNone/>
              <a:defRPr sz="1050"/>
            </a:lvl1pPr>
            <a:lvl2pPr marL="342788" indent="0">
              <a:buNone/>
              <a:defRPr sz="1050"/>
            </a:lvl2pPr>
            <a:lvl3pPr marL="685577" indent="0">
              <a:buNone/>
              <a:defRPr sz="1050"/>
            </a:lvl3pPr>
            <a:lvl4pPr marL="1028366" indent="0">
              <a:buNone/>
              <a:defRPr sz="1050"/>
            </a:lvl4pPr>
            <a:lvl5pPr marL="1371155" indent="0">
              <a:buNone/>
              <a:defRPr sz="1050"/>
            </a:lvl5pPr>
          </a:lstStyle>
          <a:p>
            <a:pPr lvl="0"/>
            <a:r>
              <a:rPr lang="en-US"/>
              <a:t>Click to edit Master text styles</a:t>
            </a:r>
          </a:p>
        </p:txBody>
      </p:sp>
      <p:sp>
        <p:nvSpPr>
          <p:cNvPr id="39" name="Text Placeholder 35">
            <a:extLst>
              <a:ext uri="{FF2B5EF4-FFF2-40B4-BE49-F238E27FC236}">
                <a16:creationId xmlns:a16="http://schemas.microsoft.com/office/drawing/2014/main" id="{04EE6F08-7312-3DBF-8B77-E18CAF234210}"/>
              </a:ext>
            </a:extLst>
          </p:cNvPr>
          <p:cNvSpPr>
            <a:spLocks noGrp="1"/>
          </p:cNvSpPr>
          <p:nvPr>
            <p:ph type="body" sz="quarter" idx="19"/>
          </p:nvPr>
        </p:nvSpPr>
        <p:spPr>
          <a:xfrm>
            <a:off x="5601894" y="3193371"/>
            <a:ext cx="1496615" cy="528524"/>
          </a:xfrm>
        </p:spPr>
        <p:txBody>
          <a:bodyPr lIns="0" tIns="0" rIns="0" bIns="0">
            <a:noAutofit/>
          </a:bodyPr>
          <a:lstStyle>
            <a:lvl1pPr marL="0" indent="0">
              <a:buNone/>
              <a:defRPr sz="1050"/>
            </a:lvl1pPr>
            <a:lvl2pPr marL="342788" indent="0">
              <a:buNone/>
              <a:defRPr sz="1050"/>
            </a:lvl2pPr>
            <a:lvl3pPr marL="685577" indent="0">
              <a:buNone/>
              <a:defRPr sz="1050"/>
            </a:lvl3pPr>
            <a:lvl4pPr marL="1028366" indent="0">
              <a:buNone/>
              <a:defRPr sz="1050"/>
            </a:lvl4pPr>
            <a:lvl5pPr marL="1371155" indent="0">
              <a:buNone/>
              <a:defRPr sz="1050"/>
            </a:lvl5pPr>
          </a:lstStyle>
          <a:p>
            <a:pPr lvl="0"/>
            <a:r>
              <a:rPr lang="en-US"/>
              <a:t>Click to edit Master text styles</a:t>
            </a:r>
          </a:p>
        </p:txBody>
      </p:sp>
      <p:sp>
        <p:nvSpPr>
          <p:cNvPr id="40" name="Text Placeholder 35">
            <a:extLst>
              <a:ext uri="{FF2B5EF4-FFF2-40B4-BE49-F238E27FC236}">
                <a16:creationId xmlns:a16="http://schemas.microsoft.com/office/drawing/2014/main" id="{82031DEF-7A05-F375-4FE3-7F33A4A5E8F0}"/>
              </a:ext>
            </a:extLst>
          </p:cNvPr>
          <p:cNvSpPr>
            <a:spLocks noGrp="1"/>
          </p:cNvSpPr>
          <p:nvPr>
            <p:ph type="body" sz="quarter" idx="20"/>
          </p:nvPr>
        </p:nvSpPr>
        <p:spPr>
          <a:xfrm>
            <a:off x="7394976" y="3193371"/>
            <a:ext cx="1496615" cy="528524"/>
          </a:xfrm>
        </p:spPr>
        <p:txBody>
          <a:bodyPr lIns="0" tIns="0" rIns="0" bIns="0">
            <a:noAutofit/>
          </a:bodyPr>
          <a:lstStyle>
            <a:lvl1pPr marL="0" indent="0">
              <a:buNone/>
              <a:defRPr sz="1050"/>
            </a:lvl1pPr>
            <a:lvl2pPr marL="342788" indent="0">
              <a:buNone/>
              <a:defRPr sz="1050"/>
            </a:lvl2pPr>
            <a:lvl3pPr marL="685577" indent="0">
              <a:buNone/>
              <a:defRPr sz="1050"/>
            </a:lvl3pPr>
            <a:lvl4pPr marL="1028366" indent="0">
              <a:buNone/>
              <a:defRPr sz="1050"/>
            </a:lvl4pPr>
            <a:lvl5pPr marL="1371155" indent="0">
              <a:buNone/>
              <a:defRPr sz="1050"/>
            </a:lvl5pPr>
          </a:lstStyle>
          <a:p>
            <a:pPr lvl="0"/>
            <a:r>
              <a:rPr lang="en-US"/>
              <a:t>Click to edit Master text styles</a:t>
            </a:r>
          </a:p>
        </p:txBody>
      </p:sp>
      <p:pic>
        <p:nvPicPr>
          <p:cNvPr id="25" name="Picture 24" descr="A picture containing text, clipart&#10;&#10;Description automatically generated">
            <a:extLst>
              <a:ext uri="{FF2B5EF4-FFF2-40B4-BE49-F238E27FC236}">
                <a16:creationId xmlns:a16="http://schemas.microsoft.com/office/drawing/2014/main" id="{0E3B282B-B693-5F0F-BD6C-01B7B3714E7B}"/>
              </a:ext>
            </a:extLst>
          </p:cNvPr>
          <p:cNvPicPr>
            <a:picLocks noChangeAspect="1"/>
          </p:cNvPicPr>
          <p:nvPr/>
        </p:nvPicPr>
        <p:blipFill>
          <a:blip r:embed="rId2"/>
          <a:stretch>
            <a:fillRect/>
          </a:stretch>
        </p:blipFill>
        <p:spPr>
          <a:xfrm>
            <a:off x="117074" y="128626"/>
            <a:ext cx="1369886" cy="412909"/>
          </a:xfrm>
          <a:prstGeom prst="rect">
            <a:avLst/>
          </a:prstGeom>
        </p:spPr>
      </p:pic>
    </p:spTree>
    <p:extLst>
      <p:ext uri="{BB962C8B-B14F-4D97-AF65-F5344CB8AC3E}">
        <p14:creationId xmlns:p14="http://schemas.microsoft.com/office/powerpoint/2010/main" val="368995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06">
          <p15:clr>
            <a:srgbClr val="FBAE40"/>
          </p15:clr>
        </p15:guide>
        <p15:guide id="2" orient="horz" pos="189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genda simple - dark blue">
    <p:bg>
      <p:bgPr>
        <a:solidFill>
          <a:schemeClr val="tx1"/>
        </a:solidFill>
        <a:effectLst/>
      </p:bgPr>
    </p:bg>
    <p:spTree>
      <p:nvGrpSpPr>
        <p:cNvPr id="1" name=""/>
        <p:cNvGrpSpPr/>
        <p:nvPr/>
      </p:nvGrpSpPr>
      <p:grpSpPr>
        <a:xfrm>
          <a:off x="0" y="0"/>
          <a:ext cx="0" cy="0"/>
          <a:chOff x="0" y="0"/>
          <a:chExt cx="0" cy="0"/>
        </a:xfrm>
      </p:grpSpPr>
      <p:sp>
        <p:nvSpPr>
          <p:cNvPr id="36" name="Text Placeholder 27">
            <a:extLst>
              <a:ext uri="{FF2B5EF4-FFF2-40B4-BE49-F238E27FC236}">
                <a16:creationId xmlns:a16="http://schemas.microsoft.com/office/drawing/2014/main" id="{84F2293A-7663-559F-ED3C-3BFCC0156092}"/>
              </a:ext>
            </a:extLst>
          </p:cNvPr>
          <p:cNvSpPr>
            <a:spLocks noGrp="1"/>
          </p:cNvSpPr>
          <p:nvPr>
            <p:ph type="body" sz="quarter" idx="10" hasCustomPrompt="1"/>
          </p:nvPr>
        </p:nvSpPr>
        <p:spPr>
          <a:xfrm>
            <a:off x="258097" y="624426"/>
            <a:ext cx="5670946" cy="496984"/>
          </a:xfrm>
        </p:spPr>
        <p:txBody>
          <a:bodyPr lIns="0" tIns="0" rIns="0" bIns="0">
            <a:noAutofit/>
          </a:bodyPr>
          <a:lstStyle>
            <a:lvl1pPr marL="0" indent="0">
              <a:buNone/>
              <a:defRPr sz="2000">
                <a:solidFill>
                  <a:schemeClr val="bg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HEADING</a:t>
            </a:r>
          </a:p>
        </p:txBody>
      </p:sp>
      <p:grpSp>
        <p:nvGrpSpPr>
          <p:cNvPr id="13" name="Group 12">
            <a:extLst>
              <a:ext uri="{FF2B5EF4-FFF2-40B4-BE49-F238E27FC236}">
                <a16:creationId xmlns:a16="http://schemas.microsoft.com/office/drawing/2014/main" id="{D45B362A-53AC-7868-F274-A6265D527EF5}"/>
              </a:ext>
            </a:extLst>
          </p:cNvPr>
          <p:cNvGrpSpPr/>
          <p:nvPr/>
        </p:nvGrpSpPr>
        <p:grpSpPr>
          <a:xfrm>
            <a:off x="6194826" y="0"/>
            <a:ext cx="2949177" cy="5143500"/>
            <a:chOff x="8259764" y="0"/>
            <a:chExt cx="3932236" cy="6858000"/>
          </a:xfrm>
        </p:grpSpPr>
        <p:pic>
          <p:nvPicPr>
            <p:cNvPr id="14" name="Picture 13">
              <a:extLst>
                <a:ext uri="{FF2B5EF4-FFF2-40B4-BE49-F238E27FC236}">
                  <a16:creationId xmlns:a16="http://schemas.microsoft.com/office/drawing/2014/main" id="{C3AD5091-EFC5-6259-AC3D-528FBCA282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947" r="6089"/>
            <a:stretch/>
          </p:blipFill>
          <p:spPr>
            <a:xfrm>
              <a:off x="8259764" y="0"/>
              <a:ext cx="3932236" cy="6858000"/>
            </a:xfrm>
            <a:prstGeom prst="rect">
              <a:avLst/>
            </a:prstGeom>
          </p:spPr>
        </p:pic>
        <p:sp>
          <p:nvSpPr>
            <p:cNvPr id="15" name="Freeform 14">
              <a:extLst>
                <a:ext uri="{FF2B5EF4-FFF2-40B4-BE49-F238E27FC236}">
                  <a16:creationId xmlns:a16="http://schemas.microsoft.com/office/drawing/2014/main" id="{A53E0893-C8F5-75F4-7A89-767C147B916B}"/>
                </a:ext>
              </a:extLst>
            </p:cNvPr>
            <p:cNvSpPr/>
            <p:nvPr/>
          </p:nvSpPr>
          <p:spPr>
            <a:xfrm rot="10800000">
              <a:off x="10407720" y="6039209"/>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6" name="Freeform 15">
              <a:extLst>
                <a:ext uri="{FF2B5EF4-FFF2-40B4-BE49-F238E27FC236}">
                  <a16:creationId xmlns:a16="http://schemas.microsoft.com/office/drawing/2014/main" id="{2609B182-D4CC-CA80-02FF-8E3CC4FE3463}"/>
                </a:ext>
              </a:extLst>
            </p:cNvPr>
            <p:cNvSpPr/>
            <p:nvPr/>
          </p:nvSpPr>
          <p:spPr>
            <a:xfrm rot="5400000">
              <a:off x="8728149" y="912335"/>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7" name="Freeform 16">
              <a:extLst>
                <a:ext uri="{FF2B5EF4-FFF2-40B4-BE49-F238E27FC236}">
                  <a16:creationId xmlns:a16="http://schemas.microsoft.com/office/drawing/2014/main" id="{E051EA0A-7B0B-9A17-DF0F-EBE177978B26}"/>
                </a:ext>
              </a:extLst>
            </p:cNvPr>
            <p:cNvSpPr/>
            <p:nvPr/>
          </p:nvSpPr>
          <p:spPr>
            <a:xfrm rot="5400000">
              <a:off x="10711868" y="4608687"/>
              <a:ext cx="1125579" cy="113794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8" name="Freeform 17">
              <a:extLst>
                <a:ext uri="{FF2B5EF4-FFF2-40B4-BE49-F238E27FC236}">
                  <a16:creationId xmlns:a16="http://schemas.microsoft.com/office/drawing/2014/main" id="{9ED9EA25-01D2-9753-66C0-500287813454}"/>
                </a:ext>
              </a:extLst>
            </p:cNvPr>
            <p:cNvSpPr/>
            <p:nvPr/>
          </p:nvSpPr>
          <p:spPr>
            <a:xfrm>
              <a:off x="8454598" y="5177660"/>
              <a:ext cx="875481" cy="88510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Freeform 18">
              <a:extLst>
                <a:ext uri="{FF2B5EF4-FFF2-40B4-BE49-F238E27FC236}">
                  <a16:creationId xmlns:a16="http://schemas.microsoft.com/office/drawing/2014/main" id="{3CF2D6E1-8193-D13C-1704-95ACF339CF04}"/>
                </a:ext>
              </a:extLst>
            </p:cNvPr>
            <p:cNvSpPr/>
            <p:nvPr/>
          </p:nvSpPr>
          <p:spPr>
            <a:xfrm rot="5400000">
              <a:off x="10405698" y="5738809"/>
              <a:ext cx="298759" cy="30204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0" name="Freeform 19">
              <a:extLst>
                <a:ext uri="{FF2B5EF4-FFF2-40B4-BE49-F238E27FC236}">
                  <a16:creationId xmlns:a16="http://schemas.microsoft.com/office/drawing/2014/main" id="{6C0349C5-66A4-0D2C-BBFF-8DA377DBB0D6}"/>
                </a:ext>
              </a:extLst>
            </p:cNvPr>
            <p:cNvSpPr/>
            <p:nvPr/>
          </p:nvSpPr>
          <p:spPr>
            <a:xfrm>
              <a:off x="9328187" y="1512373"/>
              <a:ext cx="208865" cy="211160"/>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1" name="Freeform 20">
              <a:extLst>
                <a:ext uri="{FF2B5EF4-FFF2-40B4-BE49-F238E27FC236}">
                  <a16:creationId xmlns:a16="http://schemas.microsoft.com/office/drawing/2014/main" id="{F0D51F79-BCB1-67B0-6159-07A7DD27BB11}"/>
                </a:ext>
              </a:extLst>
            </p:cNvPr>
            <p:cNvSpPr/>
            <p:nvPr/>
          </p:nvSpPr>
          <p:spPr>
            <a:xfrm rot="5400000">
              <a:off x="10486121" y="629482"/>
              <a:ext cx="1125578" cy="1137945"/>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9" name="Freeform 38">
              <a:extLst>
                <a:ext uri="{FF2B5EF4-FFF2-40B4-BE49-F238E27FC236}">
                  <a16:creationId xmlns:a16="http://schemas.microsoft.com/office/drawing/2014/main" id="{061120EB-5E08-CC49-8F97-59C845D4FB63}"/>
                </a:ext>
              </a:extLst>
            </p:cNvPr>
            <p:cNvSpPr/>
            <p:nvPr/>
          </p:nvSpPr>
          <p:spPr>
            <a:xfrm rot="13500000">
              <a:off x="11507906" y="1798867"/>
              <a:ext cx="208865" cy="211160"/>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2" name="Group 21">
            <a:extLst>
              <a:ext uri="{FF2B5EF4-FFF2-40B4-BE49-F238E27FC236}">
                <a16:creationId xmlns:a16="http://schemas.microsoft.com/office/drawing/2014/main" id="{FC7117A1-945E-9923-B24F-9E37D015C0E2}"/>
              </a:ext>
            </a:extLst>
          </p:cNvPr>
          <p:cNvGrpSpPr/>
          <p:nvPr/>
        </p:nvGrpSpPr>
        <p:grpSpPr>
          <a:xfrm>
            <a:off x="-8388" y="3806486"/>
            <a:ext cx="1090114" cy="1339704"/>
            <a:chOff x="-11185" y="5075314"/>
            <a:chExt cx="1453485" cy="1786272"/>
          </a:xfrm>
        </p:grpSpPr>
        <p:sp>
          <p:nvSpPr>
            <p:cNvPr id="23" name="Freeform 22">
              <a:extLst>
                <a:ext uri="{FF2B5EF4-FFF2-40B4-BE49-F238E27FC236}">
                  <a16:creationId xmlns:a16="http://schemas.microsoft.com/office/drawing/2014/main" id="{2F319EC4-B762-93AA-20BC-D29847746955}"/>
                </a:ext>
              </a:extLst>
            </p:cNvPr>
            <p:cNvSpPr/>
            <p:nvPr/>
          </p:nvSpPr>
          <p:spPr>
            <a:xfrm rot="10800000">
              <a:off x="351385" y="5075314"/>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Freeform 23">
              <a:extLst>
                <a:ext uri="{FF2B5EF4-FFF2-40B4-BE49-F238E27FC236}">
                  <a16:creationId xmlns:a16="http://schemas.microsoft.com/office/drawing/2014/main" id="{36A0FECA-AC0A-F302-E531-D4B344E92A48}"/>
                </a:ext>
              </a:extLst>
            </p:cNvPr>
            <p:cNvSpPr/>
            <p:nvPr/>
          </p:nvSpPr>
          <p:spPr>
            <a:xfrm rot="10800000">
              <a:off x="-11185" y="5392131"/>
              <a:ext cx="1453485" cy="1469455"/>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 name="Freeform 24">
              <a:extLst>
                <a:ext uri="{FF2B5EF4-FFF2-40B4-BE49-F238E27FC236}">
                  <a16:creationId xmlns:a16="http://schemas.microsoft.com/office/drawing/2014/main" id="{3B438DAF-48CF-89F9-AC47-4B00DA09D48B}"/>
                </a:ext>
              </a:extLst>
            </p:cNvPr>
            <p:cNvSpPr/>
            <p:nvPr/>
          </p:nvSpPr>
          <p:spPr>
            <a:xfrm>
              <a:off x="664759" y="5392131"/>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Freeform 25">
              <a:extLst>
                <a:ext uri="{FF2B5EF4-FFF2-40B4-BE49-F238E27FC236}">
                  <a16:creationId xmlns:a16="http://schemas.microsoft.com/office/drawing/2014/main" id="{799F4873-BC18-B437-EA8D-A17B8925649A}"/>
                </a:ext>
              </a:extLst>
            </p:cNvPr>
            <p:cNvSpPr/>
            <p:nvPr/>
          </p:nvSpPr>
          <p:spPr>
            <a:xfrm>
              <a:off x="985270" y="5392131"/>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29" name="Text Placeholder 27">
            <a:extLst>
              <a:ext uri="{FF2B5EF4-FFF2-40B4-BE49-F238E27FC236}">
                <a16:creationId xmlns:a16="http://schemas.microsoft.com/office/drawing/2014/main" id="{4377503D-B6F6-D6B1-BB09-3BA01479AB6B}"/>
              </a:ext>
            </a:extLst>
          </p:cNvPr>
          <p:cNvSpPr>
            <a:spLocks noGrp="1"/>
          </p:cNvSpPr>
          <p:nvPr>
            <p:ph type="body" sz="quarter" idx="11" hasCustomPrompt="1"/>
          </p:nvPr>
        </p:nvSpPr>
        <p:spPr>
          <a:xfrm>
            <a:off x="251223" y="1261877"/>
            <a:ext cx="5670946" cy="237615"/>
          </a:xfrm>
        </p:spPr>
        <p:txBody>
          <a:bodyPr lIns="0" tIns="0" rIns="0" bIns="0">
            <a:noAutofit/>
          </a:bodyPr>
          <a:lstStyle>
            <a:lvl1pPr marL="0" indent="0">
              <a:buNone/>
              <a:defRPr sz="1400">
                <a:solidFill>
                  <a:schemeClr val="bg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sp>
        <p:nvSpPr>
          <p:cNvPr id="30" name="Text Placeholder 27">
            <a:extLst>
              <a:ext uri="{FF2B5EF4-FFF2-40B4-BE49-F238E27FC236}">
                <a16:creationId xmlns:a16="http://schemas.microsoft.com/office/drawing/2014/main" id="{7FC18F32-EED3-4C78-DAB3-6E8A3C8A732A}"/>
              </a:ext>
            </a:extLst>
          </p:cNvPr>
          <p:cNvSpPr>
            <a:spLocks noGrp="1"/>
          </p:cNvSpPr>
          <p:nvPr>
            <p:ph type="body" sz="quarter" idx="12" hasCustomPrompt="1"/>
          </p:nvPr>
        </p:nvSpPr>
        <p:spPr>
          <a:xfrm>
            <a:off x="251223" y="1619066"/>
            <a:ext cx="5670946" cy="237615"/>
          </a:xfrm>
        </p:spPr>
        <p:txBody>
          <a:bodyPr lIns="0" tIns="0" rIns="0" bIns="0">
            <a:noAutofit/>
          </a:bodyPr>
          <a:lstStyle>
            <a:lvl1pPr marL="0" indent="0">
              <a:buNone/>
              <a:defRPr sz="1400">
                <a:solidFill>
                  <a:schemeClr val="tx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sp>
        <p:nvSpPr>
          <p:cNvPr id="31" name="Text Placeholder 27">
            <a:extLst>
              <a:ext uri="{FF2B5EF4-FFF2-40B4-BE49-F238E27FC236}">
                <a16:creationId xmlns:a16="http://schemas.microsoft.com/office/drawing/2014/main" id="{260A396A-C8A2-3A3B-E0AB-751B48FDA657}"/>
              </a:ext>
            </a:extLst>
          </p:cNvPr>
          <p:cNvSpPr>
            <a:spLocks noGrp="1"/>
          </p:cNvSpPr>
          <p:nvPr>
            <p:ph type="body" sz="quarter" idx="13" hasCustomPrompt="1"/>
          </p:nvPr>
        </p:nvSpPr>
        <p:spPr>
          <a:xfrm>
            <a:off x="251223" y="1983396"/>
            <a:ext cx="5670946" cy="237615"/>
          </a:xfrm>
        </p:spPr>
        <p:txBody>
          <a:bodyPr lIns="0" tIns="0" rIns="0" bIns="0">
            <a:noAutofit/>
          </a:bodyPr>
          <a:lstStyle>
            <a:lvl1pPr marL="0" indent="0">
              <a:buNone/>
              <a:defRPr sz="1400">
                <a:solidFill>
                  <a:schemeClr val="tx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sp>
        <p:nvSpPr>
          <p:cNvPr id="32" name="Text Placeholder 27">
            <a:extLst>
              <a:ext uri="{FF2B5EF4-FFF2-40B4-BE49-F238E27FC236}">
                <a16:creationId xmlns:a16="http://schemas.microsoft.com/office/drawing/2014/main" id="{F73D52C2-9AB1-B49D-7FEB-7DE4ABBAD704}"/>
              </a:ext>
            </a:extLst>
          </p:cNvPr>
          <p:cNvSpPr>
            <a:spLocks noGrp="1"/>
          </p:cNvSpPr>
          <p:nvPr>
            <p:ph type="body" sz="quarter" idx="14" hasCustomPrompt="1"/>
          </p:nvPr>
        </p:nvSpPr>
        <p:spPr>
          <a:xfrm>
            <a:off x="251223" y="2347727"/>
            <a:ext cx="5670946" cy="237615"/>
          </a:xfrm>
        </p:spPr>
        <p:txBody>
          <a:bodyPr lIns="0" tIns="0" rIns="0" bIns="0">
            <a:noAutofit/>
          </a:bodyPr>
          <a:lstStyle>
            <a:lvl1pPr marL="0" indent="0">
              <a:buNone/>
              <a:defRPr sz="1400">
                <a:solidFill>
                  <a:schemeClr val="tx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sp>
        <p:nvSpPr>
          <p:cNvPr id="33" name="Text Placeholder 27">
            <a:extLst>
              <a:ext uri="{FF2B5EF4-FFF2-40B4-BE49-F238E27FC236}">
                <a16:creationId xmlns:a16="http://schemas.microsoft.com/office/drawing/2014/main" id="{07F12F79-DEEC-7C4F-80DB-7139AF9FB050}"/>
              </a:ext>
            </a:extLst>
          </p:cNvPr>
          <p:cNvSpPr>
            <a:spLocks noGrp="1"/>
          </p:cNvSpPr>
          <p:nvPr>
            <p:ph type="body" sz="quarter" idx="15" hasCustomPrompt="1"/>
          </p:nvPr>
        </p:nvSpPr>
        <p:spPr>
          <a:xfrm>
            <a:off x="251223" y="2712060"/>
            <a:ext cx="5670946" cy="237615"/>
          </a:xfrm>
        </p:spPr>
        <p:txBody>
          <a:bodyPr lIns="0" tIns="0" rIns="0" bIns="0">
            <a:noAutofit/>
          </a:bodyPr>
          <a:lstStyle>
            <a:lvl1pPr marL="0" indent="0">
              <a:buNone/>
              <a:defRPr sz="1400">
                <a:solidFill>
                  <a:schemeClr val="tx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sp>
        <p:nvSpPr>
          <p:cNvPr id="34" name="Text Placeholder 27">
            <a:extLst>
              <a:ext uri="{FF2B5EF4-FFF2-40B4-BE49-F238E27FC236}">
                <a16:creationId xmlns:a16="http://schemas.microsoft.com/office/drawing/2014/main" id="{8A8E5090-1560-1FF8-9CB6-868E02C3A9F6}"/>
              </a:ext>
            </a:extLst>
          </p:cNvPr>
          <p:cNvSpPr>
            <a:spLocks noGrp="1"/>
          </p:cNvSpPr>
          <p:nvPr>
            <p:ph type="body" sz="quarter" idx="16" hasCustomPrompt="1"/>
          </p:nvPr>
        </p:nvSpPr>
        <p:spPr>
          <a:xfrm>
            <a:off x="251223" y="3083534"/>
            <a:ext cx="5670946" cy="237615"/>
          </a:xfrm>
        </p:spPr>
        <p:txBody>
          <a:bodyPr lIns="0" tIns="0" rIns="0" bIns="0">
            <a:noAutofit/>
          </a:bodyPr>
          <a:lstStyle>
            <a:lvl1pPr marL="0" indent="0">
              <a:buNone/>
              <a:defRPr sz="1400">
                <a:solidFill>
                  <a:schemeClr val="tx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sp>
        <p:nvSpPr>
          <p:cNvPr id="35" name="Text Placeholder 27">
            <a:extLst>
              <a:ext uri="{FF2B5EF4-FFF2-40B4-BE49-F238E27FC236}">
                <a16:creationId xmlns:a16="http://schemas.microsoft.com/office/drawing/2014/main" id="{B83B0CAC-C4BC-85A9-3CB1-F912E967E0E4}"/>
              </a:ext>
            </a:extLst>
          </p:cNvPr>
          <p:cNvSpPr>
            <a:spLocks noGrp="1"/>
          </p:cNvSpPr>
          <p:nvPr>
            <p:ph type="body" sz="quarter" idx="17" hasCustomPrompt="1"/>
          </p:nvPr>
        </p:nvSpPr>
        <p:spPr>
          <a:xfrm>
            <a:off x="251223" y="3440721"/>
            <a:ext cx="5670946" cy="237615"/>
          </a:xfrm>
        </p:spPr>
        <p:txBody>
          <a:bodyPr lIns="0" tIns="0" rIns="0" bIns="0">
            <a:noAutofit/>
          </a:bodyPr>
          <a:lstStyle>
            <a:lvl1pPr marL="0" indent="0">
              <a:buNone/>
              <a:defRPr sz="1400">
                <a:solidFill>
                  <a:schemeClr val="tx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pic>
        <p:nvPicPr>
          <p:cNvPr id="37" name="Picture 36" descr="A picture containing text, clipart&#10;&#10;Description automatically generated">
            <a:extLst>
              <a:ext uri="{FF2B5EF4-FFF2-40B4-BE49-F238E27FC236}">
                <a16:creationId xmlns:a16="http://schemas.microsoft.com/office/drawing/2014/main" id="{ECE35594-59D0-7888-7DD5-337A317F5B8E}"/>
              </a:ext>
            </a:extLst>
          </p:cNvPr>
          <p:cNvPicPr>
            <a:picLocks noChangeAspect="1"/>
          </p:cNvPicPr>
          <p:nvPr/>
        </p:nvPicPr>
        <p:blipFill>
          <a:blip r:embed="rId3"/>
          <a:stretch>
            <a:fillRect/>
          </a:stretch>
        </p:blipFill>
        <p:spPr>
          <a:xfrm>
            <a:off x="117074" y="128626"/>
            <a:ext cx="1369886" cy="412909"/>
          </a:xfrm>
          <a:prstGeom prst="rect">
            <a:avLst/>
          </a:prstGeom>
        </p:spPr>
      </p:pic>
    </p:spTree>
    <p:extLst>
      <p:ext uri="{BB962C8B-B14F-4D97-AF65-F5344CB8AC3E}">
        <p14:creationId xmlns:p14="http://schemas.microsoft.com/office/powerpoint/2010/main" val="1190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Agenda simple - parchment">
    <p:bg>
      <p:bgPr>
        <a:solidFill>
          <a:schemeClr val="bg1"/>
        </a:solid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5544A43F-28D0-164A-EEC3-3FEC55AD9716}"/>
              </a:ext>
            </a:extLst>
          </p:cNvPr>
          <p:cNvGrpSpPr/>
          <p:nvPr/>
        </p:nvGrpSpPr>
        <p:grpSpPr>
          <a:xfrm>
            <a:off x="6192444" y="3002"/>
            <a:ext cx="2951559" cy="5140500"/>
            <a:chOff x="8256588" y="2000"/>
            <a:chExt cx="3935412" cy="6854000"/>
          </a:xfrm>
        </p:grpSpPr>
        <p:pic>
          <p:nvPicPr>
            <p:cNvPr id="41" name="Picture 40">
              <a:extLst>
                <a:ext uri="{FF2B5EF4-FFF2-40B4-BE49-F238E27FC236}">
                  <a16:creationId xmlns:a16="http://schemas.microsoft.com/office/drawing/2014/main" id="{85423CFF-95A3-B043-A45C-48C28DACF4B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967"/>
            <a:stretch/>
          </p:blipFill>
          <p:spPr>
            <a:xfrm>
              <a:off x="8256588" y="2000"/>
              <a:ext cx="3935412" cy="6854000"/>
            </a:xfrm>
            <a:prstGeom prst="rect">
              <a:avLst/>
            </a:prstGeom>
          </p:spPr>
        </p:pic>
        <p:sp>
          <p:nvSpPr>
            <p:cNvPr id="42" name="Freeform 41">
              <a:extLst>
                <a:ext uri="{FF2B5EF4-FFF2-40B4-BE49-F238E27FC236}">
                  <a16:creationId xmlns:a16="http://schemas.microsoft.com/office/drawing/2014/main" id="{20C16668-A821-A2EB-D1DA-0B9D3F62104A}"/>
                </a:ext>
              </a:extLst>
            </p:cNvPr>
            <p:cNvSpPr/>
            <p:nvPr/>
          </p:nvSpPr>
          <p:spPr>
            <a:xfrm rot="10800000">
              <a:off x="10369620" y="6039209"/>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43" name="Freeform 42">
              <a:extLst>
                <a:ext uri="{FF2B5EF4-FFF2-40B4-BE49-F238E27FC236}">
                  <a16:creationId xmlns:a16="http://schemas.microsoft.com/office/drawing/2014/main" id="{D10D29A3-81EF-8127-C4ED-38F039A11ECB}"/>
                </a:ext>
              </a:extLst>
            </p:cNvPr>
            <p:cNvSpPr/>
            <p:nvPr/>
          </p:nvSpPr>
          <p:spPr>
            <a:xfrm rot="5400000">
              <a:off x="8699574" y="912335"/>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44" name="Freeform 43">
              <a:extLst>
                <a:ext uri="{FF2B5EF4-FFF2-40B4-BE49-F238E27FC236}">
                  <a16:creationId xmlns:a16="http://schemas.microsoft.com/office/drawing/2014/main" id="{30D353EF-849D-6651-3B8E-7A9CDF403646}"/>
                </a:ext>
              </a:extLst>
            </p:cNvPr>
            <p:cNvSpPr/>
            <p:nvPr/>
          </p:nvSpPr>
          <p:spPr>
            <a:xfrm rot="5400000">
              <a:off x="10673768" y="4608687"/>
              <a:ext cx="1125579" cy="113794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45" name="Freeform 44">
              <a:extLst>
                <a:ext uri="{FF2B5EF4-FFF2-40B4-BE49-F238E27FC236}">
                  <a16:creationId xmlns:a16="http://schemas.microsoft.com/office/drawing/2014/main" id="{E642D3E3-140B-F27F-108C-4706E5898CA3}"/>
                </a:ext>
              </a:extLst>
            </p:cNvPr>
            <p:cNvSpPr/>
            <p:nvPr/>
          </p:nvSpPr>
          <p:spPr>
            <a:xfrm>
              <a:off x="8732444" y="5177660"/>
              <a:ext cx="875481" cy="88510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46" name="Freeform 45">
              <a:extLst>
                <a:ext uri="{FF2B5EF4-FFF2-40B4-BE49-F238E27FC236}">
                  <a16:creationId xmlns:a16="http://schemas.microsoft.com/office/drawing/2014/main" id="{5890A66C-F39D-9245-2382-F17B898E5EEF}"/>
                </a:ext>
              </a:extLst>
            </p:cNvPr>
            <p:cNvSpPr/>
            <p:nvPr/>
          </p:nvSpPr>
          <p:spPr>
            <a:xfrm rot="5400000">
              <a:off x="10367598" y="5738809"/>
              <a:ext cx="298759" cy="30204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47" name="Freeform 46">
              <a:extLst>
                <a:ext uri="{FF2B5EF4-FFF2-40B4-BE49-F238E27FC236}">
                  <a16:creationId xmlns:a16="http://schemas.microsoft.com/office/drawing/2014/main" id="{D9306EC2-C310-E818-FA1C-6324CD2CE460}"/>
                </a:ext>
              </a:extLst>
            </p:cNvPr>
            <p:cNvSpPr/>
            <p:nvPr/>
          </p:nvSpPr>
          <p:spPr>
            <a:xfrm rot="16200000">
              <a:off x="8735344" y="3726351"/>
              <a:ext cx="1453485" cy="1469455"/>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48" name="Freeform 47">
              <a:extLst>
                <a:ext uri="{FF2B5EF4-FFF2-40B4-BE49-F238E27FC236}">
                  <a16:creationId xmlns:a16="http://schemas.microsoft.com/office/drawing/2014/main" id="{F05470B0-44A1-E1BB-717E-B30608D415D3}"/>
                </a:ext>
              </a:extLst>
            </p:cNvPr>
            <p:cNvSpPr/>
            <p:nvPr/>
          </p:nvSpPr>
          <p:spPr>
            <a:xfrm>
              <a:off x="9299612" y="1512373"/>
              <a:ext cx="208865" cy="211160"/>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49" name="Freeform 48">
              <a:extLst>
                <a:ext uri="{FF2B5EF4-FFF2-40B4-BE49-F238E27FC236}">
                  <a16:creationId xmlns:a16="http://schemas.microsoft.com/office/drawing/2014/main" id="{A8749AB4-4FDD-471D-63FC-02DF59EDC282}"/>
                </a:ext>
              </a:extLst>
            </p:cNvPr>
            <p:cNvSpPr/>
            <p:nvPr/>
          </p:nvSpPr>
          <p:spPr>
            <a:xfrm rot="5400000">
              <a:off x="10683194" y="629481"/>
              <a:ext cx="1125578" cy="1137945"/>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grpSp>
      <p:grpSp>
        <p:nvGrpSpPr>
          <p:cNvPr id="22" name="Group 21">
            <a:extLst>
              <a:ext uri="{FF2B5EF4-FFF2-40B4-BE49-F238E27FC236}">
                <a16:creationId xmlns:a16="http://schemas.microsoft.com/office/drawing/2014/main" id="{FC7117A1-945E-9923-B24F-9E37D015C0E2}"/>
              </a:ext>
            </a:extLst>
          </p:cNvPr>
          <p:cNvGrpSpPr/>
          <p:nvPr/>
        </p:nvGrpSpPr>
        <p:grpSpPr>
          <a:xfrm>
            <a:off x="-8388" y="3806486"/>
            <a:ext cx="1090114" cy="1339704"/>
            <a:chOff x="-11185" y="5075314"/>
            <a:chExt cx="1453485" cy="1786272"/>
          </a:xfrm>
        </p:grpSpPr>
        <p:sp>
          <p:nvSpPr>
            <p:cNvPr id="23" name="Freeform 22">
              <a:extLst>
                <a:ext uri="{FF2B5EF4-FFF2-40B4-BE49-F238E27FC236}">
                  <a16:creationId xmlns:a16="http://schemas.microsoft.com/office/drawing/2014/main" id="{2F319EC4-B762-93AA-20BC-D29847746955}"/>
                </a:ext>
              </a:extLst>
            </p:cNvPr>
            <p:cNvSpPr/>
            <p:nvPr/>
          </p:nvSpPr>
          <p:spPr>
            <a:xfrm rot="10800000">
              <a:off x="351385" y="5075314"/>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Freeform 23">
              <a:extLst>
                <a:ext uri="{FF2B5EF4-FFF2-40B4-BE49-F238E27FC236}">
                  <a16:creationId xmlns:a16="http://schemas.microsoft.com/office/drawing/2014/main" id="{36A0FECA-AC0A-F302-E531-D4B344E92A48}"/>
                </a:ext>
              </a:extLst>
            </p:cNvPr>
            <p:cNvSpPr/>
            <p:nvPr/>
          </p:nvSpPr>
          <p:spPr>
            <a:xfrm rot="10800000">
              <a:off x="-11185" y="5392131"/>
              <a:ext cx="1453485" cy="1469455"/>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5" name="Freeform 24">
              <a:extLst>
                <a:ext uri="{FF2B5EF4-FFF2-40B4-BE49-F238E27FC236}">
                  <a16:creationId xmlns:a16="http://schemas.microsoft.com/office/drawing/2014/main" id="{3B438DAF-48CF-89F9-AC47-4B00DA09D48B}"/>
                </a:ext>
              </a:extLst>
            </p:cNvPr>
            <p:cNvSpPr/>
            <p:nvPr/>
          </p:nvSpPr>
          <p:spPr>
            <a:xfrm>
              <a:off x="664759" y="5392131"/>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6" name="Freeform 25">
              <a:extLst>
                <a:ext uri="{FF2B5EF4-FFF2-40B4-BE49-F238E27FC236}">
                  <a16:creationId xmlns:a16="http://schemas.microsoft.com/office/drawing/2014/main" id="{799F4873-BC18-B437-EA8D-A17B8925649A}"/>
                </a:ext>
              </a:extLst>
            </p:cNvPr>
            <p:cNvSpPr/>
            <p:nvPr/>
          </p:nvSpPr>
          <p:spPr>
            <a:xfrm>
              <a:off x="985270" y="5392131"/>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29" name="Text Placeholder 27">
            <a:extLst>
              <a:ext uri="{FF2B5EF4-FFF2-40B4-BE49-F238E27FC236}">
                <a16:creationId xmlns:a16="http://schemas.microsoft.com/office/drawing/2014/main" id="{4377503D-B6F6-D6B1-BB09-3BA01479AB6B}"/>
              </a:ext>
            </a:extLst>
          </p:cNvPr>
          <p:cNvSpPr>
            <a:spLocks noGrp="1"/>
          </p:cNvSpPr>
          <p:nvPr>
            <p:ph type="body" sz="quarter" idx="11" hasCustomPrompt="1"/>
          </p:nvPr>
        </p:nvSpPr>
        <p:spPr>
          <a:xfrm>
            <a:off x="251224" y="1261877"/>
            <a:ext cx="5670947" cy="237615"/>
          </a:xfrm>
        </p:spPr>
        <p:txBody>
          <a:bodyPr lIns="0" tIns="0" rIns="0" bIns="0">
            <a:noAutofit/>
          </a:bodyPr>
          <a:lstStyle>
            <a:lvl1pPr marL="0" indent="0">
              <a:buNone/>
              <a:defRPr sz="1400">
                <a:solidFill>
                  <a:schemeClr val="tx1"/>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sp>
        <p:nvSpPr>
          <p:cNvPr id="30" name="Text Placeholder 27">
            <a:extLst>
              <a:ext uri="{FF2B5EF4-FFF2-40B4-BE49-F238E27FC236}">
                <a16:creationId xmlns:a16="http://schemas.microsoft.com/office/drawing/2014/main" id="{7FC18F32-EED3-4C78-DAB3-6E8A3C8A732A}"/>
              </a:ext>
            </a:extLst>
          </p:cNvPr>
          <p:cNvSpPr>
            <a:spLocks noGrp="1"/>
          </p:cNvSpPr>
          <p:nvPr>
            <p:ph type="body" sz="quarter" idx="12" hasCustomPrompt="1"/>
          </p:nvPr>
        </p:nvSpPr>
        <p:spPr>
          <a:xfrm>
            <a:off x="251224" y="1619066"/>
            <a:ext cx="5670947" cy="237615"/>
          </a:xfrm>
        </p:spPr>
        <p:txBody>
          <a:bodyPr lIns="0" tIns="0" rIns="0" bIns="0">
            <a:noAutofit/>
          </a:bodyPr>
          <a:lstStyle>
            <a:lvl1pPr marL="0" indent="0">
              <a:buNone/>
              <a:defRPr sz="1400">
                <a:solidFill>
                  <a:schemeClr val="accent3"/>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sp>
        <p:nvSpPr>
          <p:cNvPr id="31" name="Text Placeholder 27">
            <a:extLst>
              <a:ext uri="{FF2B5EF4-FFF2-40B4-BE49-F238E27FC236}">
                <a16:creationId xmlns:a16="http://schemas.microsoft.com/office/drawing/2014/main" id="{260A396A-C8A2-3A3B-E0AB-751B48FDA657}"/>
              </a:ext>
            </a:extLst>
          </p:cNvPr>
          <p:cNvSpPr>
            <a:spLocks noGrp="1"/>
          </p:cNvSpPr>
          <p:nvPr>
            <p:ph type="body" sz="quarter" idx="13" hasCustomPrompt="1"/>
          </p:nvPr>
        </p:nvSpPr>
        <p:spPr>
          <a:xfrm>
            <a:off x="251222" y="1983396"/>
            <a:ext cx="4999434" cy="237615"/>
          </a:xfrm>
        </p:spPr>
        <p:txBody>
          <a:bodyPr lIns="0" tIns="0" rIns="0" bIns="0">
            <a:noAutofit/>
          </a:bodyPr>
          <a:lstStyle>
            <a:lvl1pPr marL="0" indent="0">
              <a:buNone/>
              <a:defRPr sz="1400">
                <a:solidFill>
                  <a:schemeClr val="accent3"/>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sp>
        <p:nvSpPr>
          <p:cNvPr id="32" name="Text Placeholder 27">
            <a:extLst>
              <a:ext uri="{FF2B5EF4-FFF2-40B4-BE49-F238E27FC236}">
                <a16:creationId xmlns:a16="http://schemas.microsoft.com/office/drawing/2014/main" id="{F73D52C2-9AB1-B49D-7FEB-7DE4ABBAD704}"/>
              </a:ext>
            </a:extLst>
          </p:cNvPr>
          <p:cNvSpPr>
            <a:spLocks noGrp="1"/>
          </p:cNvSpPr>
          <p:nvPr>
            <p:ph type="body" sz="quarter" idx="14" hasCustomPrompt="1"/>
          </p:nvPr>
        </p:nvSpPr>
        <p:spPr>
          <a:xfrm>
            <a:off x="251224" y="2347727"/>
            <a:ext cx="5670947" cy="237615"/>
          </a:xfrm>
        </p:spPr>
        <p:txBody>
          <a:bodyPr lIns="0" tIns="0" rIns="0" bIns="0">
            <a:noAutofit/>
          </a:bodyPr>
          <a:lstStyle>
            <a:lvl1pPr marL="0" indent="0">
              <a:buNone/>
              <a:defRPr sz="1400">
                <a:solidFill>
                  <a:schemeClr val="accent3"/>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sp>
        <p:nvSpPr>
          <p:cNvPr id="33" name="Text Placeholder 27">
            <a:extLst>
              <a:ext uri="{FF2B5EF4-FFF2-40B4-BE49-F238E27FC236}">
                <a16:creationId xmlns:a16="http://schemas.microsoft.com/office/drawing/2014/main" id="{07F12F79-DEEC-7C4F-80DB-7139AF9FB050}"/>
              </a:ext>
            </a:extLst>
          </p:cNvPr>
          <p:cNvSpPr>
            <a:spLocks noGrp="1"/>
          </p:cNvSpPr>
          <p:nvPr>
            <p:ph type="body" sz="quarter" idx="15" hasCustomPrompt="1"/>
          </p:nvPr>
        </p:nvSpPr>
        <p:spPr>
          <a:xfrm>
            <a:off x="251224" y="2712060"/>
            <a:ext cx="5670947" cy="237615"/>
          </a:xfrm>
        </p:spPr>
        <p:txBody>
          <a:bodyPr lIns="0" tIns="0" rIns="0" bIns="0">
            <a:noAutofit/>
          </a:bodyPr>
          <a:lstStyle>
            <a:lvl1pPr marL="0" indent="0">
              <a:buNone/>
              <a:defRPr sz="1400">
                <a:solidFill>
                  <a:schemeClr val="accent3"/>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sp>
        <p:nvSpPr>
          <p:cNvPr id="34" name="Text Placeholder 27">
            <a:extLst>
              <a:ext uri="{FF2B5EF4-FFF2-40B4-BE49-F238E27FC236}">
                <a16:creationId xmlns:a16="http://schemas.microsoft.com/office/drawing/2014/main" id="{8A8E5090-1560-1FF8-9CB6-868E02C3A9F6}"/>
              </a:ext>
            </a:extLst>
          </p:cNvPr>
          <p:cNvSpPr>
            <a:spLocks noGrp="1"/>
          </p:cNvSpPr>
          <p:nvPr>
            <p:ph type="body" sz="quarter" idx="16" hasCustomPrompt="1"/>
          </p:nvPr>
        </p:nvSpPr>
        <p:spPr>
          <a:xfrm>
            <a:off x="251224" y="3083534"/>
            <a:ext cx="5670947" cy="237615"/>
          </a:xfrm>
        </p:spPr>
        <p:txBody>
          <a:bodyPr lIns="0" tIns="0" rIns="0" bIns="0">
            <a:noAutofit/>
          </a:bodyPr>
          <a:lstStyle>
            <a:lvl1pPr marL="0" indent="0">
              <a:buNone/>
              <a:defRPr sz="1400">
                <a:solidFill>
                  <a:schemeClr val="accent3"/>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sp>
        <p:nvSpPr>
          <p:cNvPr id="35" name="Text Placeholder 27">
            <a:extLst>
              <a:ext uri="{FF2B5EF4-FFF2-40B4-BE49-F238E27FC236}">
                <a16:creationId xmlns:a16="http://schemas.microsoft.com/office/drawing/2014/main" id="{B83B0CAC-C4BC-85A9-3CB1-F912E967E0E4}"/>
              </a:ext>
            </a:extLst>
          </p:cNvPr>
          <p:cNvSpPr>
            <a:spLocks noGrp="1"/>
          </p:cNvSpPr>
          <p:nvPr>
            <p:ph type="body" sz="quarter" idx="17" hasCustomPrompt="1"/>
          </p:nvPr>
        </p:nvSpPr>
        <p:spPr>
          <a:xfrm>
            <a:off x="251224" y="3440721"/>
            <a:ext cx="5670947" cy="237615"/>
          </a:xfrm>
        </p:spPr>
        <p:txBody>
          <a:bodyPr lIns="0" tIns="0" rIns="0" bIns="0">
            <a:noAutofit/>
          </a:bodyPr>
          <a:lstStyle>
            <a:lvl1pPr marL="0" indent="0">
              <a:buNone/>
              <a:defRPr sz="1400">
                <a:solidFill>
                  <a:schemeClr val="accent3"/>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text</a:t>
            </a:r>
          </a:p>
        </p:txBody>
      </p:sp>
      <p:pic>
        <p:nvPicPr>
          <p:cNvPr id="36" name="Picture 35" descr="Text, logo&#10;&#10;Description automatically generated">
            <a:extLst>
              <a:ext uri="{FF2B5EF4-FFF2-40B4-BE49-F238E27FC236}">
                <a16:creationId xmlns:a16="http://schemas.microsoft.com/office/drawing/2014/main" id="{EE27A730-28D6-D854-C901-6AB5C63B12E3}"/>
              </a:ext>
            </a:extLst>
          </p:cNvPr>
          <p:cNvPicPr>
            <a:picLocks noChangeAspect="1"/>
          </p:cNvPicPr>
          <p:nvPr/>
        </p:nvPicPr>
        <p:blipFill>
          <a:blip r:embed="rId3"/>
          <a:stretch>
            <a:fillRect/>
          </a:stretch>
        </p:blipFill>
        <p:spPr>
          <a:xfrm>
            <a:off x="115790" y="129187"/>
            <a:ext cx="1348740" cy="406535"/>
          </a:xfrm>
          <a:prstGeom prst="rect">
            <a:avLst/>
          </a:prstGeom>
        </p:spPr>
      </p:pic>
      <p:sp>
        <p:nvSpPr>
          <p:cNvPr id="37" name="Title 1">
            <a:extLst>
              <a:ext uri="{FF2B5EF4-FFF2-40B4-BE49-F238E27FC236}">
                <a16:creationId xmlns:a16="http://schemas.microsoft.com/office/drawing/2014/main" id="{585C9D9F-3704-3758-10A4-8BF420B9FEB5}"/>
              </a:ext>
            </a:extLst>
          </p:cNvPr>
          <p:cNvSpPr>
            <a:spLocks noGrp="1"/>
          </p:cNvSpPr>
          <p:nvPr>
            <p:ph type="title" hasCustomPrompt="1"/>
          </p:nvPr>
        </p:nvSpPr>
        <p:spPr>
          <a:xfrm>
            <a:off x="251224" y="648183"/>
            <a:ext cx="5670947" cy="476250"/>
          </a:xfrm>
        </p:spPr>
        <p:txBody>
          <a:bodyPr lIns="0" tIns="0" rIns="0" bIns="0" anchor="t">
            <a:noAutofit/>
          </a:bodyPr>
          <a:lstStyle>
            <a:lvl1pPr>
              <a:lnSpc>
                <a:spcPct val="85000"/>
              </a:lnSpc>
              <a:defRPr sz="2000"/>
            </a:lvl1pPr>
          </a:lstStyle>
          <a:p>
            <a:r>
              <a:rPr lang="en-GB"/>
              <a:t>CLICK TO EDIT AGENDA HEADING</a:t>
            </a:r>
            <a:endParaRPr lang="en-US"/>
          </a:p>
        </p:txBody>
      </p:sp>
    </p:spTree>
    <p:extLst>
      <p:ext uri="{BB962C8B-B14F-4D97-AF65-F5344CB8AC3E}">
        <p14:creationId xmlns:p14="http://schemas.microsoft.com/office/powerpoint/2010/main" val="283986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Agenda ruled - dark blue">
    <p:bg>
      <p:bgPr>
        <a:solidFill>
          <a:schemeClr val="tx1"/>
        </a:solidFill>
        <a:effectLst/>
      </p:bgPr>
    </p:bg>
    <p:spTree>
      <p:nvGrpSpPr>
        <p:cNvPr id="1" name=""/>
        <p:cNvGrpSpPr/>
        <p:nvPr/>
      </p:nvGrpSpPr>
      <p:grpSpPr>
        <a:xfrm>
          <a:off x="0" y="0"/>
          <a:ext cx="0" cy="0"/>
          <a:chOff x="0" y="0"/>
          <a:chExt cx="0" cy="0"/>
        </a:xfrm>
      </p:grpSpPr>
      <p:sp>
        <p:nvSpPr>
          <p:cNvPr id="33" name="Text Placeholder 27">
            <a:extLst>
              <a:ext uri="{FF2B5EF4-FFF2-40B4-BE49-F238E27FC236}">
                <a16:creationId xmlns:a16="http://schemas.microsoft.com/office/drawing/2014/main" id="{DB33B6A0-A7C7-9EFE-855E-00B2596DAB02}"/>
              </a:ext>
            </a:extLst>
          </p:cNvPr>
          <p:cNvSpPr>
            <a:spLocks noGrp="1"/>
          </p:cNvSpPr>
          <p:nvPr>
            <p:ph type="body" sz="quarter" idx="11" hasCustomPrompt="1"/>
          </p:nvPr>
        </p:nvSpPr>
        <p:spPr>
          <a:xfrm>
            <a:off x="518878" y="1261104"/>
            <a:ext cx="4490726" cy="237615"/>
          </a:xfrm>
        </p:spPr>
        <p:txBody>
          <a:bodyPr lIns="0" tIns="0" rIns="0" bIns="0">
            <a:noAutofit/>
          </a:bodyPr>
          <a:lstStyle>
            <a:lvl1pPr marL="0" indent="0">
              <a:buNone/>
              <a:defRPr sz="1400">
                <a:solidFill>
                  <a:schemeClr val="bg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first agenda text</a:t>
            </a:r>
          </a:p>
        </p:txBody>
      </p:sp>
      <p:sp>
        <p:nvSpPr>
          <p:cNvPr id="34" name="Text Placeholder 27">
            <a:extLst>
              <a:ext uri="{FF2B5EF4-FFF2-40B4-BE49-F238E27FC236}">
                <a16:creationId xmlns:a16="http://schemas.microsoft.com/office/drawing/2014/main" id="{87536AE5-262A-62FB-7BF7-F6191999DCEC}"/>
              </a:ext>
            </a:extLst>
          </p:cNvPr>
          <p:cNvSpPr>
            <a:spLocks noGrp="1"/>
          </p:cNvSpPr>
          <p:nvPr>
            <p:ph type="body" sz="quarter" idx="12" hasCustomPrompt="1"/>
          </p:nvPr>
        </p:nvSpPr>
        <p:spPr>
          <a:xfrm>
            <a:off x="518878" y="1704018"/>
            <a:ext cx="4490726" cy="237615"/>
          </a:xfrm>
        </p:spPr>
        <p:txBody>
          <a:bodyPr lIns="0" tIns="0" rIns="0" bIns="0">
            <a:noAutofit/>
          </a:bodyPr>
          <a:lstStyle>
            <a:lvl1pPr marL="0" indent="0">
              <a:buNone/>
              <a:defRPr sz="1400">
                <a:solidFill>
                  <a:schemeClr val="tx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second agenda text</a:t>
            </a:r>
          </a:p>
        </p:txBody>
      </p:sp>
      <p:sp>
        <p:nvSpPr>
          <p:cNvPr id="35" name="Text Placeholder 27">
            <a:extLst>
              <a:ext uri="{FF2B5EF4-FFF2-40B4-BE49-F238E27FC236}">
                <a16:creationId xmlns:a16="http://schemas.microsoft.com/office/drawing/2014/main" id="{8BBD94FF-2A0C-F2D9-B1D1-C1BCD2575380}"/>
              </a:ext>
            </a:extLst>
          </p:cNvPr>
          <p:cNvSpPr>
            <a:spLocks noGrp="1"/>
          </p:cNvSpPr>
          <p:nvPr>
            <p:ph type="body" sz="quarter" idx="13" hasCustomPrompt="1"/>
          </p:nvPr>
        </p:nvSpPr>
        <p:spPr>
          <a:xfrm>
            <a:off x="518878" y="2154074"/>
            <a:ext cx="4490726" cy="237615"/>
          </a:xfrm>
        </p:spPr>
        <p:txBody>
          <a:bodyPr lIns="0" tIns="0" rIns="0" bIns="0">
            <a:noAutofit/>
          </a:bodyPr>
          <a:lstStyle>
            <a:lvl1pPr marL="0" indent="0">
              <a:buNone/>
              <a:defRPr sz="1400">
                <a:solidFill>
                  <a:schemeClr val="tx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third agenda text</a:t>
            </a:r>
          </a:p>
        </p:txBody>
      </p:sp>
      <p:sp>
        <p:nvSpPr>
          <p:cNvPr id="36" name="Text Placeholder 27">
            <a:extLst>
              <a:ext uri="{FF2B5EF4-FFF2-40B4-BE49-F238E27FC236}">
                <a16:creationId xmlns:a16="http://schemas.microsoft.com/office/drawing/2014/main" id="{7EE947C1-D21D-2D70-7F1B-7C2C41FD5ABC}"/>
              </a:ext>
            </a:extLst>
          </p:cNvPr>
          <p:cNvSpPr>
            <a:spLocks noGrp="1"/>
          </p:cNvSpPr>
          <p:nvPr>
            <p:ph type="body" sz="quarter" idx="14" hasCustomPrompt="1"/>
          </p:nvPr>
        </p:nvSpPr>
        <p:spPr>
          <a:xfrm>
            <a:off x="518878" y="2604131"/>
            <a:ext cx="4490726" cy="237615"/>
          </a:xfrm>
        </p:spPr>
        <p:txBody>
          <a:bodyPr lIns="0" tIns="0" rIns="0" bIns="0">
            <a:noAutofit/>
          </a:bodyPr>
          <a:lstStyle>
            <a:lvl1pPr marL="0" indent="0">
              <a:buNone/>
              <a:defRPr sz="1400">
                <a:solidFill>
                  <a:schemeClr val="tx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fourth agenda text</a:t>
            </a:r>
          </a:p>
        </p:txBody>
      </p:sp>
      <p:sp>
        <p:nvSpPr>
          <p:cNvPr id="37" name="Text Placeholder 27">
            <a:extLst>
              <a:ext uri="{FF2B5EF4-FFF2-40B4-BE49-F238E27FC236}">
                <a16:creationId xmlns:a16="http://schemas.microsoft.com/office/drawing/2014/main" id="{F5A9BF43-A22A-749B-876F-C8699B9311D1}"/>
              </a:ext>
            </a:extLst>
          </p:cNvPr>
          <p:cNvSpPr>
            <a:spLocks noGrp="1"/>
          </p:cNvSpPr>
          <p:nvPr>
            <p:ph type="body" sz="quarter" idx="15" hasCustomPrompt="1"/>
          </p:nvPr>
        </p:nvSpPr>
        <p:spPr>
          <a:xfrm>
            <a:off x="518878" y="3047043"/>
            <a:ext cx="4490726" cy="237615"/>
          </a:xfrm>
        </p:spPr>
        <p:txBody>
          <a:bodyPr lIns="0" tIns="0" rIns="0" bIns="0">
            <a:noAutofit/>
          </a:bodyPr>
          <a:lstStyle>
            <a:lvl1pPr marL="0" indent="0">
              <a:buNone/>
              <a:defRPr sz="1400">
                <a:solidFill>
                  <a:schemeClr val="tx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fifth agenda text</a:t>
            </a:r>
          </a:p>
        </p:txBody>
      </p:sp>
      <p:sp>
        <p:nvSpPr>
          <p:cNvPr id="38" name="Text Placeholder 27">
            <a:extLst>
              <a:ext uri="{FF2B5EF4-FFF2-40B4-BE49-F238E27FC236}">
                <a16:creationId xmlns:a16="http://schemas.microsoft.com/office/drawing/2014/main" id="{563D297C-249F-0B08-A45B-EF9D9F294606}"/>
              </a:ext>
            </a:extLst>
          </p:cNvPr>
          <p:cNvSpPr>
            <a:spLocks noGrp="1"/>
          </p:cNvSpPr>
          <p:nvPr>
            <p:ph type="body" sz="quarter" idx="16" hasCustomPrompt="1"/>
          </p:nvPr>
        </p:nvSpPr>
        <p:spPr>
          <a:xfrm>
            <a:off x="518878" y="3497098"/>
            <a:ext cx="4490726" cy="237615"/>
          </a:xfrm>
        </p:spPr>
        <p:txBody>
          <a:bodyPr lIns="0" tIns="0" rIns="0" bIns="0">
            <a:noAutofit/>
          </a:bodyPr>
          <a:lstStyle>
            <a:lvl1pPr marL="0" indent="0">
              <a:buNone/>
              <a:defRPr sz="1400">
                <a:solidFill>
                  <a:schemeClr val="tx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sixth agenda text</a:t>
            </a:r>
          </a:p>
        </p:txBody>
      </p:sp>
      <p:sp>
        <p:nvSpPr>
          <p:cNvPr id="39" name="Text Placeholder 27">
            <a:extLst>
              <a:ext uri="{FF2B5EF4-FFF2-40B4-BE49-F238E27FC236}">
                <a16:creationId xmlns:a16="http://schemas.microsoft.com/office/drawing/2014/main" id="{9DC0A29B-557B-BABB-7DB8-5A08E93EB667}"/>
              </a:ext>
            </a:extLst>
          </p:cNvPr>
          <p:cNvSpPr>
            <a:spLocks noGrp="1"/>
          </p:cNvSpPr>
          <p:nvPr>
            <p:ph type="body" sz="quarter" idx="17" hasCustomPrompt="1"/>
          </p:nvPr>
        </p:nvSpPr>
        <p:spPr>
          <a:xfrm>
            <a:off x="518878" y="3954299"/>
            <a:ext cx="4490726" cy="237615"/>
          </a:xfrm>
        </p:spPr>
        <p:txBody>
          <a:bodyPr lIns="0" tIns="0" rIns="0" bIns="0">
            <a:noAutofit/>
          </a:bodyPr>
          <a:lstStyle>
            <a:lvl1pPr marL="0" indent="0">
              <a:buNone/>
              <a:defRPr sz="1400">
                <a:solidFill>
                  <a:schemeClr val="tx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seventh agenda text</a:t>
            </a:r>
          </a:p>
        </p:txBody>
      </p:sp>
      <p:grpSp>
        <p:nvGrpSpPr>
          <p:cNvPr id="12" name="Group 11">
            <a:extLst>
              <a:ext uri="{FF2B5EF4-FFF2-40B4-BE49-F238E27FC236}">
                <a16:creationId xmlns:a16="http://schemas.microsoft.com/office/drawing/2014/main" id="{4F9AB447-F6F9-DA39-41FE-292839C78398}"/>
              </a:ext>
            </a:extLst>
          </p:cNvPr>
          <p:cNvGrpSpPr/>
          <p:nvPr/>
        </p:nvGrpSpPr>
        <p:grpSpPr>
          <a:xfrm>
            <a:off x="5240565" y="9843"/>
            <a:ext cx="3903437" cy="5143500"/>
            <a:chOff x="6987417" y="0"/>
            <a:chExt cx="5204583" cy="6858000"/>
          </a:xfrm>
        </p:grpSpPr>
        <p:pic>
          <p:nvPicPr>
            <p:cNvPr id="13" name="Picture 12">
              <a:extLst>
                <a:ext uri="{FF2B5EF4-FFF2-40B4-BE49-F238E27FC236}">
                  <a16:creationId xmlns:a16="http://schemas.microsoft.com/office/drawing/2014/main" id="{9776483F-7AEF-FEB9-D971-9297EB7138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912" r="6054"/>
            <a:stretch/>
          </p:blipFill>
          <p:spPr>
            <a:xfrm>
              <a:off x="8256588" y="0"/>
              <a:ext cx="3935412" cy="6858000"/>
            </a:xfrm>
            <a:prstGeom prst="rect">
              <a:avLst/>
            </a:prstGeom>
          </p:spPr>
        </p:pic>
        <p:sp>
          <p:nvSpPr>
            <p:cNvPr id="14" name="Freeform 13">
              <a:extLst>
                <a:ext uri="{FF2B5EF4-FFF2-40B4-BE49-F238E27FC236}">
                  <a16:creationId xmlns:a16="http://schemas.microsoft.com/office/drawing/2014/main" id="{D27DEEBD-F5E4-C28B-65C9-B68A7E02A59F}"/>
                </a:ext>
              </a:extLst>
            </p:cNvPr>
            <p:cNvSpPr/>
            <p:nvPr/>
          </p:nvSpPr>
          <p:spPr>
            <a:xfrm rot="10800000">
              <a:off x="10369620" y="6039209"/>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5" name="Freeform 14">
              <a:extLst>
                <a:ext uri="{FF2B5EF4-FFF2-40B4-BE49-F238E27FC236}">
                  <a16:creationId xmlns:a16="http://schemas.microsoft.com/office/drawing/2014/main" id="{AED28B8D-E2E9-42BF-1F5E-7AC3C7C2BC1C}"/>
                </a:ext>
              </a:extLst>
            </p:cNvPr>
            <p:cNvSpPr/>
            <p:nvPr/>
          </p:nvSpPr>
          <p:spPr>
            <a:xfrm rot="5400000">
              <a:off x="8699574" y="912335"/>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6" name="Freeform 15">
              <a:extLst>
                <a:ext uri="{FF2B5EF4-FFF2-40B4-BE49-F238E27FC236}">
                  <a16:creationId xmlns:a16="http://schemas.microsoft.com/office/drawing/2014/main" id="{BCFDD215-C5FC-E1D8-AA11-C664A914A344}"/>
                </a:ext>
              </a:extLst>
            </p:cNvPr>
            <p:cNvSpPr/>
            <p:nvPr/>
          </p:nvSpPr>
          <p:spPr>
            <a:xfrm rot="5400000">
              <a:off x="10673768" y="4608687"/>
              <a:ext cx="1125579" cy="113794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7" name="Freeform 16">
              <a:extLst>
                <a:ext uri="{FF2B5EF4-FFF2-40B4-BE49-F238E27FC236}">
                  <a16:creationId xmlns:a16="http://schemas.microsoft.com/office/drawing/2014/main" id="{0FE51EFA-E2BD-E191-9990-343952E43889}"/>
                </a:ext>
              </a:extLst>
            </p:cNvPr>
            <p:cNvSpPr/>
            <p:nvPr/>
          </p:nvSpPr>
          <p:spPr>
            <a:xfrm>
              <a:off x="8701918" y="5177660"/>
              <a:ext cx="875481" cy="88510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8" name="Freeform 17">
              <a:extLst>
                <a:ext uri="{FF2B5EF4-FFF2-40B4-BE49-F238E27FC236}">
                  <a16:creationId xmlns:a16="http://schemas.microsoft.com/office/drawing/2014/main" id="{1328A537-F814-96A3-E27B-D3DB7EEE56AA}"/>
                </a:ext>
              </a:extLst>
            </p:cNvPr>
            <p:cNvSpPr/>
            <p:nvPr/>
          </p:nvSpPr>
          <p:spPr>
            <a:xfrm rot="5400000">
              <a:off x="10367598" y="5738809"/>
              <a:ext cx="298759" cy="30204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Freeform 18">
              <a:extLst>
                <a:ext uri="{FF2B5EF4-FFF2-40B4-BE49-F238E27FC236}">
                  <a16:creationId xmlns:a16="http://schemas.microsoft.com/office/drawing/2014/main" id="{AE1FCE51-DDFD-5217-C63E-C6F26CD61311}"/>
                </a:ext>
              </a:extLst>
            </p:cNvPr>
            <p:cNvSpPr/>
            <p:nvPr/>
          </p:nvSpPr>
          <p:spPr>
            <a:xfrm rot="16200000">
              <a:off x="8264573" y="3121043"/>
              <a:ext cx="1453485" cy="1469455"/>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0" name="Freeform 19">
              <a:extLst>
                <a:ext uri="{FF2B5EF4-FFF2-40B4-BE49-F238E27FC236}">
                  <a16:creationId xmlns:a16="http://schemas.microsoft.com/office/drawing/2014/main" id="{97A09E77-7778-96BD-6154-CAFAD55A5632}"/>
                </a:ext>
              </a:extLst>
            </p:cNvPr>
            <p:cNvSpPr/>
            <p:nvPr/>
          </p:nvSpPr>
          <p:spPr>
            <a:xfrm>
              <a:off x="9299612" y="1512373"/>
              <a:ext cx="208865" cy="211160"/>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1" name="Freeform 20">
              <a:extLst>
                <a:ext uri="{FF2B5EF4-FFF2-40B4-BE49-F238E27FC236}">
                  <a16:creationId xmlns:a16="http://schemas.microsoft.com/office/drawing/2014/main" id="{0ECA9F56-25ED-D12D-FCDD-5D3520F707B5}"/>
                </a:ext>
              </a:extLst>
            </p:cNvPr>
            <p:cNvSpPr/>
            <p:nvPr/>
          </p:nvSpPr>
          <p:spPr>
            <a:xfrm rot="5400000">
              <a:off x="10683194" y="629481"/>
              <a:ext cx="1125578" cy="1137945"/>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 name="Freeform 21">
              <a:extLst>
                <a:ext uri="{FF2B5EF4-FFF2-40B4-BE49-F238E27FC236}">
                  <a16:creationId xmlns:a16="http://schemas.microsoft.com/office/drawing/2014/main" id="{967B42D8-F847-9754-7BA6-1F7F9FEA72D5}"/>
                </a:ext>
              </a:extLst>
            </p:cNvPr>
            <p:cNvSpPr/>
            <p:nvPr/>
          </p:nvSpPr>
          <p:spPr>
            <a:xfrm>
              <a:off x="7282692" y="6347317"/>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 name="Freeform 22">
              <a:extLst>
                <a:ext uri="{FF2B5EF4-FFF2-40B4-BE49-F238E27FC236}">
                  <a16:creationId xmlns:a16="http://schemas.microsoft.com/office/drawing/2014/main" id="{35EC45F5-D23B-27B0-790B-8AC11B93D1B4}"/>
                </a:ext>
              </a:extLst>
            </p:cNvPr>
            <p:cNvSpPr/>
            <p:nvPr/>
          </p:nvSpPr>
          <p:spPr>
            <a:xfrm>
              <a:off x="7603203" y="6347317"/>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53" name="Freeform 52">
              <a:extLst>
                <a:ext uri="{FF2B5EF4-FFF2-40B4-BE49-F238E27FC236}">
                  <a16:creationId xmlns:a16="http://schemas.microsoft.com/office/drawing/2014/main" id="{D000D1EF-75F8-3635-52B7-80D6D8B16822}"/>
                </a:ext>
              </a:extLst>
            </p:cNvPr>
            <p:cNvSpPr/>
            <p:nvPr/>
          </p:nvSpPr>
          <p:spPr>
            <a:xfrm>
              <a:off x="6987417" y="6042517"/>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nvGrpSpPr>
          <p:cNvPr id="24" name="Group 23">
            <a:extLst>
              <a:ext uri="{FF2B5EF4-FFF2-40B4-BE49-F238E27FC236}">
                <a16:creationId xmlns:a16="http://schemas.microsoft.com/office/drawing/2014/main" id="{24B3BBF6-56EE-A3F3-2411-D42F6612733E}"/>
              </a:ext>
            </a:extLst>
          </p:cNvPr>
          <p:cNvGrpSpPr/>
          <p:nvPr/>
        </p:nvGrpSpPr>
        <p:grpSpPr>
          <a:xfrm>
            <a:off x="249253" y="1573591"/>
            <a:ext cx="4731777" cy="2704011"/>
            <a:chOff x="370434" y="1565699"/>
            <a:chExt cx="6387417" cy="3605348"/>
          </a:xfrm>
        </p:grpSpPr>
        <p:cxnSp>
          <p:nvCxnSpPr>
            <p:cNvPr id="25" name="Straight Connector 24">
              <a:extLst>
                <a:ext uri="{FF2B5EF4-FFF2-40B4-BE49-F238E27FC236}">
                  <a16:creationId xmlns:a16="http://schemas.microsoft.com/office/drawing/2014/main" id="{369AC2B3-C047-B613-A4B0-BDA3193BE204}"/>
                </a:ext>
              </a:extLst>
            </p:cNvPr>
            <p:cNvCxnSpPr/>
            <p:nvPr/>
          </p:nvCxnSpPr>
          <p:spPr>
            <a:xfrm>
              <a:off x="370434" y="1565699"/>
              <a:ext cx="63874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36EEDE6-62A4-080B-FC19-1CD5CA78AB31}"/>
                </a:ext>
              </a:extLst>
            </p:cNvPr>
            <p:cNvCxnSpPr/>
            <p:nvPr/>
          </p:nvCxnSpPr>
          <p:spPr>
            <a:xfrm>
              <a:off x="370434" y="2175299"/>
              <a:ext cx="63874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1713D92-A0B8-47CA-ED8B-36E31460CBAD}"/>
                </a:ext>
              </a:extLst>
            </p:cNvPr>
            <p:cNvCxnSpPr/>
            <p:nvPr/>
          </p:nvCxnSpPr>
          <p:spPr>
            <a:xfrm>
              <a:off x="370434" y="2784899"/>
              <a:ext cx="63874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AD736B0-E9FE-7552-EB95-7F17592D78BC}"/>
                </a:ext>
              </a:extLst>
            </p:cNvPr>
            <p:cNvCxnSpPr/>
            <p:nvPr/>
          </p:nvCxnSpPr>
          <p:spPr>
            <a:xfrm>
              <a:off x="370434" y="3394499"/>
              <a:ext cx="63874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E476391-C5BA-728C-3D3D-281FAF4B1CD9}"/>
                </a:ext>
              </a:extLst>
            </p:cNvPr>
            <p:cNvCxnSpPr/>
            <p:nvPr/>
          </p:nvCxnSpPr>
          <p:spPr>
            <a:xfrm>
              <a:off x="370434" y="3960556"/>
              <a:ext cx="63874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DDB510E-C9AE-5F7A-B34D-6DEFCDA2E75C}"/>
                </a:ext>
              </a:extLst>
            </p:cNvPr>
            <p:cNvCxnSpPr/>
            <p:nvPr/>
          </p:nvCxnSpPr>
          <p:spPr>
            <a:xfrm>
              <a:off x="370434" y="4570156"/>
              <a:ext cx="63874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53F2E0-BB39-3E7B-4B35-8EE4A0C6E212}"/>
                </a:ext>
              </a:extLst>
            </p:cNvPr>
            <p:cNvCxnSpPr/>
            <p:nvPr/>
          </p:nvCxnSpPr>
          <p:spPr>
            <a:xfrm>
              <a:off x="370434" y="5171047"/>
              <a:ext cx="638741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32" name="Text Placeholder 27">
            <a:extLst>
              <a:ext uri="{FF2B5EF4-FFF2-40B4-BE49-F238E27FC236}">
                <a16:creationId xmlns:a16="http://schemas.microsoft.com/office/drawing/2014/main" id="{0D6A332F-F2B7-03E0-429A-E707E210BBEC}"/>
              </a:ext>
            </a:extLst>
          </p:cNvPr>
          <p:cNvSpPr>
            <a:spLocks noGrp="1"/>
          </p:cNvSpPr>
          <p:nvPr>
            <p:ph type="body" sz="quarter" idx="10" hasCustomPrompt="1"/>
          </p:nvPr>
        </p:nvSpPr>
        <p:spPr>
          <a:xfrm>
            <a:off x="251222" y="649350"/>
            <a:ext cx="4744746" cy="351235"/>
          </a:xfrm>
        </p:spPr>
        <p:txBody>
          <a:bodyPr lIns="0" tIns="0" rIns="0" bIns="0">
            <a:noAutofit/>
          </a:bodyPr>
          <a:lstStyle>
            <a:lvl1pPr marL="0" indent="0">
              <a:buNone/>
              <a:defRPr sz="2000">
                <a:solidFill>
                  <a:schemeClr val="bg2"/>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AGENDA HEADING</a:t>
            </a:r>
          </a:p>
        </p:txBody>
      </p:sp>
      <p:cxnSp>
        <p:nvCxnSpPr>
          <p:cNvPr id="44" name="Straight Connector 43">
            <a:extLst>
              <a:ext uri="{FF2B5EF4-FFF2-40B4-BE49-F238E27FC236}">
                <a16:creationId xmlns:a16="http://schemas.microsoft.com/office/drawing/2014/main" id="{70930295-C932-D3DB-6C06-4530DBF26049}"/>
              </a:ext>
            </a:extLst>
          </p:cNvPr>
          <p:cNvCxnSpPr>
            <a:cxnSpLocks/>
          </p:cNvCxnSpPr>
          <p:nvPr/>
        </p:nvCxnSpPr>
        <p:spPr>
          <a:xfrm flipV="1">
            <a:off x="249251" y="1123536"/>
            <a:ext cx="0" cy="4572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1" name="Picture 40" descr="A picture containing text, clipart&#10;&#10;Description automatically generated">
            <a:extLst>
              <a:ext uri="{FF2B5EF4-FFF2-40B4-BE49-F238E27FC236}">
                <a16:creationId xmlns:a16="http://schemas.microsoft.com/office/drawing/2014/main" id="{8BBE6266-6A51-7593-D417-14FA610436DD}"/>
              </a:ext>
            </a:extLst>
          </p:cNvPr>
          <p:cNvPicPr>
            <a:picLocks noChangeAspect="1"/>
          </p:cNvPicPr>
          <p:nvPr/>
        </p:nvPicPr>
        <p:blipFill>
          <a:blip r:embed="rId3"/>
          <a:stretch>
            <a:fillRect/>
          </a:stretch>
        </p:blipFill>
        <p:spPr>
          <a:xfrm>
            <a:off x="115850" y="129850"/>
            <a:ext cx="1369886" cy="412909"/>
          </a:xfrm>
          <a:prstGeom prst="rect">
            <a:avLst/>
          </a:prstGeom>
        </p:spPr>
      </p:pic>
    </p:spTree>
    <p:extLst>
      <p:ext uri="{BB962C8B-B14F-4D97-AF65-F5344CB8AC3E}">
        <p14:creationId xmlns:p14="http://schemas.microsoft.com/office/powerpoint/2010/main" val="109913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84ADEC-9A7D-D94D-9D74-4ECCF845454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753853" y="716479"/>
            <a:ext cx="5390147" cy="4425420"/>
          </a:xfrm>
          <a:prstGeom prst="rect">
            <a:avLst/>
          </a:prstGeom>
        </p:spPr>
      </p:pic>
      <p:sp>
        <p:nvSpPr>
          <p:cNvPr id="12" name="Rectangle 11">
            <a:extLst>
              <a:ext uri="{FF2B5EF4-FFF2-40B4-BE49-F238E27FC236}">
                <a16:creationId xmlns:a16="http://schemas.microsoft.com/office/drawing/2014/main" id="{DBA39825-BD52-ED42-981D-597542DDBAE5}"/>
              </a:ext>
            </a:extLst>
          </p:cNvPr>
          <p:cNvSpPr/>
          <p:nvPr/>
        </p:nvSpPr>
        <p:spPr>
          <a:xfrm>
            <a:off x="0" y="691775"/>
            <a:ext cx="9144000" cy="4451725"/>
          </a:xfrm>
          <a:prstGeom prst="rect">
            <a:avLst/>
          </a:prstGeom>
          <a:gradFill flip="none" rotWithShape="1">
            <a:gsLst>
              <a:gs pos="56000">
                <a:schemeClr val="bg1">
                  <a:lumMod val="95000"/>
                </a:schemeClr>
              </a:gs>
              <a:gs pos="99000">
                <a:schemeClr val="bg1">
                  <a:lumMod val="0"/>
                  <a:lumOff val="100000"/>
                  <a:alpha val="4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E8FE60C-3E83-814F-8A2E-70A158024C5C}"/>
              </a:ext>
            </a:extLst>
          </p:cNvPr>
          <p:cNvSpPr>
            <a:spLocks noGrp="1"/>
          </p:cNvSpPr>
          <p:nvPr>
            <p:ph type="title" hasCustomPrompt="1"/>
          </p:nvPr>
        </p:nvSpPr>
        <p:spPr>
          <a:xfrm>
            <a:off x="544521" y="949173"/>
            <a:ext cx="8059737" cy="433388"/>
          </a:xfrm>
        </p:spPr>
        <p:txBody>
          <a:bodyPr/>
          <a:lstStyle>
            <a:lvl1pPr>
              <a:lnSpc>
                <a:spcPct val="80000"/>
              </a:lnSpc>
              <a:defRPr/>
            </a:lvl1pPr>
          </a:lstStyle>
          <a:p>
            <a:r>
              <a:rPr lang="en-US"/>
              <a:t>CLICK TO EDIT MASTER TITLE STYLE</a:t>
            </a:r>
          </a:p>
        </p:txBody>
      </p:sp>
      <p:sp>
        <p:nvSpPr>
          <p:cNvPr id="14" name="Content Placeholder 2">
            <a:extLst>
              <a:ext uri="{FF2B5EF4-FFF2-40B4-BE49-F238E27FC236}">
                <a16:creationId xmlns:a16="http://schemas.microsoft.com/office/drawing/2014/main" id="{A5C13D91-1A01-534E-BE06-84C76F26241F}"/>
              </a:ext>
            </a:extLst>
          </p:cNvPr>
          <p:cNvSpPr>
            <a:spLocks noGrp="1"/>
          </p:cNvSpPr>
          <p:nvPr>
            <p:ph idx="1"/>
          </p:nvPr>
        </p:nvSpPr>
        <p:spPr>
          <a:xfrm>
            <a:off x="544521" y="1600199"/>
            <a:ext cx="8059737" cy="3003551"/>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5">
            <a:extLst>
              <a:ext uri="{FF2B5EF4-FFF2-40B4-BE49-F238E27FC236}">
                <a16:creationId xmlns:a16="http://schemas.microsoft.com/office/drawing/2014/main" id="{F7CEC041-C2FC-4C4E-B918-33317740E4A5}"/>
              </a:ext>
            </a:extLst>
          </p:cNvPr>
          <p:cNvSpPr>
            <a:spLocks noGrp="1" noChangeArrowheads="1"/>
          </p:cNvSpPr>
          <p:nvPr>
            <p:ph type="ftr" sz="quarter" idx="10"/>
          </p:nvPr>
        </p:nvSpPr>
        <p:spPr>
          <a:xfrm>
            <a:off x="544899" y="4779320"/>
            <a:ext cx="7327680" cy="205429"/>
          </a:xfrm>
        </p:spPr>
        <p:txBody>
          <a:bodyPr anchor="ctr"/>
          <a:lstStyle>
            <a:lvl1pPr>
              <a:defRPr b="0"/>
            </a:lvl1pPr>
          </a:lstStyle>
          <a:p>
            <a:endParaRPr lang="en-US"/>
          </a:p>
        </p:txBody>
      </p:sp>
      <p:sp>
        <p:nvSpPr>
          <p:cNvPr id="16" name="Rectangle 6">
            <a:extLst>
              <a:ext uri="{FF2B5EF4-FFF2-40B4-BE49-F238E27FC236}">
                <a16:creationId xmlns:a16="http://schemas.microsoft.com/office/drawing/2014/main" id="{43FEF839-0D88-0C47-9F7B-1844912DBD17}"/>
              </a:ext>
            </a:extLst>
          </p:cNvPr>
          <p:cNvSpPr>
            <a:spLocks noGrp="1" noChangeArrowheads="1"/>
          </p:cNvSpPr>
          <p:nvPr>
            <p:ph type="sldNum" sz="quarter" idx="11"/>
          </p:nvPr>
        </p:nvSpPr>
        <p:spPr>
          <a:xfrm>
            <a:off x="8053329" y="4779320"/>
            <a:ext cx="556351" cy="205429"/>
          </a:xfrm>
        </p:spPr>
        <p:txBody>
          <a:bodyPr tIns="36000" rIns="0" bIns="36000" anchor="ctr"/>
          <a:lstStyle>
            <a:lvl1pPr>
              <a:defRPr/>
            </a:lvl1pPr>
          </a:lstStyle>
          <a:p>
            <a:fld id="{A2749AB1-8F86-F14E-B518-A7EE559D84FB}" type="slidenum">
              <a:rPr lang="en-US" smtClean="0"/>
              <a:t>‹#›</a:t>
            </a:fld>
            <a:endParaRPr lang="en-US"/>
          </a:p>
        </p:txBody>
      </p:sp>
      <p:pic>
        <p:nvPicPr>
          <p:cNvPr id="9" name="Picture 8">
            <a:extLst>
              <a:ext uri="{FF2B5EF4-FFF2-40B4-BE49-F238E27FC236}">
                <a16:creationId xmlns:a16="http://schemas.microsoft.com/office/drawing/2014/main" id="{FC4EA25A-3C2D-924D-B086-574F48A88AC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760708639"/>
      </p:ext>
    </p:extLst>
  </p:cSld>
  <p:clrMapOvr>
    <a:masterClrMapping/>
  </p:clrMapOvr>
  <p:extLst>
    <p:ext uri="{DCECCB84-F9BA-43D5-87BE-67443E8EF086}">
      <p15:sldGuideLst xmlns:p15="http://schemas.microsoft.com/office/powerpoint/2012/main">
        <p15:guide id="2" pos="2880">
          <p15:clr>
            <a:srgbClr val="FBAE40"/>
          </p15:clr>
        </p15:guide>
        <p15:guide id="3" pos="336">
          <p15:clr>
            <a:srgbClr val="FBAE40"/>
          </p15:clr>
        </p15:guide>
        <p15:guide id="4" pos="5423">
          <p15:clr>
            <a:srgbClr val="FBAE40"/>
          </p15:clr>
        </p15:guide>
        <p15:guide id="5" orient="horz" pos="591">
          <p15:clr>
            <a:srgbClr val="FBAE40"/>
          </p15:clr>
        </p15:guide>
        <p15:guide id="6" orient="horz" pos="877">
          <p15:clr>
            <a:srgbClr val="FBAE40"/>
          </p15:clr>
        </p15:guide>
        <p15:guide id="7" orient="horz" pos="1005">
          <p15:clr>
            <a:srgbClr val="FBAE40"/>
          </p15:clr>
        </p15:guide>
        <p15:guide id="9" orient="horz" pos="2907">
          <p15:clr>
            <a:srgbClr val="FBAE40"/>
          </p15:clr>
        </p15:guide>
        <p15:guide id="10" orient="horz" pos="3144">
          <p15:clr>
            <a:srgbClr val="FBAE40"/>
          </p15:clr>
        </p15:guide>
        <p15:guide id="11" orient="horz" pos="3006">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Agenda ruled - parchment">
    <p:bg>
      <p:bgPr>
        <a:solidFill>
          <a:schemeClr val="bg1"/>
        </a:solidFill>
        <a:effectLst/>
      </p:bgPr>
    </p:bg>
    <p:spTree>
      <p:nvGrpSpPr>
        <p:cNvPr id="1" name=""/>
        <p:cNvGrpSpPr/>
        <p:nvPr/>
      </p:nvGrpSpPr>
      <p:grpSpPr>
        <a:xfrm>
          <a:off x="0" y="0"/>
          <a:ext cx="0" cy="0"/>
          <a:chOff x="0" y="0"/>
          <a:chExt cx="0" cy="0"/>
        </a:xfrm>
      </p:grpSpPr>
      <p:sp>
        <p:nvSpPr>
          <p:cNvPr id="27" name="Text Placeholder 27">
            <a:extLst>
              <a:ext uri="{FF2B5EF4-FFF2-40B4-BE49-F238E27FC236}">
                <a16:creationId xmlns:a16="http://schemas.microsoft.com/office/drawing/2014/main" id="{D77AA20C-B321-0565-0122-D9703E4D0C6F}"/>
              </a:ext>
            </a:extLst>
          </p:cNvPr>
          <p:cNvSpPr>
            <a:spLocks noGrp="1"/>
          </p:cNvSpPr>
          <p:nvPr>
            <p:ph type="body" sz="quarter" idx="11" hasCustomPrompt="1"/>
          </p:nvPr>
        </p:nvSpPr>
        <p:spPr>
          <a:xfrm>
            <a:off x="532319" y="1260822"/>
            <a:ext cx="4490726" cy="237615"/>
          </a:xfrm>
        </p:spPr>
        <p:txBody>
          <a:bodyPr lIns="0" tIns="0" rIns="0" bIns="0">
            <a:noAutofit/>
          </a:bodyPr>
          <a:lstStyle>
            <a:lvl1pPr marL="0" indent="0">
              <a:buNone/>
              <a:defRPr sz="1400">
                <a:solidFill>
                  <a:schemeClr val="tx1"/>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first agenda text</a:t>
            </a:r>
          </a:p>
        </p:txBody>
      </p:sp>
      <p:sp>
        <p:nvSpPr>
          <p:cNvPr id="36" name="Text Placeholder 27">
            <a:extLst>
              <a:ext uri="{FF2B5EF4-FFF2-40B4-BE49-F238E27FC236}">
                <a16:creationId xmlns:a16="http://schemas.microsoft.com/office/drawing/2014/main" id="{A79452C9-A5C9-FC22-BA57-2A2B56998AB0}"/>
              </a:ext>
            </a:extLst>
          </p:cNvPr>
          <p:cNvSpPr>
            <a:spLocks noGrp="1"/>
          </p:cNvSpPr>
          <p:nvPr>
            <p:ph type="body" sz="quarter" idx="12" hasCustomPrompt="1"/>
          </p:nvPr>
        </p:nvSpPr>
        <p:spPr>
          <a:xfrm>
            <a:off x="532319" y="1703734"/>
            <a:ext cx="4490726" cy="237615"/>
          </a:xfrm>
        </p:spPr>
        <p:txBody>
          <a:bodyPr lIns="0" tIns="0" rIns="0" bIns="0">
            <a:noAutofit/>
          </a:bodyPr>
          <a:lstStyle>
            <a:lvl1pPr marL="0" indent="0">
              <a:buNone/>
              <a:defRPr sz="1400">
                <a:solidFill>
                  <a:schemeClr val="accent3"/>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second agenda text</a:t>
            </a:r>
          </a:p>
        </p:txBody>
      </p:sp>
      <p:sp>
        <p:nvSpPr>
          <p:cNvPr id="37" name="Text Placeholder 27">
            <a:extLst>
              <a:ext uri="{FF2B5EF4-FFF2-40B4-BE49-F238E27FC236}">
                <a16:creationId xmlns:a16="http://schemas.microsoft.com/office/drawing/2014/main" id="{B9DC74E0-DEDE-DD1A-D156-5A122747CAE0}"/>
              </a:ext>
            </a:extLst>
          </p:cNvPr>
          <p:cNvSpPr>
            <a:spLocks noGrp="1"/>
          </p:cNvSpPr>
          <p:nvPr>
            <p:ph type="body" sz="quarter" idx="13" hasCustomPrompt="1"/>
          </p:nvPr>
        </p:nvSpPr>
        <p:spPr>
          <a:xfrm>
            <a:off x="532319" y="2153790"/>
            <a:ext cx="4490726" cy="237615"/>
          </a:xfrm>
        </p:spPr>
        <p:txBody>
          <a:bodyPr lIns="0" tIns="0" rIns="0" bIns="0">
            <a:noAutofit/>
          </a:bodyPr>
          <a:lstStyle>
            <a:lvl1pPr marL="0" indent="0">
              <a:buNone/>
              <a:defRPr sz="1400">
                <a:solidFill>
                  <a:schemeClr val="accent3"/>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third agenda text</a:t>
            </a:r>
          </a:p>
        </p:txBody>
      </p:sp>
      <p:sp>
        <p:nvSpPr>
          <p:cNvPr id="38" name="Text Placeholder 27">
            <a:extLst>
              <a:ext uri="{FF2B5EF4-FFF2-40B4-BE49-F238E27FC236}">
                <a16:creationId xmlns:a16="http://schemas.microsoft.com/office/drawing/2014/main" id="{024EA301-B5BB-B4B1-0760-A0AFB5095994}"/>
              </a:ext>
            </a:extLst>
          </p:cNvPr>
          <p:cNvSpPr>
            <a:spLocks noGrp="1"/>
          </p:cNvSpPr>
          <p:nvPr>
            <p:ph type="body" sz="quarter" idx="14" hasCustomPrompt="1"/>
          </p:nvPr>
        </p:nvSpPr>
        <p:spPr>
          <a:xfrm>
            <a:off x="532319" y="2603847"/>
            <a:ext cx="4490726" cy="237615"/>
          </a:xfrm>
        </p:spPr>
        <p:txBody>
          <a:bodyPr lIns="0" tIns="0" rIns="0" bIns="0">
            <a:noAutofit/>
          </a:bodyPr>
          <a:lstStyle>
            <a:lvl1pPr marL="0" indent="0">
              <a:buNone/>
              <a:defRPr sz="1400">
                <a:solidFill>
                  <a:schemeClr val="accent3"/>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fourth agenda text</a:t>
            </a:r>
          </a:p>
        </p:txBody>
      </p:sp>
      <p:sp>
        <p:nvSpPr>
          <p:cNvPr id="39" name="Text Placeholder 27">
            <a:extLst>
              <a:ext uri="{FF2B5EF4-FFF2-40B4-BE49-F238E27FC236}">
                <a16:creationId xmlns:a16="http://schemas.microsoft.com/office/drawing/2014/main" id="{E8BA2C94-7534-050B-9792-80444BB0B94D}"/>
              </a:ext>
            </a:extLst>
          </p:cNvPr>
          <p:cNvSpPr>
            <a:spLocks noGrp="1"/>
          </p:cNvSpPr>
          <p:nvPr>
            <p:ph type="body" sz="quarter" idx="15" hasCustomPrompt="1"/>
          </p:nvPr>
        </p:nvSpPr>
        <p:spPr>
          <a:xfrm>
            <a:off x="532319" y="3046759"/>
            <a:ext cx="4490726" cy="237615"/>
          </a:xfrm>
        </p:spPr>
        <p:txBody>
          <a:bodyPr lIns="0" tIns="0" rIns="0" bIns="0">
            <a:noAutofit/>
          </a:bodyPr>
          <a:lstStyle>
            <a:lvl1pPr marL="0" indent="0">
              <a:buNone/>
              <a:defRPr sz="1400">
                <a:solidFill>
                  <a:schemeClr val="accent3"/>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fifth agenda text</a:t>
            </a:r>
          </a:p>
        </p:txBody>
      </p:sp>
      <p:sp>
        <p:nvSpPr>
          <p:cNvPr id="50" name="Text Placeholder 27">
            <a:extLst>
              <a:ext uri="{FF2B5EF4-FFF2-40B4-BE49-F238E27FC236}">
                <a16:creationId xmlns:a16="http://schemas.microsoft.com/office/drawing/2014/main" id="{4DD1CF90-476B-802F-EAEC-90D305BC881C}"/>
              </a:ext>
            </a:extLst>
          </p:cNvPr>
          <p:cNvSpPr>
            <a:spLocks noGrp="1"/>
          </p:cNvSpPr>
          <p:nvPr>
            <p:ph type="body" sz="quarter" idx="16" hasCustomPrompt="1"/>
          </p:nvPr>
        </p:nvSpPr>
        <p:spPr>
          <a:xfrm>
            <a:off x="532319" y="3496815"/>
            <a:ext cx="4490726" cy="237615"/>
          </a:xfrm>
        </p:spPr>
        <p:txBody>
          <a:bodyPr lIns="0" tIns="0" rIns="0" bIns="0">
            <a:noAutofit/>
          </a:bodyPr>
          <a:lstStyle>
            <a:lvl1pPr marL="0" indent="0">
              <a:buNone/>
              <a:defRPr sz="1400">
                <a:solidFill>
                  <a:schemeClr val="accent3"/>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sixth agenda text</a:t>
            </a:r>
          </a:p>
        </p:txBody>
      </p:sp>
      <p:sp>
        <p:nvSpPr>
          <p:cNvPr id="51" name="Text Placeholder 27">
            <a:extLst>
              <a:ext uri="{FF2B5EF4-FFF2-40B4-BE49-F238E27FC236}">
                <a16:creationId xmlns:a16="http://schemas.microsoft.com/office/drawing/2014/main" id="{581A0239-940B-5582-4139-AECBB9513354}"/>
              </a:ext>
            </a:extLst>
          </p:cNvPr>
          <p:cNvSpPr>
            <a:spLocks noGrp="1"/>
          </p:cNvSpPr>
          <p:nvPr>
            <p:ph type="body" sz="quarter" idx="17" hasCustomPrompt="1"/>
          </p:nvPr>
        </p:nvSpPr>
        <p:spPr>
          <a:xfrm>
            <a:off x="532319" y="3954015"/>
            <a:ext cx="4490726" cy="237615"/>
          </a:xfrm>
        </p:spPr>
        <p:txBody>
          <a:bodyPr lIns="0" tIns="0" rIns="0" bIns="0">
            <a:noAutofit/>
          </a:bodyPr>
          <a:lstStyle>
            <a:lvl1pPr marL="0" indent="0">
              <a:buNone/>
              <a:defRPr sz="1400">
                <a:solidFill>
                  <a:schemeClr val="accent3"/>
                </a:solidFill>
              </a:defRPr>
            </a:lvl1pPr>
            <a:lvl2pPr marL="342788" indent="0">
              <a:buNone/>
              <a:defRPr>
                <a:solidFill>
                  <a:schemeClr val="bg2"/>
                </a:solidFill>
              </a:defRPr>
            </a:lvl2pPr>
            <a:lvl3pPr marL="685577" indent="0">
              <a:buNone/>
              <a:defRPr>
                <a:solidFill>
                  <a:schemeClr val="bg2"/>
                </a:solidFill>
              </a:defRPr>
            </a:lvl3pPr>
            <a:lvl4pPr marL="1028366" indent="0">
              <a:buNone/>
              <a:defRPr>
                <a:solidFill>
                  <a:schemeClr val="bg2"/>
                </a:solidFill>
              </a:defRPr>
            </a:lvl4pPr>
            <a:lvl5pPr marL="1371155" indent="0">
              <a:buNone/>
              <a:defRPr>
                <a:solidFill>
                  <a:schemeClr val="bg2"/>
                </a:solidFill>
              </a:defRPr>
            </a:lvl5pPr>
          </a:lstStyle>
          <a:p>
            <a:pPr lvl="0"/>
            <a:r>
              <a:rPr lang="en-GB"/>
              <a:t>Click to edit seventh agenda text</a:t>
            </a:r>
          </a:p>
        </p:txBody>
      </p:sp>
      <p:grpSp>
        <p:nvGrpSpPr>
          <p:cNvPr id="52" name="Group 51">
            <a:extLst>
              <a:ext uri="{FF2B5EF4-FFF2-40B4-BE49-F238E27FC236}">
                <a16:creationId xmlns:a16="http://schemas.microsoft.com/office/drawing/2014/main" id="{5E882181-0A47-2DEB-3464-1449D8E066A2}"/>
              </a:ext>
            </a:extLst>
          </p:cNvPr>
          <p:cNvGrpSpPr/>
          <p:nvPr/>
        </p:nvGrpSpPr>
        <p:grpSpPr>
          <a:xfrm>
            <a:off x="262694" y="1573308"/>
            <a:ext cx="4731777" cy="2704011"/>
            <a:chOff x="370434" y="1565699"/>
            <a:chExt cx="6387417" cy="3605348"/>
          </a:xfrm>
        </p:grpSpPr>
        <p:cxnSp>
          <p:nvCxnSpPr>
            <p:cNvPr id="53" name="Straight Connector 52">
              <a:extLst>
                <a:ext uri="{FF2B5EF4-FFF2-40B4-BE49-F238E27FC236}">
                  <a16:creationId xmlns:a16="http://schemas.microsoft.com/office/drawing/2014/main" id="{9AA6397D-D3C2-C869-7A24-BF2791A9C4B7}"/>
                </a:ext>
              </a:extLst>
            </p:cNvPr>
            <p:cNvCxnSpPr/>
            <p:nvPr/>
          </p:nvCxnSpPr>
          <p:spPr>
            <a:xfrm>
              <a:off x="370434" y="1565699"/>
              <a:ext cx="638741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34A4BDB-2398-A480-5454-284EC15DAA89}"/>
                </a:ext>
              </a:extLst>
            </p:cNvPr>
            <p:cNvCxnSpPr/>
            <p:nvPr/>
          </p:nvCxnSpPr>
          <p:spPr>
            <a:xfrm>
              <a:off x="370434" y="2175299"/>
              <a:ext cx="638741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5ED3A2D-FD69-A3F2-14A7-1F826E0EA3A6}"/>
                </a:ext>
              </a:extLst>
            </p:cNvPr>
            <p:cNvCxnSpPr/>
            <p:nvPr/>
          </p:nvCxnSpPr>
          <p:spPr>
            <a:xfrm>
              <a:off x="370434" y="2784899"/>
              <a:ext cx="638741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E7512CE-BA08-2DBA-D479-109A230CE1A4}"/>
                </a:ext>
              </a:extLst>
            </p:cNvPr>
            <p:cNvCxnSpPr/>
            <p:nvPr/>
          </p:nvCxnSpPr>
          <p:spPr>
            <a:xfrm>
              <a:off x="370434" y="3394499"/>
              <a:ext cx="638741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B0FE05D-D3C0-E10C-D135-B5D6BB1ED684}"/>
                </a:ext>
              </a:extLst>
            </p:cNvPr>
            <p:cNvCxnSpPr/>
            <p:nvPr/>
          </p:nvCxnSpPr>
          <p:spPr>
            <a:xfrm>
              <a:off x="370434" y="3960556"/>
              <a:ext cx="638741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C065FF2-3E67-1B72-28A8-29DFD36AE18E}"/>
                </a:ext>
              </a:extLst>
            </p:cNvPr>
            <p:cNvCxnSpPr/>
            <p:nvPr/>
          </p:nvCxnSpPr>
          <p:spPr>
            <a:xfrm>
              <a:off x="370434" y="4570156"/>
              <a:ext cx="638741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68006EA-51D5-6E54-9863-BC12A3C188A8}"/>
                </a:ext>
              </a:extLst>
            </p:cNvPr>
            <p:cNvCxnSpPr/>
            <p:nvPr/>
          </p:nvCxnSpPr>
          <p:spPr>
            <a:xfrm>
              <a:off x="370434" y="5171047"/>
              <a:ext cx="6387417"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82CA9698-C85C-076F-E818-3233AB98D38D}"/>
              </a:ext>
            </a:extLst>
          </p:cNvPr>
          <p:cNvGrpSpPr/>
          <p:nvPr/>
        </p:nvGrpSpPr>
        <p:grpSpPr>
          <a:xfrm>
            <a:off x="5211725" y="3002"/>
            <a:ext cx="3932276" cy="5140500"/>
            <a:chOff x="6948966" y="4000"/>
            <a:chExt cx="5243034" cy="6854000"/>
          </a:xfrm>
        </p:grpSpPr>
        <p:grpSp>
          <p:nvGrpSpPr>
            <p:cNvPr id="2" name="Group 1">
              <a:extLst>
                <a:ext uri="{FF2B5EF4-FFF2-40B4-BE49-F238E27FC236}">
                  <a16:creationId xmlns:a16="http://schemas.microsoft.com/office/drawing/2014/main" id="{275E934E-23F4-0671-F512-F4737058A2A3}"/>
                </a:ext>
              </a:extLst>
            </p:cNvPr>
            <p:cNvGrpSpPr/>
            <p:nvPr/>
          </p:nvGrpSpPr>
          <p:grpSpPr>
            <a:xfrm>
              <a:off x="6948966" y="6041209"/>
              <a:ext cx="947259" cy="635714"/>
              <a:chOff x="6948966" y="6041209"/>
              <a:chExt cx="947259" cy="635714"/>
            </a:xfrm>
          </p:grpSpPr>
          <p:sp>
            <p:nvSpPr>
              <p:cNvPr id="62" name="Freeform 61">
                <a:extLst>
                  <a:ext uri="{FF2B5EF4-FFF2-40B4-BE49-F238E27FC236}">
                    <a16:creationId xmlns:a16="http://schemas.microsoft.com/office/drawing/2014/main" id="{62982F3C-A929-1385-E798-ABE18B151CD2}"/>
                  </a:ext>
                </a:extLst>
              </p:cNvPr>
              <p:cNvSpPr/>
              <p:nvPr/>
            </p:nvSpPr>
            <p:spPr>
              <a:xfrm>
                <a:off x="7262340" y="6358027"/>
                <a:ext cx="313374" cy="31889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63" name="Freeform 62">
                <a:extLst>
                  <a:ext uri="{FF2B5EF4-FFF2-40B4-BE49-F238E27FC236}">
                    <a16:creationId xmlns:a16="http://schemas.microsoft.com/office/drawing/2014/main" id="{B3627A5D-3B19-3016-5D47-76533BEA7731}"/>
                  </a:ext>
                </a:extLst>
              </p:cNvPr>
              <p:cNvSpPr/>
              <p:nvPr/>
            </p:nvSpPr>
            <p:spPr>
              <a:xfrm>
                <a:off x="7582851" y="6358027"/>
                <a:ext cx="313374" cy="31889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64" name="Freeform 63">
                <a:extLst>
                  <a:ext uri="{FF2B5EF4-FFF2-40B4-BE49-F238E27FC236}">
                    <a16:creationId xmlns:a16="http://schemas.microsoft.com/office/drawing/2014/main" id="{261C4D5F-E10F-41CD-82D1-F8719A7054D2}"/>
                  </a:ext>
                </a:extLst>
              </p:cNvPr>
              <p:cNvSpPr/>
              <p:nvPr/>
            </p:nvSpPr>
            <p:spPr>
              <a:xfrm rot="10800000">
                <a:off x="6948966" y="6041209"/>
                <a:ext cx="313374" cy="31889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grpSp>
        <p:grpSp>
          <p:nvGrpSpPr>
            <p:cNvPr id="74" name="Group 73">
              <a:extLst>
                <a:ext uri="{FF2B5EF4-FFF2-40B4-BE49-F238E27FC236}">
                  <a16:creationId xmlns:a16="http://schemas.microsoft.com/office/drawing/2014/main" id="{005FADDC-EF94-8939-455D-D51A1DF9DBC9}"/>
                </a:ext>
              </a:extLst>
            </p:cNvPr>
            <p:cNvGrpSpPr/>
            <p:nvPr/>
          </p:nvGrpSpPr>
          <p:grpSpPr>
            <a:xfrm>
              <a:off x="8256588" y="4000"/>
              <a:ext cx="3935412" cy="6854000"/>
              <a:chOff x="8256588" y="2000"/>
              <a:chExt cx="3935412" cy="6854000"/>
            </a:xfrm>
          </p:grpSpPr>
          <p:pic>
            <p:nvPicPr>
              <p:cNvPr id="75" name="Picture 74">
                <a:extLst>
                  <a:ext uri="{FF2B5EF4-FFF2-40B4-BE49-F238E27FC236}">
                    <a16:creationId xmlns:a16="http://schemas.microsoft.com/office/drawing/2014/main" id="{47E93802-4BB6-3988-15D4-3403319CCC7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3967"/>
              <a:stretch/>
            </p:blipFill>
            <p:spPr>
              <a:xfrm>
                <a:off x="8256588" y="2000"/>
                <a:ext cx="3935412" cy="6854000"/>
              </a:xfrm>
              <a:prstGeom prst="rect">
                <a:avLst/>
              </a:prstGeom>
            </p:spPr>
          </p:pic>
          <p:sp>
            <p:nvSpPr>
              <p:cNvPr id="76" name="Freeform 75">
                <a:extLst>
                  <a:ext uri="{FF2B5EF4-FFF2-40B4-BE49-F238E27FC236}">
                    <a16:creationId xmlns:a16="http://schemas.microsoft.com/office/drawing/2014/main" id="{BBFB394B-C86A-A7DC-9A0F-6DD76926D6FA}"/>
                  </a:ext>
                </a:extLst>
              </p:cNvPr>
              <p:cNvSpPr/>
              <p:nvPr/>
            </p:nvSpPr>
            <p:spPr>
              <a:xfrm rot="10800000">
                <a:off x="10369620" y="6039209"/>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77" name="Freeform 76">
                <a:extLst>
                  <a:ext uri="{FF2B5EF4-FFF2-40B4-BE49-F238E27FC236}">
                    <a16:creationId xmlns:a16="http://schemas.microsoft.com/office/drawing/2014/main" id="{DBC36587-7632-05DA-2169-777A821B2DB1}"/>
                  </a:ext>
                </a:extLst>
              </p:cNvPr>
              <p:cNvSpPr/>
              <p:nvPr/>
            </p:nvSpPr>
            <p:spPr>
              <a:xfrm rot="5400000">
                <a:off x="8699574" y="912335"/>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78" name="Freeform 77">
                <a:extLst>
                  <a:ext uri="{FF2B5EF4-FFF2-40B4-BE49-F238E27FC236}">
                    <a16:creationId xmlns:a16="http://schemas.microsoft.com/office/drawing/2014/main" id="{4B580AFF-5B66-BA2A-206A-2127A9F2B59B}"/>
                  </a:ext>
                </a:extLst>
              </p:cNvPr>
              <p:cNvSpPr/>
              <p:nvPr/>
            </p:nvSpPr>
            <p:spPr>
              <a:xfrm rot="5400000">
                <a:off x="10673768" y="4608687"/>
                <a:ext cx="1125579" cy="113794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79" name="Freeform 78">
                <a:extLst>
                  <a:ext uri="{FF2B5EF4-FFF2-40B4-BE49-F238E27FC236}">
                    <a16:creationId xmlns:a16="http://schemas.microsoft.com/office/drawing/2014/main" id="{5C561CEE-A4BB-73DE-1213-72C52B3CD307}"/>
                  </a:ext>
                </a:extLst>
              </p:cNvPr>
              <p:cNvSpPr/>
              <p:nvPr/>
            </p:nvSpPr>
            <p:spPr>
              <a:xfrm>
                <a:off x="8732444" y="5177660"/>
                <a:ext cx="875481" cy="88510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80" name="Freeform 79">
                <a:extLst>
                  <a:ext uri="{FF2B5EF4-FFF2-40B4-BE49-F238E27FC236}">
                    <a16:creationId xmlns:a16="http://schemas.microsoft.com/office/drawing/2014/main" id="{CAFB46DD-42DF-F12A-8134-E4275691A234}"/>
                  </a:ext>
                </a:extLst>
              </p:cNvPr>
              <p:cNvSpPr/>
              <p:nvPr/>
            </p:nvSpPr>
            <p:spPr>
              <a:xfrm rot="5400000">
                <a:off x="10367598" y="5738809"/>
                <a:ext cx="298759" cy="30204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81" name="Freeform 80">
                <a:extLst>
                  <a:ext uri="{FF2B5EF4-FFF2-40B4-BE49-F238E27FC236}">
                    <a16:creationId xmlns:a16="http://schemas.microsoft.com/office/drawing/2014/main" id="{98EEC592-6FBC-1C2E-DB8F-FEAFB892B723}"/>
                  </a:ext>
                </a:extLst>
              </p:cNvPr>
              <p:cNvSpPr/>
              <p:nvPr/>
            </p:nvSpPr>
            <p:spPr>
              <a:xfrm rot="16200000">
                <a:off x="8735344" y="3726351"/>
                <a:ext cx="1453485" cy="1469455"/>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82" name="Freeform 81">
                <a:extLst>
                  <a:ext uri="{FF2B5EF4-FFF2-40B4-BE49-F238E27FC236}">
                    <a16:creationId xmlns:a16="http://schemas.microsoft.com/office/drawing/2014/main" id="{AB40A7FE-1AD8-7BED-6D66-D2E83B776553}"/>
                  </a:ext>
                </a:extLst>
              </p:cNvPr>
              <p:cNvSpPr/>
              <p:nvPr/>
            </p:nvSpPr>
            <p:spPr>
              <a:xfrm>
                <a:off x="9299612" y="1512373"/>
                <a:ext cx="208865" cy="211160"/>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sp>
            <p:nvSpPr>
              <p:cNvPr id="83" name="Freeform 82">
                <a:extLst>
                  <a:ext uri="{FF2B5EF4-FFF2-40B4-BE49-F238E27FC236}">
                    <a16:creationId xmlns:a16="http://schemas.microsoft.com/office/drawing/2014/main" id="{CFE4AB87-2B51-FC38-8DF9-FC79A6DB7C20}"/>
                  </a:ext>
                </a:extLst>
              </p:cNvPr>
              <p:cNvSpPr/>
              <p:nvPr/>
            </p:nvSpPr>
            <p:spPr>
              <a:xfrm rot="5400000">
                <a:off x="10683194" y="629481"/>
                <a:ext cx="1125578" cy="1137945"/>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788"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srgbClr val="F5F0EB"/>
                  </a:solidFill>
                  <a:effectLst/>
                  <a:uLnTx/>
                  <a:uFillTx/>
                  <a:latin typeface="Arial" panose="020B0604020202020204"/>
                  <a:ea typeface="+mn-ea"/>
                  <a:cs typeface="+mn-cs"/>
                </a:endParaRPr>
              </a:p>
            </p:txBody>
          </p:sp>
        </p:grpSp>
      </p:grpSp>
      <p:pic>
        <p:nvPicPr>
          <p:cNvPr id="34" name="Picture 33" descr="Text, logo&#10;&#10;Description automatically generated">
            <a:extLst>
              <a:ext uri="{FF2B5EF4-FFF2-40B4-BE49-F238E27FC236}">
                <a16:creationId xmlns:a16="http://schemas.microsoft.com/office/drawing/2014/main" id="{EBC6D127-90EB-E648-6C3F-B31BDB42AC9C}"/>
              </a:ext>
            </a:extLst>
          </p:cNvPr>
          <p:cNvPicPr>
            <a:picLocks noChangeAspect="1"/>
          </p:cNvPicPr>
          <p:nvPr/>
        </p:nvPicPr>
        <p:blipFill>
          <a:blip r:embed="rId3"/>
          <a:stretch>
            <a:fillRect/>
          </a:stretch>
        </p:blipFill>
        <p:spPr>
          <a:xfrm>
            <a:off x="115790" y="129187"/>
            <a:ext cx="1348740" cy="406535"/>
          </a:xfrm>
          <a:prstGeom prst="rect">
            <a:avLst/>
          </a:prstGeom>
        </p:spPr>
      </p:pic>
      <p:sp>
        <p:nvSpPr>
          <p:cNvPr id="35" name="Title 1">
            <a:extLst>
              <a:ext uri="{FF2B5EF4-FFF2-40B4-BE49-F238E27FC236}">
                <a16:creationId xmlns:a16="http://schemas.microsoft.com/office/drawing/2014/main" id="{5F96614C-2522-0DF5-48C5-E8013D9FBB59}"/>
              </a:ext>
            </a:extLst>
          </p:cNvPr>
          <p:cNvSpPr>
            <a:spLocks noGrp="1"/>
          </p:cNvSpPr>
          <p:nvPr>
            <p:ph type="title" hasCustomPrompt="1"/>
          </p:nvPr>
        </p:nvSpPr>
        <p:spPr>
          <a:xfrm>
            <a:off x="251224" y="648183"/>
            <a:ext cx="5670947" cy="476250"/>
          </a:xfrm>
        </p:spPr>
        <p:txBody>
          <a:bodyPr lIns="0" tIns="0" rIns="0" bIns="0" anchor="t">
            <a:noAutofit/>
          </a:bodyPr>
          <a:lstStyle>
            <a:lvl1pPr>
              <a:lnSpc>
                <a:spcPct val="85000"/>
              </a:lnSpc>
              <a:defRPr sz="2000"/>
            </a:lvl1pPr>
          </a:lstStyle>
          <a:p>
            <a:r>
              <a:rPr lang="en-GB"/>
              <a:t>CLICK TO EDIT AGENDA HEADING</a:t>
            </a:r>
            <a:endParaRPr lang="en-US"/>
          </a:p>
        </p:txBody>
      </p:sp>
    </p:spTree>
    <p:extLst>
      <p:ext uri="{BB962C8B-B14F-4D97-AF65-F5344CB8AC3E}">
        <p14:creationId xmlns:p14="http://schemas.microsoft.com/office/powerpoint/2010/main" val="320474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and Content - Pictur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descr="Text, logo&#10;&#10;Description automatically generated">
            <a:extLst>
              <a:ext uri="{FF2B5EF4-FFF2-40B4-BE49-F238E27FC236}">
                <a16:creationId xmlns:a16="http://schemas.microsoft.com/office/drawing/2014/main" id="{075455B2-619B-ADBF-7D80-D68E956F3B1A}"/>
              </a:ext>
            </a:extLst>
          </p:cNvPr>
          <p:cNvPicPr>
            <a:picLocks noChangeAspect="1"/>
          </p:cNvPicPr>
          <p:nvPr/>
        </p:nvPicPr>
        <p:blipFill>
          <a:blip r:embed="rId3"/>
          <a:stretch>
            <a:fillRect/>
          </a:stretch>
        </p:blipFill>
        <p:spPr>
          <a:xfrm>
            <a:off x="117014" y="133302"/>
            <a:ext cx="1348740" cy="406535"/>
          </a:xfrm>
          <a:prstGeom prst="rect">
            <a:avLst/>
          </a:prstGeom>
        </p:spPr>
      </p:pic>
      <p:sp>
        <p:nvSpPr>
          <p:cNvPr id="17" name="Title 1">
            <a:extLst>
              <a:ext uri="{FF2B5EF4-FFF2-40B4-BE49-F238E27FC236}">
                <a16:creationId xmlns:a16="http://schemas.microsoft.com/office/drawing/2014/main" id="{38148792-E930-977B-9CFB-A924DC38DFEE}"/>
              </a:ext>
            </a:extLst>
          </p:cNvPr>
          <p:cNvSpPr>
            <a:spLocks noGrp="1"/>
          </p:cNvSpPr>
          <p:nvPr>
            <p:ph type="title" hasCustomPrompt="1"/>
          </p:nvPr>
        </p:nvSpPr>
        <p:spPr>
          <a:xfrm>
            <a:off x="251224" y="648183"/>
            <a:ext cx="5536261" cy="476250"/>
          </a:xfrm>
        </p:spPr>
        <p:txBody>
          <a:bodyPr lIns="0" tIns="0" rIns="0" bIns="0" anchor="t">
            <a:noAutofit/>
          </a:bodyPr>
          <a:lstStyle>
            <a:lvl1pPr>
              <a:lnSpc>
                <a:spcPct val="85000"/>
              </a:lnSpc>
              <a:defRPr sz="2000"/>
            </a:lvl1pPr>
          </a:lstStyle>
          <a:p>
            <a:r>
              <a:rPr lang="en-GB"/>
              <a:t>CLICK TO EDIT MASTER TITLE STYLE</a:t>
            </a:r>
            <a:endParaRPr lang="en-US"/>
          </a:p>
        </p:txBody>
      </p:sp>
      <p:sp>
        <p:nvSpPr>
          <p:cNvPr id="18" name="Content Placeholder 2">
            <a:extLst>
              <a:ext uri="{FF2B5EF4-FFF2-40B4-BE49-F238E27FC236}">
                <a16:creationId xmlns:a16="http://schemas.microsoft.com/office/drawing/2014/main" id="{8A8E9EE1-A658-6B00-7396-03D0C9115DF1}"/>
              </a:ext>
            </a:extLst>
          </p:cNvPr>
          <p:cNvSpPr>
            <a:spLocks noGrp="1"/>
          </p:cNvSpPr>
          <p:nvPr>
            <p:ph idx="1"/>
          </p:nvPr>
        </p:nvSpPr>
        <p:spPr>
          <a:xfrm>
            <a:off x="251224" y="1376846"/>
            <a:ext cx="5536261" cy="3333268"/>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48A60EED-D72A-A852-83A3-AF91C22B188B}"/>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4151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1847">
          <p15:clr>
            <a:srgbClr val="FBAE40"/>
          </p15:clr>
        </p15:guide>
        <p15:guide id="6" orient="horz" pos="189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and Content - Pictur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Text, logo&#10;&#10;Description automatically generated">
            <a:extLst>
              <a:ext uri="{FF2B5EF4-FFF2-40B4-BE49-F238E27FC236}">
                <a16:creationId xmlns:a16="http://schemas.microsoft.com/office/drawing/2014/main" id="{9F411B04-E778-F93E-2D3F-6344F517AA65}"/>
              </a:ext>
            </a:extLst>
          </p:cNvPr>
          <p:cNvPicPr>
            <a:picLocks noChangeAspect="1"/>
          </p:cNvPicPr>
          <p:nvPr/>
        </p:nvPicPr>
        <p:blipFill>
          <a:blip r:embed="rId3"/>
          <a:stretch>
            <a:fillRect/>
          </a:stretch>
        </p:blipFill>
        <p:spPr>
          <a:xfrm>
            <a:off x="117014" y="133302"/>
            <a:ext cx="1348740" cy="406535"/>
          </a:xfrm>
          <a:prstGeom prst="rect">
            <a:avLst/>
          </a:prstGeom>
        </p:spPr>
      </p:pic>
      <p:sp>
        <p:nvSpPr>
          <p:cNvPr id="7" name="Title 1">
            <a:extLst>
              <a:ext uri="{FF2B5EF4-FFF2-40B4-BE49-F238E27FC236}">
                <a16:creationId xmlns:a16="http://schemas.microsoft.com/office/drawing/2014/main" id="{9731F6C7-F5C3-F3FA-F13A-E533250B0645}"/>
              </a:ext>
            </a:extLst>
          </p:cNvPr>
          <p:cNvSpPr>
            <a:spLocks noGrp="1"/>
          </p:cNvSpPr>
          <p:nvPr>
            <p:ph type="title" hasCustomPrompt="1"/>
          </p:nvPr>
        </p:nvSpPr>
        <p:spPr>
          <a:xfrm>
            <a:off x="251224" y="648183"/>
            <a:ext cx="5536261" cy="476250"/>
          </a:xfrm>
        </p:spPr>
        <p:txBody>
          <a:bodyPr lIns="0" tIns="0" rIns="0" bIns="0" anchor="t">
            <a:noAutofit/>
          </a:bodyPr>
          <a:lstStyle>
            <a:lvl1pPr>
              <a:lnSpc>
                <a:spcPct val="85000"/>
              </a:lnSpc>
              <a:defRPr sz="2000"/>
            </a:lvl1pPr>
          </a:lstStyle>
          <a:p>
            <a:r>
              <a:rPr lang="en-GB"/>
              <a:t>CLICK TO EDIT MASTER TITLE STYLE</a:t>
            </a:r>
            <a:endParaRPr lang="en-US"/>
          </a:p>
        </p:txBody>
      </p:sp>
      <p:sp>
        <p:nvSpPr>
          <p:cNvPr id="8" name="Content Placeholder 2">
            <a:extLst>
              <a:ext uri="{FF2B5EF4-FFF2-40B4-BE49-F238E27FC236}">
                <a16:creationId xmlns:a16="http://schemas.microsoft.com/office/drawing/2014/main" id="{BFA5B14C-1F85-C731-B327-0B7C36106738}"/>
              </a:ext>
            </a:extLst>
          </p:cNvPr>
          <p:cNvSpPr>
            <a:spLocks noGrp="1"/>
          </p:cNvSpPr>
          <p:nvPr>
            <p:ph idx="1"/>
          </p:nvPr>
        </p:nvSpPr>
        <p:spPr>
          <a:xfrm>
            <a:off x="251224" y="1376846"/>
            <a:ext cx="5536261" cy="3333268"/>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DD115CD5-6FFC-C8CA-DF9A-4514E44A1C4E}"/>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937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Content - Pictur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DAB515-8873-AF87-C5E0-988E9DF86260}"/>
              </a:ext>
            </a:extLst>
          </p:cNvPr>
          <p:cNvSpPr>
            <a:spLocks noGrp="1"/>
          </p:cNvSpPr>
          <p:nvPr>
            <p:ph type="title" hasCustomPrompt="1"/>
          </p:nvPr>
        </p:nvSpPr>
        <p:spPr>
          <a:xfrm>
            <a:off x="251224" y="648183"/>
            <a:ext cx="5536261" cy="476250"/>
          </a:xfrm>
        </p:spPr>
        <p:txBody>
          <a:bodyPr lIns="0" tIns="0" rIns="0" bIns="0" anchor="t">
            <a:noAutofit/>
          </a:bodyPr>
          <a:lstStyle>
            <a:lvl1pPr>
              <a:lnSpc>
                <a:spcPct val="85000"/>
              </a:lnSpc>
              <a:defRPr sz="2000"/>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8B74615E-EAEB-2926-8965-568C811F773E}"/>
              </a:ext>
            </a:extLst>
          </p:cNvPr>
          <p:cNvSpPr>
            <a:spLocks noGrp="1"/>
          </p:cNvSpPr>
          <p:nvPr>
            <p:ph idx="1"/>
          </p:nvPr>
        </p:nvSpPr>
        <p:spPr>
          <a:xfrm>
            <a:off x="251224" y="1376846"/>
            <a:ext cx="5536261" cy="3333268"/>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ext, logo&#10;&#10;Description automatically generated">
            <a:extLst>
              <a:ext uri="{FF2B5EF4-FFF2-40B4-BE49-F238E27FC236}">
                <a16:creationId xmlns:a16="http://schemas.microsoft.com/office/drawing/2014/main" id="{B9713C8F-44A1-7DFD-19FE-E0100C73C412}"/>
              </a:ext>
            </a:extLst>
          </p:cNvPr>
          <p:cNvPicPr>
            <a:picLocks noChangeAspect="1"/>
          </p:cNvPicPr>
          <p:nvPr/>
        </p:nvPicPr>
        <p:blipFill>
          <a:blip r:embed="rId3"/>
          <a:stretch>
            <a:fillRect/>
          </a:stretch>
        </p:blipFill>
        <p:spPr>
          <a:xfrm>
            <a:off x="117014" y="133302"/>
            <a:ext cx="1348740" cy="406535"/>
          </a:xfrm>
          <a:prstGeom prst="rect">
            <a:avLst/>
          </a:prstGeom>
        </p:spPr>
      </p:pic>
      <p:sp>
        <p:nvSpPr>
          <p:cNvPr id="2" name="Footer Placeholder 1">
            <a:extLst>
              <a:ext uri="{FF2B5EF4-FFF2-40B4-BE49-F238E27FC236}">
                <a16:creationId xmlns:a16="http://schemas.microsoft.com/office/drawing/2014/main" id="{A7FDE3A1-A773-5987-CA14-80B6D0F8BD26}"/>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2216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Content - Pictur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51DC98-4701-49BE-C487-F8BA51BA4203}"/>
              </a:ext>
            </a:extLst>
          </p:cNvPr>
          <p:cNvSpPr>
            <a:spLocks noGrp="1"/>
          </p:cNvSpPr>
          <p:nvPr>
            <p:ph type="title" hasCustomPrompt="1"/>
          </p:nvPr>
        </p:nvSpPr>
        <p:spPr>
          <a:xfrm>
            <a:off x="251224" y="648183"/>
            <a:ext cx="5536261" cy="476250"/>
          </a:xfrm>
        </p:spPr>
        <p:txBody>
          <a:bodyPr lIns="0" tIns="0" rIns="0" bIns="0" anchor="t">
            <a:noAutofit/>
          </a:bodyPr>
          <a:lstStyle>
            <a:lvl1pPr>
              <a:lnSpc>
                <a:spcPct val="85000"/>
              </a:lnSpc>
              <a:defRPr sz="2000"/>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B5EABC90-1873-AA98-7822-91E246782F05}"/>
              </a:ext>
            </a:extLst>
          </p:cNvPr>
          <p:cNvSpPr>
            <a:spLocks noGrp="1"/>
          </p:cNvSpPr>
          <p:nvPr>
            <p:ph idx="1"/>
          </p:nvPr>
        </p:nvSpPr>
        <p:spPr>
          <a:xfrm>
            <a:off x="251224" y="1376846"/>
            <a:ext cx="5536261" cy="3333268"/>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Text, logo&#10;&#10;Description automatically generated">
            <a:extLst>
              <a:ext uri="{FF2B5EF4-FFF2-40B4-BE49-F238E27FC236}">
                <a16:creationId xmlns:a16="http://schemas.microsoft.com/office/drawing/2014/main" id="{A57601FD-6F56-7FCA-4120-F21D31F0B866}"/>
              </a:ext>
            </a:extLst>
          </p:cNvPr>
          <p:cNvPicPr>
            <a:picLocks noChangeAspect="1"/>
          </p:cNvPicPr>
          <p:nvPr/>
        </p:nvPicPr>
        <p:blipFill>
          <a:blip r:embed="rId3"/>
          <a:stretch>
            <a:fillRect/>
          </a:stretch>
        </p:blipFill>
        <p:spPr>
          <a:xfrm>
            <a:off x="117014" y="133302"/>
            <a:ext cx="1348740" cy="406535"/>
          </a:xfrm>
          <a:prstGeom prst="rect">
            <a:avLst/>
          </a:prstGeom>
        </p:spPr>
      </p:pic>
      <p:sp>
        <p:nvSpPr>
          <p:cNvPr id="2" name="Footer Placeholder 1">
            <a:extLst>
              <a:ext uri="{FF2B5EF4-FFF2-40B4-BE49-F238E27FC236}">
                <a16:creationId xmlns:a16="http://schemas.microsoft.com/office/drawing/2014/main" id="{A35C7ED5-0567-5CF0-7F75-E5CF69178AF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8311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49">
          <p15:clr>
            <a:srgbClr val="FBAE40"/>
          </p15:clr>
        </p15:guide>
        <p15:guide id="6" orient="horz" pos="34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ontent - Pictur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137AE37-68B6-59F7-06FC-C05084A5DAAA}"/>
              </a:ext>
            </a:extLst>
          </p:cNvPr>
          <p:cNvSpPr>
            <a:spLocks noGrp="1"/>
          </p:cNvSpPr>
          <p:nvPr>
            <p:ph type="title" hasCustomPrompt="1"/>
          </p:nvPr>
        </p:nvSpPr>
        <p:spPr>
          <a:xfrm>
            <a:off x="251224" y="648183"/>
            <a:ext cx="5536261" cy="476250"/>
          </a:xfrm>
        </p:spPr>
        <p:txBody>
          <a:bodyPr lIns="0" tIns="0" rIns="0" bIns="0" anchor="t">
            <a:noAutofit/>
          </a:bodyPr>
          <a:lstStyle>
            <a:lvl1pPr>
              <a:lnSpc>
                <a:spcPct val="85000"/>
              </a:lnSpc>
              <a:defRPr sz="2000"/>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F2171C01-4DE8-274A-F7E9-A56A8BFA5A47}"/>
              </a:ext>
            </a:extLst>
          </p:cNvPr>
          <p:cNvSpPr>
            <a:spLocks noGrp="1"/>
          </p:cNvSpPr>
          <p:nvPr>
            <p:ph idx="1"/>
          </p:nvPr>
        </p:nvSpPr>
        <p:spPr>
          <a:xfrm>
            <a:off x="251224" y="1376846"/>
            <a:ext cx="5536261" cy="3333268"/>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Text, logo&#10;&#10;Description automatically generated">
            <a:extLst>
              <a:ext uri="{FF2B5EF4-FFF2-40B4-BE49-F238E27FC236}">
                <a16:creationId xmlns:a16="http://schemas.microsoft.com/office/drawing/2014/main" id="{B8A7C7CE-DA58-342B-B404-23EF877E46CD}"/>
              </a:ext>
            </a:extLst>
          </p:cNvPr>
          <p:cNvPicPr>
            <a:picLocks noChangeAspect="1"/>
          </p:cNvPicPr>
          <p:nvPr/>
        </p:nvPicPr>
        <p:blipFill>
          <a:blip r:embed="rId3"/>
          <a:stretch>
            <a:fillRect/>
          </a:stretch>
        </p:blipFill>
        <p:spPr>
          <a:xfrm>
            <a:off x="117014" y="133302"/>
            <a:ext cx="1348740" cy="406535"/>
          </a:xfrm>
          <a:prstGeom prst="rect">
            <a:avLst/>
          </a:prstGeom>
        </p:spPr>
      </p:pic>
      <p:sp>
        <p:nvSpPr>
          <p:cNvPr id="2" name="Footer Placeholder 1">
            <a:extLst>
              <a:ext uri="{FF2B5EF4-FFF2-40B4-BE49-F238E27FC236}">
                <a16:creationId xmlns:a16="http://schemas.microsoft.com/office/drawing/2014/main" id="{6BAE0BC6-91C8-D679-5A43-A171D1183487}"/>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90020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Content - Pictur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8D50B4-AACF-4505-A30A-D2CD84C45658}"/>
              </a:ext>
            </a:extLst>
          </p:cNvPr>
          <p:cNvSpPr>
            <a:spLocks noGrp="1"/>
          </p:cNvSpPr>
          <p:nvPr>
            <p:ph type="title" hasCustomPrompt="1"/>
          </p:nvPr>
        </p:nvSpPr>
        <p:spPr>
          <a:xfrm>
            <a:off x="251224" y="648183"/>
            <a:ext cx="5536261" cy="476250"/>
          </a:xfrm>
        </p:spPr>
        <p:txBody>
          <a:bodyPr lIns="0" tIns="0" rIns="0" bIns="0" anchor="t">
            <a:noAutofit/>
          </a:bodyPr>
          <a:lstStyle>
            <a:lvl1pPr>
              <a:lnSpc>
                <a:spcPct val="85000"/>
              </a:lnSpc>
              <a:defRPr sz="2000"/>
            </a:lvl1pPr>
          </a:lstStyle>
          <a:p>
            <a:r>
              <a:rPr lang="en-GB"/>
              <a:t>CLICK TO EDIT MASTER TITLE STYLE</a:t>
            </a:r>
            <a:endParaRPr lang="en-US"/>
          </a:p>
        </p:txBody>
      </p:sp>
      <p:sp>
        <p:nvSpPr>
          <p:cNvPr id="6" name="Content Placeholder 2">
            <a:extLst>
              <a:ext uri="{FF2B5EF4-FFF2-40B4-BE49-F238E27FC236}">
                <a16:creationId xmlns:a16="http://schemas.microsoft.com/office/drawing/2014/main" id="{01409E93-AF49-BD18-CF5B-370389569648}"/>
              </a:ext>
            </a:extLst>
          </p:cNvPr>
          <p:cNvSpPr>
            <a:spLocks noGrp="1"/>
          </p:cNvSpPr>
          <p:nvPr>
            <p:ph idx="1"/>
          </p:nvPr>
        </p:nvSpPr>
        <p:spPr>
          <a:xfrm>
            <a:off x="251224" y="1376846"/>
            <a:ext cx="5536261" cy="3333268"/>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Text, logo&#10;&#10;Description automatically generated">
            <a:extLst>
              <a:ext uri="{FF2B5EF4-FFF2-40B4-BE49-F238E27FC236}">
                <a16:creationId xmlns:a16="http://schemas.microsoft.com/office/drawing/2014/main" id="{B928F56C-A2C6-685D-05B9-5EFC8C85B86C}"/>
              </a:ext>
            </a:extLst>
          </p:cNvPr>
          <p:cNvPicPr>
            <a:picLocks noChangeAspect="1"/>
          </p:cNvPicPr>
          <p:nvPr/>
        </p:nvPicPr>
        <p:blipFill>
          <a:blip r:embed="rId3"/>
          <a:stretch>
            <a:fillRect/>
          </a:stretch>
        </p:blipFill>
        <p:spPr>
          <a:xfrm>
            <a:off x="117014" y="133302"/>
            <a:ext cx="1348740" cy="406535"/>
          </a:xfrm>
          <a:prstGeom prst="rect">
            <a:avLst/>
          </a:prstGeom>
        </p:spPr>
      </p:pic>
      <p:sp>
        <p:nvSpPr>
          <p:cNvPr id="2" name="Footer Placeholder 1">
            <a:extLst>
              <a:ext uri="{FF2B5EF4-FFF2-40B4-BE49-F238E27FC236}">
                <a16:creationId xmlns:a16="http://schemas.microsoft.com/office/drawing/2014/main" id="{621FDC84-2F7C-F26C-30CB-3E28FDA8A8B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755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ontent 1">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7D3A81-2787-726A-F404-ADC2810621D7}"/>
              </a:ext>
            </a:extLst>
          </p:cNvPr>
          <p:cNvGrpSpPr/>
          <p:nvPr/>
        </p:nvGrpSpPr>
        <p:grpSpPr>
          <a:xfrm>
            <a:off x="7794235" y="271466"/>
            <a:ext cx="1081347" cy="4439370"/>
            <a:chOff x="10392310" y="361950"/>
            <a:chExt cx="1441796" cy="5919161"/>
          </a:xfrm>
        </p:grpSpPr>
        <p:sp>
          <p:nvSpPr>
            <p:cNvPr id="19" name="Freeform 18">
              <a:extLst>
                <a:ext uri="{FF2B5EF4-FFF2-40B4-BE49-F238E27FC236}">
                  <a16:creationId xmlns:a16="http://schemas.microsoft.com/office/drawing/2014/main" id="{311AADF1-7F54-23FA-E92B-22C2227C502A}"/>
                </a:ext>
              </a:extLst>
            </p:cNvPr>
            <p:cNvSpPr/>
            <p:nvPr/>
          </p:nvSpPr>
          <p:spPr>
            <a:xfrm rot="10800000">
              <a:off x="10944232" y="4550913"/>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0" name="Freeform 19">
              <a:extLst>
                <a:ext uri="{FF2B5EF4-FFF2-40B4-BE49-F238E27FC236}">
                  <a16:creationId xmlns:a16="http://schemas.microsoft.com/office/drawing/2014/main" id="{C42EF4CA-1C0A-6B03-012F-2B7B6BB1CA3E}"/>
                </a:ext>
              </a:extLst>
            </p:cNvPr>
            <p:cNvSpPr/>
            <p:nvPr/>
          </p:nvSpPr>
          <p:spPr>
            <a:xfrm rot="5400000">
              <a:off x="10679821" y="5149348"/>
              <a:ext cx="1125579" cy="113794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1" name="Freeform 20">
              <a:extLst>
                <a:ext uri="{FF2B5EF4-FFF2-40B4-BE49-F238E27FC236}">
                  <a16:creationId xmlns:a16="http://schemas.microsoft.com/office/drawing/2014/main" id="{C0C8C5ED-5908-F4B3-297B-99BB3E0B6D06}"/>
                </a:ext>
              </a:extLst>
            </p:cNvPr>
            <p:cNvSpPr/>
            <p:nvPr/>
          </p:nvSpPr>
          <p:spPr>
            <a:xfrm rot="5400000">
              <a:off x="11528039" y="4845607"/>
              <a:ext cx="298759" cy="30204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2" name="Freeform 21">
              <a:extLst>
                <a:ext uri="{FF2B5EF4-FFF2-40B4-BE49-F238E27FC236}">
                  <a16:creationId xmlns:a16="http://schemas.microsoft.com/office/drawing/2014/main" id="{61313958-B5F5-AC2E-1D85-3245C5928BDB}"/>
                </a:ext>
              </a:extLst>
            </p:cNvPr>
            <p:cNvSpPr/>
            <p:nvPr/>
          </p:nvSpPr>
          <p:spPr>
            <a:xfrm rot="10800000">
              <a:off x="10392310" y="551766"/>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 name="Freeform 22">
              <a:extLst>
                <a:ext uri="{FF2B5EF4-FFF2-40B4-BE49-F238E27FC236}">
                  <a16:creationId xmlns:a16="http://schemas.microsoft.com/office/drawing/2014/main" id="{1C0E1C27-891E-8AC6-975D-CA562331DE1B}"/>
                </a:ext>
              </a:extLst>
            </p:cNvPr>
            <p:cNvSpPr/>
            <p:nvPr/>
          </p:nvSpPr>
          <p:spPr>
            <a:xfrm>
              <a:off x="11209746" y="1720289"/>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Freeform 23">
              <a:extLst>
                <a:ext uri="{FF2B5EF4-FFF2-40B4-BE49-F238E27FC236}">
                  <a16:creationId xmlns:a16="http://schemas.microsoft.com/office/drawing/2014/main" id="{14BBCFB8-0FA2-A28A-20E4-ABBB09DD7B17}"/>
                </a:ext>
              </a:extLst>
            </p:cNvPr>
            <p:cNvSpPr/>
            <p:nvPr/>
          </p:nvSpPr>
          <p:spPr>
            <a:xfrm>
              <a:off x="11520732" y="1720289"/>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nvGrpSpPr>
            <p:cNvPr id="27" name="Group 26">
              <a:extLst>
                <a:ext uri="{FF2B5EF4-FFF2-40B4-BE49-F238E27FC236}">
                  <a16:creationId xmlns:a16="http://schemas.microsoft.com/office/drawing/2014/main" id="{AD4DB745-667F-81DA-39B4-D7153045AF22}"/>
                </a:ext>
              </a:extLst>
            </p:cNvPr>
            <p:cNvGrpSpPr/>
            <p:nvPr/>
          </p:nvGrpSpPr>
          <p:grpSpPr>
            <a:xfrm rot="16200000">
              <a:off x="10556384" y="461337"/>
              <a:ext cx="1360870" cy="1162096"/>
              <a:chOff x="7647405" y="915614"/>
              <a:chExt cx="1408399" cy="1202683"/>
            </a:xfrm>
          </p:grpSpPr>
          <p:sp>
            <p:nvSpPr>
              <p:cNvPr id="28" name="Freeform 27">
                <a:extLst>
                  <a:ext uri="{FF2B5EF4-FFF2-40B4-BE49-F238E27FC236}">
                    <a16:creationId xmlns:a16="http://schemas.microsoft.com/office/drawing/2014/main" id="{67B0D30F-2B91-2DFD-78B9-222A7714338B}"/>
                  </a:ext>
                </a:extLst>
              </p:cNvPr>
              <p:cNvSpPr/>
              <p:nvPr/>
            </p:nvSpPr>
            <p:spPr>
              <a:xfrm rot="5400000">
                <a:off x="8246901" y="912336"/>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Freeform 28">
                <a:extLst>
                  <a:ext uri="{FF2B5EF4-FFF2-40B4-BE49-F238E27FC236}">
                    <a16:creationId xmlns:a16="http://schemas.microsoft.com/office/drawing/2014/main" id="{24A9451B-98F2-22E8-EBA8-2D29EC811349}"/>
                  </a:ext>
                </a:extLst>
              </p:cNvPr>
              <p:cNvSpPr/>
              <p:nvPr/>
            </p:nvSpPr>
            <p:spPr>
              <a:xfrm>
                <a:off x="8846939" y="1512374"/>
                <a:ext cx="208865" cy="211160"/>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Freeform 29">
                <a:extLst>
                  <a:ext uri="{FF2B5EF4-FFF2-40B4-BE49-F238E27FC236}">
                    <a16:creationId xmlns:a16="http://schemas.microsoft.com/office/drawing/2014/main" id="{12EB043C-80EA-8441-765E-C2AD39537C3E}"/>
                  </a:ext>
                </a:extLst>
              </p:cNvPr>
              <p:cNvSpPr/>
              <p:nvPr/>
            </p:nvSpPr>
            <p:spPr>
              <a:xfrm rot="5400000">
                <a:off x="7650683" y="1518257"/>
                <a:ext cx="596762" cy="603318"/>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sp>
        <p:nvSpPr>
          <p:cNvPr id="25" name="Title 1">
            <a:extLst>
              <a:ext uri="{FF2B5EF4-FFF2-40B4-BE49-F238E27FC236}">
                <a16:creationId xmlns:a16="http://schemas.microsoft.com/office/drawing/2014/main" id="{6DEB4401-EB33-B4E2-5E8E-7B45705CDBBC}"/>
              </a:ext>
            </a:extLst>
          </p:cNvPr>
          <p:cNvSpPr>
            <a:spLocks noGrp="1"/>
          </p:cNvSpPr>
          <p:nvPr>
            <p:ph type="title" hasCustomPrompt="1"/>
          </p:nvPr>
        </p:nvSpPr>
        <p:spPr>
          <a:xfrm>
            <a:off x="251224" y="648183"/>
            <a:ext cx="7778042" cy="476250"/>
          </a:xfrm>
        </p:spPr>
        <p:txBody>
          <a:bodyPr lIns="0" tIns="0" rIns="0" bIns="0" anchor="t">
            <a:noAutofit/>
          </a:bodyPr>
          <a:lstStyle>
            <a:lvl1pPr>
              <a:lnSpc>
                <a:spcPct val="85000"/>
              </a:lnSpc>
              <a:defRPr sz="2000"/>
            </a:lvl1pPr>
          </a:lstStyle>
          <a:p>
            <a:r>
              <a:rPr lang="en-GB"/>
              <a:t>CLICK TO EDIT MASTER TITLE STYLE</a:t>
            </a:r>
            <a:endParaRPr lang="en-US"/>
          </a:p>
        </p:txBody>
      </p:sp>
      <p:sp>
        <p:nvSpPr>
          <p:cNvPr id="26" name="Content Placeholder 2">
            <a:extLst>
              <a:ext uri="{FF2B5EF4-FFF2-40B4-BE49-F238E27FC236}">
                <a16:creationId xmlns:a16="http://schemas.microsoft.com/office/drawing/2014/main" id="{6F2A8281-D04A-B538-5F1A-76F88930BE50}"/>
              </a:ext>
            </a:extLst>
          </p:cNvPr>
          <p:cNvSpPr>
            <a:spLocks noGrp="1"/>
          </p:cNvSpPr>
          <p:nvPr>
            <p:ph idx="1"/>
          </p:nvPr>
        </p:nvSpPr>
        <p:spPr>
          <a:xfrm>
            <a:off x="251224" y="1376846"/>
            <a:ext cx="7778042" cy="3333268"/>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1" name="Picture 30" descr="Text, logo&#10;&#10;Description automatically generated">
            <a:extLst>
              <a:ext uri="{FF2B5EF4-FFF2-40B4-BE49-F238E27FC236}">
                <a16:creationId xmlns:a16="http://schemas.microsoft.com/office/drawing/2014/main" id="{80D3A98D-EB20-28E1-DEFD-AE834D33510B}"/>
              </a:ext>
            </a:extLst>
          </p:cNvPr>
          <p:cNvPicPr>
            <a:picLocks noChangeAspect="1"/>
          </p:cNvPicPr>
          <p:nvPr/>
        </p:nvPicPr>
        <p:blipFill>
          <a:blip r:embed="rId2"/>
          <a:stretch>
            <a:fillRect/>
          </a:stretch>
        </p:blipFill>
        <p:spPr>
          <a:xfrm>
            <a:off x="117014" y="133302"/>
            <a:ext cx="1348740" cy="406535"/>
          </a:xfrm>
          <a:prstGeom prst="rect">
            <a:avLst/>
          </a:prstGeom>
        </p:spPr>
      </p:pic>
      <p:sp>
        <p:nvSpPr>
          <p:cNvPr id="2" name="Footer Placeholder 1">
            <a:extLst>
              <a:ext uri="{FF2B5EF4-FFF2-40B4-BE49-F238E27FC236}">
                <a16:creationId xmlns:a16="http://schemas.microsoft.com/office/drawing/2014/main" id="{F76C758D-B6B0-9113-3A9A-709956B36801}"/>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E1777987-664D-79AC-81DE-EC06F1E9E048}"/>
              </a:ext>
            </a:extLst>
          </p:cNvPr>
          <p:cNvSpPr>
            <a:spLocks noGrp="1"/>
          </p:cNvSpPr>
          <p:nvPr>
            <p:ph type="sldNum" sz="quarter" idx="11"/>
          </p:nvPr>
        </p:nvSpPr>
        <p:spPr/>
        <p:txBody>
          <a:bodyPr/>
          <a:lstStyle/>
          <a:p>
            <a:fld id="{A2749AB1-8F86-F14E-B518-A7EE559D84FB}" type="slidenum">
              <a:rPr lang="en-US" smtClean="0"/>
              <a:t>‹#›</a:t>
            </a:fld>
            <a:endParaRPr lang="en-US"/>
          </a:p>
        </p:txBody>
      </p:sp>
    </p:spTree>
    <p:extLst>
      <p:ext uri="{BB962C8B-B14F-4D97-AF65-F5344CB8AC3E}">
        <p14:creationId xmlns:p14="http://schemas.microsoft.com/office/powerpoint/2010/main" val="144401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and Content 2">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7D3A81-2787-726A-F404-ADC2810621D7}"/>
              </a:ext>
            </a:extLst>
          </p:cNvPr>
          <p:cNvGrpSpPr/>
          <p:nvPr/>
        </p:nvGrpSpPr>
        <p:grpSpPr>
          <a:xfrm>
            <a:off x="7794235" y="271465"/>
            <a:ext cx="1081347" cy="1256367"/>
            <a:chOff x="10392310" y="361950"/>
            <a:chExt cx="1441796" cy="1675156"/>
          </a:xfrm>
        </p:grpSpPr>
        <p:sp>
          <p:nvSpPr>
            <p:cNvPr id="22" name="Freeform 21">
              <a:extLst>
                <a:ext uri="{FF2B5EF4-FFF2-40B4-BE49-F238E27FC236}">
                  <a16:creationId xmlns:a16="http://schemas.microsoft.com/office/drawing/2014/main" id="{61313958-B5F5-AC2E-1D85-3245C5928BDB}"/>
                </a:ext>
              </a:extLst>
            </p:cNvPr>
            <p:cNvSpPr/>
            <p:nvPr/>
          </p:nvSpPr>
          <p:spPr>
            <a:xfrm rot="10800000">
              <a:off x="10392310" y="551766"/>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3" name="Freeform 22">
              <a:extLst>
                <a:ext uri="{FF2B5EF4-FFF2-40B4-BE49-F238E27FC236}">
                  <a16:creationId xmlns:a16="http://schemas.microsoft.com/office/drawing/2014/main" id="{1C0E1C27-891E-8AC6-975D-CA562331DE1B}"/>
                </a:ext>
              </a:extLst>
            </p:cNvPr>
            <p:cNvSpPr/>
            <p:nvPr/>
          </p:nvSpPr>
          <p:spPr>
            <a:xfrm>
              <a:off x="11209746" y="1720289"/>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4" name="Freeform 23">
              <a:extLst>
                <a:ext uri="{FF2B5EF4-FFF2-40B4-BE49-F238E27FC236}">
                  <a16:creationId xmlns:a16="http://schemas.microsoft.com/office/drawing/2014/main" id="{14BBCFB8-0FA2-A28A-20E4-ABBB09DD7B17}"/>
                </a:ext>
              </a:extLst>
            </p:cNvPr>
            <p:cNvSpPr/>
            <p:nvPr/>
          </p:nvSpPr>
          <p:spPr>
            <a:xfrm>
              <a:off x="11520732" y="1720289"/>
              <a:ext cx="313374" cy="31681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nvGrpSpPr>
            <p:cNvPr id="27" name="Group 26">
              <a:extLst>
                <a:ext uri="{FF2B5EF4-FFF2-40B4-BE49-F238E27FC236}">
                  <a16:creationId xmlns:a16="http://schemas.microsoft.com/office/drawing/2014/main" id="{AD4DB745-667F-81DA-39B4-D7153045AF22}"/>
                </a:ext>
              </a:extLst>
            </p:cNvPr>
            <p:cNvGrpSpPr/>
            <p:nvPr/>
          </p:nvGrpSpPr>
          <p:grpSpPr>
            <a:xfrm rot="16200000">
              <a:off x="10556384" y="461337"/>
              <a:ext cx="1360870" cy="1162096"/>
              <a:chOff x="7647405" y="915614"/>
              <a:chExt cx="1408399" cy="1202683"/>
            </a:xfrm>
          </p:grpSpPr>
          <p:sp>
            <p:nvSpPr>
              <p:cNvPr id="28" name="Freeform 27">
                <a:extLst>
                  <a:ext uri="{FF2B5EF4-FFF2-40B4-BE49-F238E27FC236}">
                    <a16:creationId xmlns:a16="http://schemas.microsoft.com/office/drawing/2014/main" id="{67B0D30F-2B91-2DFD-78B9-222A7714338B}"/>
                  </a:ext>
                </a:extLst>
              </p:cNvPr>
              <p:cNvSpPr/>
              <p:nvPr/>
            </p:nvSpPr>
            <p:spPr>
              <a:xfrm rot="5400000">
                <a:off x="8246901" y="912336"/>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9" name="Freeform 28">
                <a:extLst>
                  <a:ext uri="{FF2B5EF4-FFF2-40B4-BE49-F238E27FC236}">
                    <a16:creationId xmlns:a16="http://schemas.microsoft.com/office/drawing/2014/main" id="{24A9451B-98F2-22E8-EBA8-2D29EC811349}"/>
                  </a:ext>
                </a:extLst>
              </p:cNvPr>
              <p:cNvSpPr/>
              <p:nvPr/>
            </p:nvSpPr>
            <p:spPr>
              <a:xfrm>
                <a:off x="8846939" y="1512374"/>
                <a:ext cx="208865" cy="211160"/>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30" name="Freeform 29">
                <a:extLst>
                  <a:ext uri="{FF2B5EF4-FFF2-40B4-BE49-F238E27FC236}">
                    <a16:creationId xmlns:a16="http://schemas.microsoft.com/office/drawing/2014/main" id="{12EB043C-80EA-8441-765E-C2AD39537C3E}"/>
                  </a:ext>
                </a:extLst>
              </p:cNvPr>
              <p:cNvSpPr/>
              <p:nvPr/>
            </p:nvSpPr>
            <p:spPr>
              <a:xfrm rot="5400000">
                <a:off x="7650683" y="1518257"/>
                <a:ext cx="596762" cy="603318"/>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grpSp>
      <p:sp>
        <p:nvSpPr>
          <p:cNvPr id="16" name="Title 1">
            <a:extLst>
              <a:ext uri="{FF2B5EF4-FFF2-40B4-BE49-F238E27FC236}">
                <a16:creationId xmlns:a16="http://schemas.microsoft.com/office/drawing/2014/main" id="{A5D14118-5511-71E5-10A5-304CB2160E0A}"/>
              </a:ext>
            </a:extLst>
          </p:cNvPr>
          <p:cNvSpPr>
            <a:spLocks noGrp="1"/>
          </p:cNvSpPr>
          <p:nvPr>
            <p:ph type="title" hasCustomPrompt="1"/>
          </p:nvPr>
        </p:nvSpPr>
        <p:spPr>
          <a:xfrm>
            <a:off x="251224" y="648183"/>
            <a:ext cx="7778042" cy="476250"/>
          </a:xfrm>
        </p:spPr>
        <p:txBody>
          <a:bodyPr lIns="0" tIns="0" rIns="0" bIns="0" anchor="t">
            <a:noAutofit/>
          </a:bodyPr>
          <a:lstStyle>
            <a:lvl1pPr>
              <a:lnSpc>
                <a:spcPct val="85000"/>
              </a:lnSpc>
              <a:defRPr sz="2000"/>
            </a:lvl1pPr>
          </a:lstStyle>
          <a:p>
            <a:r>
              <a:rPr lang="en-GB"/>
              <a:t>CLICK TO EDIT MASTER TITLE STYLE</a:t>
            </a:r>
            <a:endParaRPr lang="en-US"/>
          </a:p>
        </p:txBody>
      </p:sp>
      <p:sp>
        <p:nvSpPr>
          <p:cNvPr id="17" name="Content Placeholder 2">
            <a:extLst>
              <a:ext uri="{FF2B5EF4-FFF2-40B4-BE49-F238E27FC236}">
                <a16:creationId xmlns:a16="http://schemas.microsoft.com/office/drawing/2014/main" id="{A66EC076-2E71-AC21-B68B-2939A9FEE466}"/>
              </a:ext>
            </a:extLst>
          </p:cNvPr>
          <p:cNvSpPr>
            <a:spLocks noGrp="1"/>
          </p:cNvSpPr>
          <p:nvPr>
            <p:ph idx="1"/>
          </p:nvPr>
        </p:nvSpPr>
        <p:spPr>
          <a:xfrm>
            <a:off x="251224" y="1376846"/>
            <a:ext cx="7778042" cy="3333268"/>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8" name="Picture 17" descr="Text, logo&#10;&#10;Description automatically generated">
            <a:extLst>
              <a:ext uri="{FF2B5EF4-FFF2-40B4-BE49-F238E27FC236}">
                <a16:creationId xmlns:a16="http://schemas.microsoft.com/office/drawing/2014/main" id="{19A969EC-1FC3-FC13-F89D-E7733DFCE95B}"/>
              </a:ext>
            </a:extLst>
          </p:cNvPr>
          <p:cNvPicPr>
            <a:picLocks noChangeAspect="1"/>
          </p:cNvPicPr>
          <p:nvPr/>
        </p:nvPicPr>
        <p:blipFill>
          <a:blip r:embed="rId2"/>
          <a:stretch>
            <a:fillRect/>
          </a:stretch>
        </p:blipFill>
        <p:spPr>
          <a:xfrm>
            <a:off x="117014" y="133302"/>
            <a:ext cx="1348740" cy="406535"/>
          </a:xfrm>
          <a:prstGeom prst="rect">
            <a:avLst/>
          </a:prstGeom>
        </p:spPr>
      </p:pic>
      <p:sp>
        <p:nvSpPr>
          <p:cNvPr id="2" name="Footer Placeholder 1">
            <a:extLst>
              <a:ext uri="{FF2B5EF4-FFF2-40B4-BE49-F238E27FC236}">
                <a16:creationId xmlns:a16="http://schemas.microsoft.com/office/drawing/2014/main" id="{56808DA4-69DA-6343-9F43-9794C0AE6644}"/>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30E13292-DE21-DACF-781A-FA84CF8053FF}"/>
              </a:ext>
            </a:extLst>
          </p:cNvPr>
          <p:cNvSpPr>
            <a:spLocks noGrp="1"/>
          </p:cNvSpPr>
          <p:nvPr>
            <p:ph type="sldNum" sz="quarter" idx="11"/>
          </p:nvPr>
        </p:nvSpPr>
        <p:spPr/>
        <p:txBody>
          <a:bodyPr/>
          <a:lstStyle/>
          <a:p>
            <a:fld id="{A2749AB1-8F86-F14E-B518-A7EE559D84FB}" type="slidenum">
              <a:rPr lang="en-US" smtClean="0"/>
              <a:t>‹#›</a:t>
            </a:fld>
            <a:endParaRPr lang="en-US"/>
          </a:p>
        </p:txBody>
      </p:sp>
    </p:spTree>
    <p:extLst>
      <p:ext uri="{BB962C8B-B14F-4D97-AF65-F5344CB8AC3E}">
        <p14:creationId xmlns:p14="http://schemas.microsoft.com/office/powerpoint/2010/main" val="291558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Content 3">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7D3A81-2787-726A-F404-ADC2810621D7}"/>
              </a:ext>
            </a:extLst>
          </p:cNvPr>
          <p:cNvGrpSpPr/>
          <p:nvPr/>
        </p:nvGrpSpPr>
        <p:grpSpPr>
          <a:xfrm>
            <a:off x="8005228" y="3413187"/>
            <a:ext cx="866102" cy="1297647"/>
            <a:chOff x="10673637" y="4550913"/>
            <a:chExt cx="1154802" cy="1730198"/>
          </a:xfrm>
        </p:grpSpPr>
        <p:sp>
          <p:nvSpPr>
            <p:cNvPr id="19" name="Freeform 18">
              <a:extLst>
                <a:ext uri="{FF2B5EF4-FFF2-40B4-BE49-F238E27FC236}">
                  <a16:creationId xmlns:a16="http://schemas.microsoft.com/office/drawing/2014/main" id="{311AADF1-7F54-23FA-E92B-22C2227C502A}"/>
                </a:ext>
              </a:extLst>
            </p:cNvPr>
            <p:cNvSpPr/>
            <p:nvPr/>
          </p:nvSpPr>
          <p:spPr>
            <a:xfrm rot="10800000">
              <a:off x="10944232" y="4550913"/>
              <a:ext cx="596759" cy="603316"/>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0" name="Freeform 19">
              <a:extLst>
                <a:ext uri="{FF2B5EF4-FFF2-40B4-BE49-F238E27FC236}">
                  <a16:creationId xmlns:a16="http://schemas.microsoft.com/office/drawing/2014/main" id="{C42EF4CA-1C0A-6B03-012F-2B7B6BB1CA3E}"/>
                </a:ext>
              </a:extLst>
            </p:cNvPr>
            <p:cNvSpPr/>
            <p:nvPr/>
          </p:nvSpPr>
          <p:spPr>
            <a:xfrm rot="5400000">
              <a:off x="10679821" y="5149348"/>
              <a:ext cx="1125579" cy="1137947"/>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21" name="Freeform 20">
              <a:extLst>
                <a:ext uri="{FF2B5EF4-FFF2-40B4-BE49-F238E27FC236}">
                  <a16:creationId xmlns:a16="http://schemas.microsoft.com/office/drawing/2014/main" id="{C0C8C5ED-5908-F4B3-297B-99BB3E0B6D06}"/>
                </a:ext>
              </a:extLst>
            </p:cNvPr>
            <p:cNvSpPr/>
            <p:nvPr/>
          </p:nvSpPr>
          <p:spPr>
            <a:xfrm rot="5400000">
              <a:off x="11528039" y="4845607"/>
              <a:ext cx="298759" cy="302041"/>
            </a:xfrm>
            <a:custGeom>
              <a:avLst/>
              <a:gdLst>
                <a:gd name="connsiteX0" fmla="*/ 1706251 w 1715678"/>
                <a:gd name="connsiteY0" fmla="*/ 0 h 1734532"/>
                <a:gd name="connsiteX1" fmla="*/ 0 w 1715678"/>
                <a:gd name="connsiteY1" fmla="*/ 0 h 1734532"/>
                <a:gd name="connsiteX2" fmla="*/ 1715678 w 1715678"/>
                <a:gd name="connsiteY2" fmla="*/ 1734532 h 1734532"/>
                <a:gd name="connsiteX3" fmla="*/ 1706251 w 1715678"/>
                <a:gd name="connsiteY3" fmla="*/ 0 h 1734532"/>
              </a:gdLst>
              <a:ahLst/>
              <a:cxnLst>
                <a:cxn ang="0">
                  <a:pos x="connsiteX0" y="connsiteY0"/>
                </a:cxn>
                <a:cxn ang="0">
                  <a:pos x="connsiteX1" y="connsiteY1"/>
                </a:cxn>
                <a:cxn ang="0">
                  <a:pos x="connsiteX2" y="connsiteY2"/>
                </a:cxn>
                <a:cxn ang="0">
                  <a:pos x="connsiteX3" y="connsiteY3"/>
                </a:cxn>
              </a:cxnLst>
              <a:rect l="l" t="t" r="r" b="b"/>
              <a:pathLst>
                <a:path w="1715678" h="1734532">
                  <a:moveTo>
                    <a:pt x="1706251" y="0"/>
                  </a:moveTo>
                  <a:lnTo>
                    <a:pt x="0" y="0"/>
                  </a:lnTo>
                  <a:lnTo>
                    <a:pt x="1715678" y="1734532"/>
                  </a:lnTo>
                  <a:cubicBezTo>
                    <a:pt x="1712536" y="1156355"/>
                    <a:pt x="1709393" y="578177"/>
                    <a:pt x="17062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sp>
        <p:nvSpPr>
          <p:cNvPr id="12" name="Title 1">
            <a:extLst>
              <a:ext uri="{FF2B5EF4-FFF2-40B4-BE49-F238E27FC236}">
                <a16:creationId xmlns:a16="http://schemas.microsoft.com/office/drawing/2014/main" id="{CAC60232-6A07-8C87-3993-1B641C2A086C}"/>
              </a:ext>
            </a:extLst>
          </p:cNvPr>
          <p:cNvSpPr>
            <a:spLocks noGrp="1"/>
          </p:cNvSpPr>
          <p:nvPr>
            <p:ph type="title" hasCustomPrompt="1"/>
          </p:nvPr>
        </p:nvSpPr>
        <p:spPr>
          <a:xfrm>
            <a:off x="251224" y="648183"/>
            <a:ext cx="7778042" cy="476250"/>
          </a:xfrm>
        </p:spPr>
        <p:txBody>
          <a:bodyPr lIns="0" tIns="0" rIns="0" bIns="0" anchor="t">
            <a:noAutofit/>
          </a:bodyPr>
          <a:lstStyle>
            <a:lvl1pPr>
              <a:lnSpc>
                <a:spcPct val="85000"/>
              </a:lnSpc>
              <a:defRPr sz="2000"/>
            </a:lvl1pPr>
          </a:lstStyle>
          <a:p>
            <a:r>
              <a:rPr lang="en-GB"/>
              <a:t>CLICK TO EDIT MASTER TITLE STYLE</a:t>
            </a:r>
            <a:endParaRPr lang="en-US"/>
          </a:p>
        </p:txBody>
      </p:sp>
      <p:sp>
        <p:nvSpPr>
          <p:cNvPr id="13" name="Content Placeholder 2">
            <a:extLst>
              <a:ext uri="{FF2B5EF4-FFF2-40B4-BE49-F238E27FC236}">
                <a16:creationId xmlns:a16="http://schemas.microsoft.com/office/drawing/2014/main" id="{5F7672ED-3713-C1DA-7AF0-AA8203583F79}"/>
              </a:ext>
            </a:extLst>
          </p:cNvPr>
          <p:cNvSpPr>
            <a:spLocks noGrp="1"/>
          </p:cNvSpPr>
          <p:nvPr>
            <p:ph idx="1"/>
          </p:nvPr>
        </p:nvSpPr>
        <p:spPr>
          <a:xfrm>
            <a:off x="251224" y="1376846"/>
            <a:ext cx="7778042" cy="3333268"/>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Text, logo&#10;&#10;Description automatically generated">
            <a:extLst>
              <a:ext uri="{FF2B5EF4-FFF2-40B4-BE49-F238E27FC236}">
                <a16:creationId xmlns:a16="http://schemas.microsoft.com/office/drawing/2014/main" id="{143E48B3-FDA2-CE1B-013C-7470FCF5EDB5}"/>
              </a:ext>
            </a:extLst>
          </p:cNvPr>
          <p:cNvPicPr>
            <a:picLocks noChangeAspect="1"/>
          </p:cNvPicPr>
          <p:nvPr/>
        </p:nvPicPr>
        <p:blipFill>
          <a:blip r:embed="rId2"/>
          <a:stretch>
            <a:fillRect/>
          </a:stretch>
        </p:blipFill>
        <p:spPr>
          <a:xfrm>
            <a:off x="117014" y="133302"/>
            <a:ext cx="1348740" cy="406535"/>
          </a:xfrm>
          <a:prstGeom prst="rect">
            <a:avLst/>
          </a:prstGeom>
        </p:spPr>
      </p:pic>
      <p:sp>
        <p:nvSpPr>
          <p:cNvPr id="2" name="Footer Placeholder 1">
            <a:extLst>
              <a:ext uri="{FF2B5EF4-FFF2-40B4-BE49-F238E27FC236}">
                <a16:creationId xmlns:a16="http://schemas.microsoft.com/office/drawing/2014/main" id="{99122285-EFBD-6A8D-F1CB-8416AB19F906}"/>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DB403485-C76B-3722-C241-BF7D617BD4FC}"/>
              </a:ext>
            </a:extLst>
          </p:cNvPr>
          <p:cNvSpPr>
            <a:spLocks noGrp="1"/>
          </p:cNvSpPr>
          <p:nvPr>
            <p:ph type="sldNum" sz="quarter" idx="11"/>
          </p:nvPr>
        </p:nvSpPr>
        <p:spPr/>
        <p:txBody>
          <a:bodyPr/>
          <a:lstStyle/>
          <a:p>
            <a:fld id="{A2749AB1-8F86-F14E-B518-A7EE559D84FB}" type="slidenum">
              <a:rPr lang="en-US" smtClean="0"/>
              <a:t>‹#›</a:t>
            </a:fld>
            <a:endParaRPr lang="en-US"/>
          </a:p>
        </p:txBody>
      </p:sp>
    </p:spTree>
    <p:extLst>
      <p:ext uri="{BB962C8B-B14F-4D97-AF65-F5344CB8AC3E}">
        <p14:creationId xmlns:p14="http://schemas.microsoft.com/office/powerpoint/2010/main" val="160954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842ACD-F17E-D54A-B82B-E0E21385154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492624" y="708143"/>
            <a:ext cx="7651376" cy="4435357"/>
          </a:xfrm>
          <a:prstGeom prst="rect">
            <a:avLst/>
          </a:prstGeom>
        </p:spPr>
      </p:pic>
      <p:sp>
        <p:nvSpPr>
          <p:cNvPr id="11" name="Rectangle 10">
            <a:extLst>
              <a:ext uri="{FF2B5EF4-FFF2-40B4-BE49-F238E27FC236}">
                <a16:creationId xmlns:a16="http://schemas.microsoft.com/office/drawing/2014/main" id="{BC0B72AF-0A4A-3348-A11B-2A6D70136892}"/>
              </a:ext>
            </a:extLst>
          </p:cNvPr>
          <p:cNvSpPr/>
          <p:nvPr/>
        </p:nvSpPr>
        <p:spPr>
          <a:xfrm>
            <a:off x="0" y="691775"/>
            <a:ext cx="9144000" cy="4451725"/>
          </a:xfrm>
          <a:prstGeom prst="rect">
            <a:avLst/>
          </a:prstGeom>
          <a:gradFill flip="none" rotWithShape="1">
            <a:gsLst>
              <a:gs pos="56000">
                <a:schemeClr val="bg1">
                  <a:lumMod val="95000"/>
                </a:schemeClr>
              </a:gs>
              <a:gs pos="99000">
                <a:schemeClr val="bg1">
                  <a:lumMod val="0"/>
                  <a:lumOff val="100000"/>
                  <a:alpha val="40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01B274-3E13-0348-B617-F3C95CDA21B2}"/>
              </a:ext>
            </a:extLst>
          </p:cNvPr>
          <p:cNvSpPr>
            <a:spLocks noGrp="1"/>
          </p:cNvSpPr>
          <p:nvPr>
            <p:ph type="title" hasCustomPrompt="1"/>
          </p:nvPr>
        </p:nvSpPr>
        <p:spPr>
          <a:xfrm>
            <a:off x="544521" y="949173"/>
            <a:ext cx="8059737" cy="433388"/>
          </a:xfrm>
        </p:spPr>
        <p:txBody>
          <a:bodyPr/>
          <a:lstStyle>
            <a:lvl1pPr>
              <a:lnSpc>
                <a:spcPct val="80000"/>
              </a:lnSpc>
              <a:defRPr/>
            </a:lvl1pPr>
          </a:lstStyle>
          <a:p>
            <a:r>
              <a:rPr lang="en-US"/>
              <a:t>CLICK TO EDIT MASTER TITLE STYLE</a:t>
            </a:r>
          </a:p>
        </p:txBody>
      </p:sp>
      <p:sp>
        <p:nvSpPr>
          <p:cNvPr id="15" name="Content Placeholder 2">
            <a:extLst>
              <a:ext uri="{FF2B5EF4-FFF2-40B4-BE49-F238E27FC236}">
                <a16:creationId xmlns:a16="http://schemas.microsoft.com/office/drawing/2014/main" id="{72A61C80-60AD-D34E-8B07-1C8FF3B6E17F}"/>
              </a:ext>
            </a:extLst>
          </p:cNvPr>
          <p:cNvSpPr>
            <a:spLocks noGrp="1"/>
          </p:cNvSpPr>
          <p:nvPr>
            <p:ph idx="1"/>
          </p:nvPr>
        </p:nvSpPr>
        <p:spPr>
          <a:xfrm>
            <a:off x="544521" y="1600199"/>
            <a:ext cx="8059737" cy="3003551"/>
          </a:xfrm>
        </p:spPr>
        <p:txBody>
          <a:bodyPr lIns="0" tIns="0" rIns="0"/>
          <a:lstStyle>
            <a:lvl1pPr marL="180975" indent="-180975">
              <a:buClr>
                <a:schemeClr val="bg2"/>
              </a:buClr>
              <a:buFont typeface="Arial" pitchFamily="34" charset="0"/>
              <a:buChar char="•"/>
              <a:defRPr>
                <a:solidFill>
                  <a:srgbClr val="747678"/>
                </a:solidFill>
              </a:defRPr>
            </a:lvl1pPr>
            <a:lvl2pPr marL="361950" indent="-180975">
              <a:buClr>
                <a:schemeClr val="bg2"/>
              </a:buClr>
              <a:buFont typeface="Arial" pitchFamily="34" charset="0"/>
              <a:buChar char="•"/>
              <a:defRPr>
                <a:solidFill>
                  <a:srgbClr val="747678"/>
                </a:solidFill>
              </a:defRPr>
            </a:lvl2pPr>
            <a:lvl3pPr marL="552450" indent="-200025">
              <a:buClr>
                <a:schemeClr val="bg2"/>
              </a:buClr>
              <a:buFont typeface="Arial" pitchFamily="34" charset="0"/>
              <a:buChar char="•"/>
              <a:defRPr>
                <a:solidFill>
                  <a:srgbClr val="747678"/>
                </a:solidFill>
              </a:defRPr>
            </a:lvl3pPr>
            <a:lvl4pPr marL="700088" indent="-171450">
              <a:buClr>
                <a:schemeClr val="bg2"/>
              </a:buClr>
              <a:buFont typeface="Arial" pitchFamily="34" charset="0"/>
              <a:buChar char="•"/>
              <a:tabLst>
                <a:tab pos="628650" algn="l"/>
              </a:tabLst>
              <a:defRPr>
                <a:solidFill>
                  <a:srgbClr val="747678"/>
                </a:solidFill>
              </a:defRPr>
            </a:lvl4pPr>
            <a:lvl5pPr marL="892175" indent="-171450">
              <a:buClr>
                <a:schemeClr val="bg2"/>
              </a:buClr>
              <a:buFont typeface="Arial" pitchFamily="34" charset="0"/>
              <a:buChar char="•"/>
              <a:defRPr>
                <a:solidFill>
                  <a:srgbClr val="74767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5">
            <a:extLst>
              <a:ext uri="{FF2B5EF4-FFF2-40B4-BE49-F238E27FC236}">
                <a16:creationId xmlns:a16="http://schemas.microsoft.com/office/drawing/2014/main" id="{133EEEB0-979C-8B40-99CA-28D864EF348E}"/>
              </a:ext>
            </a:extLst>
          </p:cNvPr>
          <p:cNvSpPr>
            <a:spLocks noGrp="1" noChangeArrowheads="1"/>
          </p:cNvSpPr>
          <p:nvPr>
            <p:ph type="ftr" sz="quarter" idx="10"/>
          </p:nvPr>
        </p:nvSpPr>
        <p:spPr>
          <a:xfrm>
            <a:off x="552648" y="4779320"/>
            <a:ext cx="7327680" cy="205429"/>
          </a:xfrm>
        </p:spPr>
        <p:txBody>
          <a:bodyPr anchor="ctr"/>
          <a:lstStyle>
            <a:lvl1pPr>
              <a:defRPr b="0"/>
            </a:lvl1pPr>
          </a:lstStyle>
          <a:p>
            <a:endParaRPr lang="en-US"/>
          </a:p>
        </p:txBody>
      </p:sp>
      <p:sp>
        <p:nvSpPr>
          <p:cNvPr id="17" name="Rectangle 6">
            <a:extLst>
              <a:ext uri="{FF2B5EF4-FFF2-40B4-BE49-F238E27FC236}">
                <a16:creationId xmlns:a16="http://schemas.microsoft.com/office/drawing/2014/main" id="{3AD609DE-D7BE-D845-98C1-B5B61756E76C}"/>
              </a:ext>
            </a:extLst>
          </p:cNvPr>
          <p:cNvSpPr>
            <a:spLocks noGrp="1" noChangeArrowheads="1"/>
          </p:cNvSpPr>
          <p:nvPr>
            <p:ph type="sldNum" sz="quarter" idx="11"/>
          </p:nvPr>
        </p:nvSpPr>
        <p:spPr>
          <a:xfrm>
            <a:off x="8053329" y="4779320"/>
            <a:ext cx="556351" cy="205429"/>
          </a:xfrm>
        </p:spPr>
        <p:txBody>
          <a:bodyPr tIns="36000" rIns="0" bIns="36000" anchor="ctr"/>
          <a:lstStyle>
            <a:lvl1pPr>
              <a:defRPr/>
            </a:lvl1pPr>
          </a:lstStyle>
          <a:p>
            <a:fld id="{A2749AB1-8F86-F14E-B518-A7EE559D84FB}" type="slidenum">
              <a:rPr lang="en-US" smtClean="0"/>
              <a:t>‹#›</a:t>
            </a:fld>
            <a:endParaRPr lang="en-US"/>
          </a:p>
        </p:txBody>
      </p:sp>
      <p:pic>
        <p:nvPicPr>
          <p:cNvPr id="9" name="Picture 8">
            <a:extLst>
              <a:ext uri="{FF2B5EF4-FFF2-40B4-BE49-F238E27FC236}">
                <a16:creationId xmlns:a16="http://schemas.microsoft.com/office/drawing/2014/main" id="{FDF08495-F23F-234E-806E-349C5EEA55B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3842226392"/>
      </p:ext>
    </p:extLst>
  </p:cSld>
  <p:clrMapOvr>
    <a:masterClrMapping/>
  </p:clrMapOvr>
  <p:extLst>
    <p:ext uri="{DCECCB84-F9BA-43D5-87BE-67443E8EF086}">
      <p15:sldGuideLst xmlns:p15="http://schemas.microsoft.com/office/powerpoint/2012/main">
        <p15:guide id="2" pos="2880">
          <p15:clr>
            <a:srgbClr val="FBAE40"/>
          </p15:clr>
        </p15:guide>
        <p15:guide id="3" pos="336">
          <p15:clr>
            <a:srgbClr val="FBAE40"/>
          </p15:clr>
        </p15:guide>
        <p15:guide id="4" pos="5423">
          <p15:clr>
            <a:srgbClr val="FBAE40"/>
          </p15:clr>
        </p15:guide>
        <p15:guide id="5" orient="horz" pos="591">
          <p15:clr>
            <a:srgbClr val="FBAE40"/>
          </p15:clr>
        </p15:guide>
        <p15:guide id="6" orient="horz" pos="877">
          <p15:clr>
            <a:srgbClr val="FBAE40"/>
          </p15:clr>
        </p15:guide>
        <p15:guide id="7" orient="horz" pos="1003">
          <p15:clr>
            <a:srgbClr val="FBAE40"/>
          </p15:clr>
        </p15:guide>
        <p15:guide id="9" orient="horz" pos="2907">
          <p15:clr>
            <a:srgbClr val="FBAE40"/>
          </p15:clr>
        </p15:guide>
        <p15:guide id="10" orient="horz" pos="3139">
          <p15:clr>
            <a:srgbClr val="FBAE40"/>
          </p15:clr>
        </p15:guide>
        <p15:guide id="11" orient="horz" pos="3006">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Two Content">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F1536CC-AC12-5E18-AD18-B293D02AA6C4}"/>
              </a:ext>
            </a:extLst>
          </p:cNvPr>
          <p:cNvSpPr>
            <a:spLocks noGrp="1"/>
          </p:cNvSpPr>
          <p:nvPr>
            <p:ph type="title" hasCustomPrompt="1"/>
          </p:nvPr>
        </p:nvSpPr>
        <p:spPr>
          <a:xfrm>
            <a:off x="251223" y="648183"/>
            <a:ext cx="8641951" cy="476250"/>
          </a:xfrm>
        </p:spPr>
        <p:txBody>
          <a:bodyPr lIns="0" tIns="0" rIns="0" bIns="0" anchor="t">
            <a:noAutofit/>
          </a:bodyPr>
          <a:lstStyle>
            <a:lvl1pPr>
              <a:lnSpc>
                <a:spcPct val="85000"/>
              </a:lnSpc>
              <a:defRPr sz="2000"/>
            </a:lvl1pPr>
          </a:lstStyle>
          <a:p>
            <a:r>
              <a:rPr lang="en-GB"/>
              <a:t>CLICK TO EDIT MASTER TITLE STYLE</a:t>
            </a:r>
            <a:endParaRPr lang="en-US"/>
          </a:p>
        </p:txBody>
      </p:sp>
      <p:sp>
        <p:nvSpPr>
          <p:cNvPr id="11" name="Content Placeholder 2">
            <a:extLst>
              <a:ext uri="{FF2B5EF4-FFF2-40B4-BE49-F238E27FC236}">
                <a16:creationId xmlns:a16="http://schemas.microsoft.com/office/drawing/2014/main" id="{6371ECBE-07EA-AD09-9BDA-1766550E3561}"/>
              </a:ext>
            </a:extLst>
          </p:cNvPr>
          <p:cNvSpPr>
            <a:spLocks noGrp="1"/>
          </p:cNvSpPr>
          <p:nvPr>
            <p:ph idx="1"/>
          </p:nvPr>
        </p:nvSpPr>
        <p:spPr>
          <a:xfrm>
            <a:off x="251225" y="1376846"/>
            <a:ext cx="4176314" cy="3333268"/>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Text, logo&#10;&#10;Description automatically generated">
            <a:extLst>
              <a:ext uri="{FF2B5EF4-FFF2-40B4-BE49-F238E27FC236}">
                <a16:creationId xmlns:a16="http://schemas.microsoft.com/office/drawing/2014/main" id="{CE4E99FF-CE90-3587-9D5D-A131AFA64041}"/>
              </a:ext>
            </a:extLst>
          </p:cNvPr>
          <p:cNvPicPr>
            <a:picLocks noChangeAspect="1"/>
          </p:cNvPicPr>
          <p:nvPr/>
        </p:nvPicPr>
        <p:blipFill>
          <a:blip r:embed="rId2"/>
          <a:stretch>
            <a:fillRect/>
          </a:stretch>
        </p:blipFill>
        <p:spPr>
          <a:xfrm>
            <a:off x="117014" y="133302"/>
            <a:ext cx="1348740" cy="406535"/>
          </a:xfrm>
          <a:prstGeom prst="rect">
            <a:avLst/>
          </a:prstGeom>
        </p:spPr>
      </p:pic>
      <p:sp>
        <p:nvSpPr>
          <p:cNvPr id="13" name="Content Placeholder 2">
            <a:extLst>
              <a:ext uri="{FF2B5EF4-FFF2-40B4-BE49-F238E27FC236}">
                <a16:creationId xmlns:a16="http://schemas.microsoft.com/office/drawing/2014/main" id="{6E0A5052-3288-AC92-B849-2E22946ADA11}"/>
              </a:ext>
            </a:extLst>
          </p:cNvPr>
          <p:cNvSpPr>
            <a:spLocks noGrp="1"/>
          </p:cNvSpPr>
          <p:nvPr>
            <p:ph idx="10"/>
          </p:nvPr>
        </p:nvSpPr>
        <p:spPr>
          <a:xfrm>
            <a:off x="4720097" y="1376846"/>
            <a:ext cx="4176314" cy="3333268"/>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762C3DCC-3505-DF32-7D85-B8CE102A480D}"/>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167F37D9-3499-2188-1B83-C430EAFAF1FD}"/>
              </a:ext>
            </a:extLst>
          </p:cNvPr>
          <p:cNvSpPr>
            <a:spLocks noGrp="1"/>
          </p:cNvSpPr>
          <p:nvPr>
            <p:ph type="sldNum" sz="quarter" idx="12"/>
          </p:nvPr>
        </p:nvSpPr>
        <p:spPr/>
        <p:txBody>
          <a:bodyPr/>
          <a:lstStyle/>
          <a:p>
            <a:fld id="{A2749AB1-8F86-F14E-B518-A7EE559D84FB}" type="slidenum">
              <a:rPr lang="en-US" smtClean="0"/>
              <a:t>‹#›</a:t>
            </a:fld>
            <a:endParaRPr lang="en-US"/>
          </a:p>
        </p:txBody>
      </p:sp>
    </p:spTree>
    <p:extLst>
      <p:ext uri="{BB962C8B-B14F-4D97-AF65-F5344CB8AC3E}">
        <p14:creationId xmlns:p14="http://schemas.microsoft.com/office/powerpoint/2010/main" val="589289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789">
          <p15:clr>
            <a:srgbClr val="FBAE40"/>
          </p15:clr>
        </p15:guide>
        <p15:guide id="4" pos="297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Four Conten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7B99F0-1463-8D37-E87E-32B0E50DABBA}"/>
              </a:ext>
            </a:extLst>
          </p:cNvPr>
          <p:cNvSpPr>
            <a:spLocks noGrp="1"/>
          </p:cNvSpPr>
          <p:nvPr>
            <p:ph type="title" hasCustomPrompt="1"/>
          </p:nvPr>
        </p:nvSpPr>
        <p:spPr>
          <a:xfrm>
            <a:off x="251223" y="648183"/>
            <a:ext cx="8641951" cy="476250"/>
          </a:xfrm>
        </p:spPr>
        <p:txBody>
          <a:bodyPr lIns="0" tIns="0" rIns="0" bIns="0" anchor="t">
            <a:noAutofit/>
          </a:bodyPr>
          <a:lstStyle>
            <a:lvl1pPr>
              <a:lnSpc>
                <a:spcPct val="85000"/>
              </a:lnSpc>
              <a:defRPr sz="2000"/>
            </a:lvl1pPr>
          </a:lstStyle>
          <a:p>
            <a:r>
              <a:rPr lang="en-GB"/>
              <a:t>CLICK TO EDIT MASTER TITLE STYLE</a:t>
            </a:r>
            <a:endParaRPr lang="en-US"/>
          </a:p>
        </p:txBody>
      </p:sp>
      <p:sp>
        <p:nvSpPr>
          <p:cNvPr id="12" name="Content Placeholder 2">
            <a:extLst>
              <a:ext uri="{FF2B5EF4-FFF2-40B4-BE49-F238E27FC236}">
                <a16:creationId xmlns:a16="http://schemas.microsoft.com/office/drawing/2014/main" id="{A06ED785-DDCB-60B8-95DE-5F9EF4E4A716}"/>
              </a:ext>
            </a:extLst>
          </p:cNvPr>
          <p:cNvSpPr>
            <a:spLocks noGrp="1"/>
          </p:cNvSpPr>
          <p:nvPr>
            <p:ph idx="1"/>
          </p:nvPr>
        </p:nvSpPr>
        <p:spPr>
          <a:xfrm>
            <a:off x="251224" y="1376846"/>
            <a:ext cx="4190602" cy="1518754"/>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descr="Text, logo&#10;&#10;Description automatically generated">
            <a:extLst>
              <a:ext uri="{FF2B5EF4-FFF2-40B4-BE49-F238E27FC236}">
                <a16:creationId xmlns:a16="http://schemas.microsoft.com/office/drawing/2014/main" id="{0A827D21-9502-F1C4-67B7-CA91FB9A8106}"/>
              </a:ext>
            </a:extLst>
          </p:cNvPr>
          <p:cNvPicPr>
            <a:picLocks noChangeAspect="1"/>
          </p:cNvPicPr>
          <p:nvPr/>
        </p:nvPicPr>
        <p:blipFill>
          <a:blip r:embed="rId2"/>
          <a:stretch>
            <a:fillRect/>
          </a:stretch>
        </p:blipFill>
        <p:spPr>
          <a:xfrm>
            <a:off x="117014" y="133302"/>
            <a:ext cx="1348740" cy="406535"/>
          </a:xfrm>
          <a:prstGeom prst="rect">
            <a:avLst/>
          </a:prstGeom>
        </p:spPr>
      </p:pic>
      <p:sp>
        <p:nvSpPr>
          <p:cNvPr id="17" name="Content Placeholder 2">
            <a:extLst>
              <a:ext uri="{FF2B5EF4-FFF2-40B4-BE49-F238E27FC236}">
                <a16:creationId xmlns:a16="http://schemas.microsoft.com/office/drawing/2014/main" id="{88D72EEE-88BA-68B0-A997-1F56B5F3DC05}"/>
              </a:ext>
            </a:extLst>
          </p:cNvPr>
          <p:cNvSpPr>
            <a:spLocks noGrp="1"/>
          </p:cNvSpPr>
          <p:nvPr>
            <p:ph idx="10"/>
          </p:nvPr>
        </p:nvSpPr>
        <p:spPr>
          <a:xfrm>
            <a:off x="4713221" y="1376846"/>
            <a:ext cx="4190602" cy="1518754"/>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29EAE6E8-1EDD-DA38-B0AB-F20D9E1BA171}"/>
              </a:ext>
            </a:extLst>
          </p:cNvPr>
          <p:cNvSpPr>
            <a:spLocks noGrp="1"/>
          </p:cNvSpPr>
          <p:nvPr>
            <p:ph idx="11"/>
          </p:nvPr>
        </p:nvSpPr>
        <p:spPr>
          <a:xfrm>
            <a:off x="251224" y="3191896"/>
            <a:ext cx="4190602" cy="1518754"/>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3A5FCE2D-E8B4-9461-CE2D-D25900049BE8}"/>
              </a:ext>
            </a:extLst>
          </p:cNvPr>
          <p:cNvSpPr>
            <a:spLocks noGrp="1"/>
          </p:cNvSpPr>
          <p:nvPr>
            <p:ph idx="12"/>
          </p:nvPr>
        </p:nvSpPr>
        <p:spPr>
          <a:xfrm>
            <a:off x="4713221" y="3191896"/>
            <a:ext cx="4190602" cy="1518754"/>
          </a:xfrm>
        </p:spPr>
        <p:txBody>
          <a:bodyPr lIns="0" tIns="0" rIns="0" bIns="0" numCol="2" spcCol="360000">
            <a:noAutofit/>
          </a:bodyPr>
          <a:lstStyle>
            <a:lvl1pPr marL="134498" indent="-134498">
              <a:lnSpc>
                <a:spcPct val="100000"/>
              </a:lnSpc>
              <a:spcBef>
                <a:spcPts val="0"/>
              </a:spcBef>
              <a:spcAft>
                <a:spcPts val="600"/>
              </a:spcAft>
              <a:buClr>
                <a:schemeClr val="tx2"/>
              </a:buClr>
              <a:buFont typeface="Arial" panose="020B0604020202020204" pitchFamily="34" charset="0"/>
              <a:buChar char="•"/>
              <a:tabLst/>
              <a:defRPr sz="1100">
                <a:solidFill>
                  <a:srgbClr val="000000"/>
                </a:solidFill>
              </a:defRPr>
            </a:lvl1pPr>
            <a:lvl2pPr marL="468953" indent="-126165">
              <a:lnSpc>
                <a:spcPct val="100000"/>
              </a:lnSpc>
              <a:spcBef>
                <a:spcPts val="0"/>
              </a:spcBef>
              <a:spcAft>
                <a:spcPts val="600"/>
              </a:spcAft>
              <a:buClr>
                <a:schemeClr val="tx2"/>
              </a:buClr>
              <a:tabLst/>
              <a:defRPr sz="900">
                <a:solidFill>
                  <a:srgbClr val="000000"/>
                </a:solidFill>
              </a:defRPr>
            </a:lvl2pPr>
            <a:lvl3pPr marL="802220" indent="-116643">
              <a:lnSpc>
                <a:spcPct val="100000"/>
              </a:lnSpc>
              <a:spcBef>
                <a:spcPts val="0"/>
              </a:spcBef>
              <a:spcAft>
                <a:spcPts val="600"/>
              </a:spcAft>
              <a:buClr>
                <a:schemeClr val="tx2"/>
              </a:buClr>
              <a:tabLst/>
              <a:defRPr sz="800">
                <a:solidFill>
                  <a:srgbClr val="000000"/>
                </a:solidFill>
              </a:defRPr>
            </a:lvl3pPr>
            <a:lvl4pPr marL="1136678" indent="-108310">
              <a:lnSpc>
                <a:spcPct val="100000"/>
              </a:lnSpc>
              <a:spcBef>
                <a:spcPts val="0"/>
              </a:spcBef>
              <a:spcAft>
                <a:spcPts val="600"/>
              </a:spcAft>
              <a:buClr>
                <a:schemeClr val="tx2"/>
              </a:buClr>
              <a:tabLst/>
              <a:defRPr sz="700">
                <a:solidFill>
                  <a:srgbClr val="000000"/>
                </a:solidFill>
              </a:defRPr>
            </a:lvl4pPr>
            <a:lvl5pPr marL="1469945" indent="-98789">
              <a:lnSpc>
                <a:spcPct val="100000"/>
              </a:lnSpc>
              <a:spcBef>
                <a:spcPts val="0"/>
              </a:spcBef>
              <a:spcAft>
                <a:spcPts val="600"/>
              </a:spcAft>
              <a:buClr>
                <a:schemeClr val="tx2"/>
              </a:buClr>
              <a:tabLst/>
              <a:defRPr sz="6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49F0F4A8-73C5-9D97-B814-D8687E15ECC8}"/>
              </a:ext>
            </a:extLst>
          </p:cNvPr>
          <p:cNvSpPr>
            <a:spLocks noGrp="1"/>
          </p:cNvSpPr>
          <p:nvPr>
            <p:ph type="ftr" sz="quarter" idx="13"/>
          </p:nvPr>
        </p:nvSpPr>
        <p:spPr/>
        <p:txBody>
          <a:bodyPr/>
          <a:lstStyle/>
          <a:p>
            <a:endParaRPr lang="en-US"/>
          </a:p>
        </p:txBody>
      </p:sp>
      <p:sp>
        <p:nvSpPr>
          <p:cNvPr id="3" name="Slide Number Placeholder 2">
            <a:extLst>
              <a:ext uri="{FF2B5EF4-FFF2-40B4-BE49-F238E27FC236}">
                <a16:creationId xmlns:a16="http://schemas.microsoft.com/office/drawing/2014/main" id="{099AC5A8-7A23-10F1-8E7F-E68CF78FE8DC}"/>
              </a:ext>
            </a:extLst>
          </p:cNvPr>
          <p:cNvSpPr>
            <a:spLocks noGrp="1"/>
          </p:cNvSpPr>
          <p:nvPr>
            <p:ph type="sldNum" sz="quarter" idx="14"/>
          </p:nvPr>
        </p:nvSpPr>
        <p:spPr/>
        <p:txBody>
          <a:bodyPr/>
          <a:lstStyle/>
          <a:p>
            <a:fld id="{A2749AB1-8F86-F14E-B518-A7EE559D84FB}" type="slidenum">
              <a:rPr lang="en-US" smtClean="0"/>
              <a:t>‹#›</a:t>
            </a:fld>
            <a:endParaRPr lang="en-US"/>
          </a:p>
        </p:txBody>
      </p:sp>
    </p:spTree>
    <p:extLst>
      <p:ext uri="{BB962C8B-B14F-4D97-AF65-F5344CB8AC3E}">
        <p14:creationId xmlns:p14="http://schemas.microsoft.com/office/powerpoint/2010/main" val="1376768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798">
          <p15:clr>
            <a:srgbClr val="FBAE40"/>
          </p15:clr>
        </p15:guide>
        <p15:guide id="4" pos="2971">
          <p15:clr>
            <a:srgbClr val="FBAE40"/>
          </p15:clr>
        </p15:guide>
        <p15:guide id="5" orient="horz" pos="1915">
          <p15:clr>
            <a:srgbClr val="FBAE40"/>
          </p15:clr>
        </p15:guide>
        <p15:guide id="6" orient="horz" pos="1824">
          <p15:clr>
            <a:srgbClr val="FBAE40"/>
          </p15:clr>
        </p15:guide>
        <p15:guide id="7" orient="horz" pos="2006">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Only">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709A4A0-4163-A8DC-DF0D-D5668A31BB40}"/>
              </a:ext>
            </a:extLst>
          </p:cNvPr>
          <p:cNvSpPr>
            <a:spLocks noGrp="1"/>
          </p:cNvSpPr>
          <p:nvPr>
            <p:ph type="title" hasCustomPrompt="1"/>
          </p:nvPr>
        </p:nvSpPr>
        <p:spPr>
          <a:xfrm>
            <a:off x="251224" y="648183"/>
            <a:ext cx="7778042" cy="476250"/>
          </a:xfrm>
        </p:spPr>
        <p:txBody>
          <a:bodyPr lIns="0" tIns="0" rIns="0" bIns="0" anchor="t">
            <a:noAutofit/>
          </a:bodyPr>
          <a:lstStyle>
            <a:lvl1pPr>
              <a:lnSpc>
                <a:spcPct val="85000"/>
              </a:lnSpc>
              <a:defRPr sz="2000"/>
            </a:lvl1pPr>
          </a:lstStyle>
          <a:p>
            <a:r>
              <a:rPr lang="en-GB"/>
              <a:t>CLICK TO EDIT MASTER TITLE STYLE</a:t>
            </a:r>
            <a:endParaRPr lang="en-US"/>
          </a:p>
        </p:txBody>
      </p:sp>
      <p:pic>
        <p:nvPicPr>
          <p:cNvPr id="8" name="Picture 7" descr="Text, logo&#10;&#10;Description automatically generated">
            <a:extLst>
              <a:ext uri="{FF2B5EF4-FFF2-40B4-BE49-F238E27FC236}">
                <a16:creationId xmlns:a16="http://schemas.microsoft.com/office/drawing/2014/main" id="{3F20F3AF-F00D-9202-7BEB-81F9FEA21ECF}"/>
              </a:ext>
            </a:extLst>
          </p:cNvPr>
          <p:cNvPicPr>
            <a:picLocks noChangeAspect="1"/>
          </p:cNvPicPr>
          <p:nvPr/>
        </p:nvPicPr>
        <p:blipFill>
          <a:blip r:embed="rId2"/>
          <a:stretch>
            <a:fillRect/>
          </a:stretch>
        </p:blipFill>
        <p:spPr>
          <a:xfrm>
            <a:off x="117014" y="133302"/>
            <a:ext cx="1348740" cy="406535"/>
          </a:xfrm>
          <a:prstGeom prst="rect">
            <a:avLst/>
          </a:prstGeom>
        </p:spPr>
      </p:pic>
      <p:sp>
        <p:nvSpPr>
          <p:cNvPr id="2" name="Footer Placeholder 1">
            <a:extLst>
              <a:ext uri="{FF2B5EF4-FFF2-40B4-BE49-F238E27FC236}">
                <a16:creationId xmlns:a16="http://schemas.microsoft.com/office/drawing/2014/main" id="{61FC0262-ACBB-9D73-A04D-53084599FF0E}"/>
              </a:ext>
            </a:extLst>
          </p:cNvPr>
          <p:cNvSpPr>
            <a:spLocks noGrp="1"/>
          </p:cNvSpPr>
          <p:nvPr>
            <p:ph type="ftr" sz="quarter" idx="10"/>
          </p:nvPr>
        </p:nvSpPr>
        <p:spPr/>
        <p:txBody>
          <a:bodyPr/>
          <a:lstStyle/>
          <a:p>
            <a:endParaRPr lang="en-US"/>
          </a:p>
        </p:txBody>
      </p:sp>
      <p:sp>
        <p:nvSpPr>
          <p:cNvPr id="3" name="Slide Number Placeholder 2">
            <a:extLst>
              <a:ext uri="{FF2B5EF4-FFF2-40B4-BE49-F238E27FC236}">
                <a16:creationId xmlns:a16="http://schemas.microsoft.com/office/drawing/2014/main" id="{F05B96FE-92BA-ABFC-E019-0B3CDCEB8B3A}"/>
              </a:ext>
            </a:extLst>
          </p:cNvPr>
          <p:cNvSpPr>
            <a:spLocks noGrp="1"/>
          </p:cNvSpPr>
          <p:nvPr>
            <p:ph type="sldNum" sz="quarter" idx="11"/>
          </p:nvPr>
        </p:nvSpPr>
        <p:spPr/>
        <p:txBody>
          <a:bodyPr/>
          <a:lstStyle/>
          <a:p>
            <a:fld id="{A2749AB1-8F86-F14E-B518-A7EE559D84FB}" type="slidenum">
              <a:rPr lang="en-US" smtClean="0"/>
              <a:t>‹#›</a:t>
            </a:fld>
            <a:endParaRPr lang="en-US"/>
          </a:p>
        </p:txBody>
      </p:sp>
      <p:pic>
        <p:nvPicPr>
          <p:cNvPr id="7" name="Picture 6">
            <a:extLst>
              <a:ext uri="{FF2B5EF4-FFF2-40B4-BE49-F238E27FC236}">
                <a16:creationId xmlns:a16="http://schemas.microsoft.com/office/drawing/2014/main" id="{6012DDF6-9EE4-03CC-178C-1FF2FE3DF99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29679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949AA5-FFAC-1071-FA92-04DE801FDDA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30306" y="127486"/>
            <a:ext cx="1813432" cy="461526"/>
          </a:xfrm>
          <a:prstGeom prst="rect">
            <a:avLst/>
          </a:prstGeom>
        </p:spPr>
      </p:pic>
    </p:spTree>
    <p:extLst>
      <p:ext uri="{BB962C8B-B14F-4D97-AF65-F5344CB8AC3E}">
        <p14:creationId xmlns:p14="http://schemas.microsoft.com/office/powerpoint/2010/main" val="1346132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Holding slid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56FD3-414F-CA52-DE9F-7301753F8C0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71798" y="2074952"/>
            <a:ext cx="1000406" cy="993600"/>
          </a:xfrm>
          <a:prstGeom prst="rect">
            <a:avLst/>
          </a:prstGeom>
        </p:spPr>
      </p:pic>
    </p:spTree>
    <p:extLst>
      <p:ext uri="{BB962C8B-B14F-4D97-AF65-F5344CB8AC3E}">
        <p14:creationId xmlns:p14="http://schemas.microsoft.com/office/powerpoint/2010/main" val="96572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ue Blank">
    <p:spTree>
      <p:nvGrpSpPr>
        <p:cNvPr id="1" name=""/>
        <p:cNvGrpSpPr/>
        <p:nvPr/>
      </p:nvGrpSpPr>
      <p:grpSpPr>
        <a:xfrm>
          <a:off x="0" y="0"/>
          <a:ext cx="0" cy="0"/>
          <a:chOff x="0" y="0"/>
          <a:chExt cx="0" cy="0"/>
        </a:xfrm>
      </p:grpSpPr>
      <p:sp>
        <p:nvSpPr>
          <p:cNvPr id="3" name="Rectangle 5"/>
          <p:cNvSpPr>
            <a:spLocks noChangeArrowheads="1"/>
          </p:cNvSpPr>
          <p:nvPr/>
        </p:nvSpPr>
        <p:spPr bwMode="auto">
          <a:xfrm>
            <a:off x="0" y="0"/>
            <a:ext cx="9144000" cy="51435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799"/>
          </a:p>
        </p:txBody>
      </p:sp>
    </p:spTree>
    <p:extLst>
      <p:ext uri="{BB962C8B-B14F-4D97-AF65-F5344CB8AC3E}">
        <p14:creationId xmlns:p14="http://schemas.microsoft.com/office/powerpoint/2010/main" val="369941827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3.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theme" Target="../theme/theme4.xml"/><Relationship Id="rId8"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0388" y="763588"/>
            <a:ext cx="80391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57218" y="1549401"/>
            <a:ext cx="8042275" cy="313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544517" y="4819652"/>
            <a:ext cx="7121525" cy="2651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b="0">
                <a:latin typeface="Arial" pitchFamily="34" charset="0"/>
                <a:ea typeface="ＭＳ Ｐゴシック" pitchFamily="123" charset="-128"/>
                <a:cs typeface="+mn-cs"/>
              </a:defRPr>
            </a:lvl1pPr>
          </a:lstStyle>
          <a:p>
            <a:endParaRPr lang="en-US"/>
          </a:p>
        </p:txBody>
      </p:sp>
      <p:sp>
        <p:nvSpPr>
          <p:cNvPr id="1030" name="Rectangle 6"/>
          <p:cNvSpPr>
            <a:spLocks noGrp="1" noChangeArrowheads="1"/>
          </p:cNvSpPr>
          <p:nvPr>
            <p:ph type="sldNum" sz="quarter" idx="4"/>
          </p:nvPr>
        </p:nvSpPr>
        <p:spPr bwMode="auto">
          <a:xfrm>
            <a:off x="7740650" y="4819652"/>
            <a:ext cx="946150" cy="2651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A2749AB1-8F86-F14E-B518-A7EE559D84FB}" type="slidenum">
              <a:rPr lang="en-US" smtClean="0"/>
              <a:t>‹#›</a:t>
            </a:fld>
            <a:endParaRPr lang="en-US"/>
          </a:p>
        </p:txBody>
      </p:sp>
    </p:spTree>
    <p:extLst>
      <p:ext uri="{BB962C8B-B14F-4D97-AF65-F5344CB8AC3E}">
        <p14:creationId xmlns:p14="http://schemas.microsoft.com/office/powerpoint/2010/main" val="537849055"/>
      </p:ext>
    </p:extLst>
  </p:cSld>
  <p:clrMap bg1="lt1" tx1="dk1" bg2="lt2" tx2="dk2" accent1="accent1" accent2="accent2" accent3="accent3" accent4="accent4" accent5="accent5" accent6="accent6" hlink="hlink" folHlink="folHlink"/>
  <p:sldLayoutIdLst>
    <p:sldLayoutId id="2147483731" r:id="rId1"/>
    <p:sldLayoutId id="2147483729" r:id="rId2"/>
    <p:sldLayoutId id="2147483825" r:id="rId3"/>
    <p:sldLayoutId id="2147483733" r:id="rId4"/>
    <p:sldLayoutId id="2147483805" r:id="rId5"/>
    <p:sldLayoutId id="2147483806" r:id="rId6"/>
    <p:sldLayoutId id="2147483807" r:id="rId7"/>
    <p:sldLayoutId id="2147483808" r:id="rId8"/>
    <p:sldLayoutId id="2147483809" r:id="rId9"/>
    <p:sldLayoutId id="2147483810" r:id="rId10"/>
    <p:sldLayoutId id="2147483811"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803" r:id="rId32"/>
    <p:sldLayoutId id="2147483804" r:id="rId33"/>
    <p:sldLayoutId id="2147483756" r:id="rId34"/>
    <p:sldLayoutId id="2147483813" r:id="rId35"/>
  </p:sldLayoutIdLst>
  <p:txStyles>
    <p:titleStyle>
      <a:lvl1pPr algn="l" rtl="0" eaLnBrk="1" fontAlgn="base" hangingPunct="1">
        <a:lnSpc>
          <a:spcPct val="95000"/>
        </a:lnSpc>
        <a:spcBef>
          <a:spcPct val="0"/>
        </a:spcBef>
        <a:spcAft>
          <a:spcPct val="0"/>
        </a:spcAft>
        <a:defRPr sz="1600" b="1">
          <a:solidFill>
            <a:schemeClr val="tx2"/>
          </a:solidFill>
          <a:latin typeface="+mj-lt"/>
          <a:ea typeface="ＭＳ Ｐゴシック" pitchFamily="123" charset="-128"/>
          <a:cs typeface="ＭＳ Ｐゴシック" charset="0"/>
        </a:defRPr>
      </a:lvl1pPr>
      <a:lvl2pPr algn="l" rtl="0" eaLnBrk="1" fontAlgn="base" hangingPunct="1">
        <a:lnSpc>
          <a:spcPct val="95000"/>
        </a:lnSpc>
        <a:spcBef>
          <a:spcPct val="0"/>
        </a:spcBef>
        <a:spcAft>
          <a:spcPct val="0"/>
        </a:spcAft>
        <a:defRPr sz="1600" b="1">
          <a:solidFill>
            <a:schemeClr val="tx2"/>
          </a:solidFill>
          <a:latin typeface="Arial" pitchFamily="-111" charset="0"/>
          <a:ea typeface="ＭＳ Ｐゴシック" pitchFamily="123" charset="-128"/>
          <a:cs typeface="ＭＳ Ｐゴシック" charset="0"/>
        </a:defRPr>
      </a:lvl2pPr>
      <a:lvl3pPr algn="l" rtl="0" eaLnBrk="1" fontAlgn="base" hangingPunct="1">
        <a:lnSpc>
          <a:spcPct val="95000"/>
        </a:lnSpc>
        <a:spcBef>
          <a:spcPct val="0"/>
        </a:spcBef>
        <a:spcAft>
          <a:spcPct val="0"/>
        </a:spcAft>
        <a:defRPr sz="1600" b="1">
          <a:solidFill>
            <a:schemeClr val="tx2"/>
          </a:solidFill>
          <a:latin typeface="Arial" pitchFamily="-111" charset="0"/>
          <a:ea typeface="ＭＳ Ｐゴシック" pitchFamily="123" charset="-128"/>
          <a:cs typeface="ＭＳ Ｐゴシック" charset="0"/>
        </a:defRPr>
      </a:lvl3pPr>
      <a:lvl4pPr algn="l" rtl="0" eaLnBrk="1" fontAlgn="base" hangingPunct="1">
        <a:lnSpc>
          <a:spcPct val="95000"/>
        </a:lnSpc>
        <a:spcBef>
          <a:spcPct val="0"/>
        </a:spcBef>
        <a:spcAft>
          <a:spcPct val="0"/>
        </a:spcAft>
        <a:defRPr sz="1600" b="1">
          <a:solidFill>
            <a:schemeClr val="tx2"/>
          </a:solidFill>
          <a:latin typeface="Arial" pitchFamily="-111" charset="0"/>
          <a:ea typeface="ＭＳ Ｐゴシック" pitchFamily="123" charset="-128"/>
          <a:cs typeface="ＭＳ Ｐゴシック" charset="0"/>
        </a:defRPr>
      </a:lvl4pPr>
      <a:lvl5pPr algn="l" rtl="0" eaLnBrk="1" fontAlgn="base" hangingPunct="1">
        <a:lnSpc>
          <a:spcPct val="95000"/>
        </a:lnSpc>
        <a:spcBef>
          <a:spcPct val="0"/>
        </a:spcBef>
        <a:spcAft>
          <a:spcPct val="0"/>
        </a:spcAft>
        <a:defRPr sz="1600" b="1">
          <a:solidFill>
            <a:schemeClr val="tx2"/>
          </a:solidFill>
          <a:latin typeface="Arial" pitchFamily="-111" charset="0"/>
          <a:ea typeface="ＭＳ Ｐゴシック" pitchFamily="123" charset="-128"/>
          <a:cs typeface="ＭＳ Ｐゴシック" charset="0"/>
        </a:defRPr>
      </a:lvl5pPr>
      <a:lvl6pPr marL="457200" algn="l" rtl="0" eaLnBrk="1" fontAlgn="base" hangingPunct="1">
        <a:lnSpc>
          <a:spcPct val="95000"/>
        </a:lnSpc>
        <a:spcBef>
          <a:spcPct val="0"/>
        </a:spcBef>
        <a:spcAft>
          <a:spcPct val="0"/>
        </a:spcAft>
        <a:defRPr sz="2000" b="1">
          <a:solidFill>
            <a:schemeClr val="tx2"/>
          </a:solidFill>
          <a:latin typeface="Arial" pitchFamily="-111" charset="0"/>
        </a:defRPr>
      </a:lvl6pPr>
      <a:lvl7pPr marL="914400" algn="l" rtl="0" eaLnBrk="1" fontAlgn="base" hangingPunct="1">
        <a:lnSpc>
          <a:spcPct val="95000"/>
        </a:lnSpc>
        <a:spcBef>
          <a:spcPct val="0"/>
        </a:spcBef>
        <a:spcAft>
          <a:spcPct val="0"/>
        </a:spcAft>
        <a:defRPr sz="2000" b="1">
          <a:solidFill>
            <a:schemeClr val="tx2"/>
          </a:solidFill>
          <a:latin typeface="Arial" pitchFamily="-111" charset="0"/>
        </a:defRPr>
      </a:lvl7pPr>
      <a:lvl8pPr marL="1371600" algn="l" rtl="0" eaLnBrk="1" fontAlgn="base" hangingPunct="1">
        <a:lnSpc>
          <a:spcPct val="95000"/>
        </a:lnSpc>
        <a:spcBef>
          <a:spcPct val="0"/>
        </a:spcBef>
        <a:spcAft>
          <a:spcPct val="0"/>
        </a:spcAft>
        <a:defRPr sz="2000" b="1">
          <a:solidFill>
            <a:schemeClr val="tx2"/>
          </a:solidFill>
          <a:latin typeface="Arial" pitchFamily="-111" charset="0"/>
        </a:defRPr>
      </a:lvl8pPr>
      <a:lvl9pPr marL="1828800" algn="l" rtl="0" eaLnBrk="1" fontAlgn="base" hangingPunct="1">
        <a:lnSpc>
          <a:spcPct val="95000"/>
        </a:lnSpc>
        <a:spcBef>
          <a:spcPct val="0"/>
        </a:spcBef>
        <a:spcAft>
          <a:spcPct val="0"/>
        </a:spcAft>
        <a:defRPr sz="2000" b="1">
          <a:solidFill>
            <a:schemeClr val="tx2"/>
          </a:solidFill>
          <a:latin typeface="Arial" pitchFamily="-111" charset="0"/>
        </a:defRPr>
      </a:lvl9pPr>
    </p:titleStyle>
    <p:bodyStyle>
      <a:lvl1pPr marL="182563" indent="-182563" algn="l" rtl="0" eaLnBrk="1" fontAlgn="base" hangingPunct="1">
        <a:spcBef>
          <a:spcPct val="0"/>
        </a:spcBef>
        <a:spcAft>
          <a:spcPct val="0"/>
        </a:spcAft>
        <a:buClr>
          <a:schemeClr val="bg2"/>
        </a:buClr>
        <a:buFont typeface="Arial" charset="0"/>
        <a:buChar char="•"/>
        <a:defRPr sz="1400">
          <a:solidFill>
            <a:schemeClr val="tx1"/>
          </a:solidFill>
          <a:latin typeface="+mn-lt"/>
          <a:ea typeface="ＭＳ Ｐゴシック" pitchFamily="123" charset="-128"/>
          <a:cs typeface="ＭＳ Ｐゴシック" charset="0"/>
        </a:defRPr>
      </a:lvl1pPr>
      <a:lvl2pPr marL="354013" indent="-182563" algn="l" rtl="0" eaLnBrk="1" fontAlgn="base" hangingPunct="1">
        <a:spcBef>
          <a:spcPct val="0"/>
        </a:spcBef>
        <a:spcAft>
          <a:spcPct val="0"/>
        </a:spcAft>
        <a:buClr>
          <a:schemeClr val="bg2"/>
        </a:buClr>
        <a:buFont typeface="Arial" charset="0"/>
        <a:buChar char="•"/>
        <a:defRPr sz="1200">
          <a:solidFill>
            <a:schemeClr val="tx1"/>
          </a:solidFill>
          <a:latin typeface="+mn-lt"/>
          <a:ea typeface="ＭＳ Ｐゴシック" pitchFamily="-111" charset="-128"/>
        </a:defRPr>
      </a:lvl2pPr>
      <a:lvl3pPr marL="538163" indent="-182563" algn="l" rtl="0" eaLnBrk="1" fontAlgn="base" hangingPunct="1">
        <a:spcBef>
          <a:spcPct val="0"/>
        </a:spcBef>
        <a:spcAft>
          <a:spcPct val="0"/>
        </a:spcAft>
        <a:buClr>
          <a:schemeClr val="bg2"/>
        </a:buClr>
        <a:buFont typeface="Arial" charset="0"/>
        <a:buChar char="•"/>
        <a:defRPr sz="1100">
          <a:solidFill>
            <a:schemeClr val="tx1"/>
          </a:solidFill>
          <a:latin typeface="+mn-lt"/>
          <a:ea typeface="ＭＳ Ｐゴシック" pitchFamily="-111" charset="-128"/>
        </a:defRPr>
      </a:lvl3pPr>
      <a:lvl4pPr marL="720725" indent="-182563" algn="l" rtl="0" eaLnBrk="1" fontAlgn="base" hangingPunct="1">
        <a:spcBef>
          <a:spcPct val="0"/>
        </a:spcBef>
        <a:spcAft>
          <a:spcPct val="0"/>
        </a:spcAft>
        <a:buClr>
          <a:schemeClr val="bg2"/>
        </a:buClr>
        <a:buFont typeface="Arial" charset="0"/>
        <a:buChar char="•"/>
        <a:defRPr sz="1000">
          <a:solidFill>
            <a:schemeClr val="tx1"/>
          </a:solidFill>
          <a:latin typeface="+mn-lt"/>
          <a:ea typeface="ＭＳ Ｐゴシック" pitchFamily="-111" charset="-128"/>
        </a:defRPr>
      </a:lvl4pPr>
      <a:lvl5pPr marL="892175" indent="-182563" algn="l" rtl="0" eaLnBrk="1" fontAlgn="base" hangingPunct="1">
        <a:spcBef>
          <a:spcPct val="0"/>
        </a:spcBef>
        <a:spcAft>
          <a:spcPct val="0"/>
        </a:spcAft>
        <a:buClr>
          <a:schemeClr val="bg2"/>
        </a:buClr>
        <a:buFont typeface="Arial" charset="0"/>
        <a:buChar char="•"/>
        <a:defRPr sz="1000">
          <a:solidFill>
            <a:schemeClr val="tx1"/>
          </a:solidFill>
          <a:latin typeface="+mn-lt"/>
          <a:ea typeface="ＭＳ Ｐゴシック" pitchFamily="-111" charset="-128"/>
        </a:defRPr>
      </a:lvl5pPr>
      <a:lvl6pPr marL="463550" algn="l" rtl="0" eaLnBrk="1" fontAlgn="base" hangingPunct="1">
        <a:spcBef>
          <a:spcPct val="0"/>
        </a:spcBef>
        <a:spcAft>
          <a:spcPct val="0"/>
        </a:spcAft>
        <a:defRPr sz="1200">
          <a:solidFill>
            <a:schemeClr val="tx1"/>
          </a:solidFill>
          <a:latin typeface="+mn-lt"/>
          <a:ea typeface="ＭＳ Ｐゴシック" pitchFamily="-111" charset="-128"/>
        </a:defRPr>
      </a:lvl6pPr>
      <a:lvl7pPr marL="920750" algn="l" rtl="0" eaLnBrk="1" fontAlgn="base" hangingPunct="1">
        <a:spcBef>
          <a:spcPct val="0"/>
        </a:spcBef>
        <a:spcAft>
          <a:spcPct val="0"/>
        </a:spcAft>
        <a:defRPr sz="1200">
          <a:solidFill>
            <a:schemeClr val="tx1"/>
          </a:solidFill>
          <a:latin typeface="+mn-lt"/>
          <a:ea typeface="ＭＳ Ｐゴシック" pitchFamily="-111" charset="-128"/>
        </a:defRPr>
      </a:lvl7pPr>
      <a:lvl8pPr marL="1377950" algn="l" rtl="0" eaLnBrk="1" fontAlgn="base" hangingPunct="1">
        <a:spcBef>
          <a:spcPct val="0"/>
        </a:spcBef>
        <a:spcAft>
          <a:spcPct val="0"/>
        </a:spcAft>
        <a:defRPr sz="1200">
          <a:solidFill>
            <a:schemeClr val="tx1"/>
          </a:solidFill>
          <a:latin typeface="+mn-lt"/>
          <a:ea typeface="ＭＳ Ｐゴシック" pitchFamily="-111" charset="-128"/>
        </a:defRPr>
      </a:lvl8pPr>
      <a:lvl9pPr marL="1835150" algn="l" rtl="0" eaLnBrk="1" fontAlgn="base" hangingPunct="1">
        <a:spcBef>
          <a:spcPct val="0"/>
        </a:spcBef>
        <a:spcAft>
          <a:spcPct val="0"/>
        </a:spcAft>
        <a:defRPr sz="12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0388" y="763588"/>
            <a:ext cx="8039100" cy="533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57218" y="1549401"/>
            <a:ext cx="8042275" cy="31384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544517" y="4819652"/>
            <a:ext cx="7121525" cy="2651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b="0">
                <a:latin typeface="Arial" pitchFamily="34" charset="0"/>
                <a:ea typeface="ＭＳ Ｐゴシック" pitchFamily="123" charset="-128"/>
                <a:cs typeface="+mn-cs"/>
              </a:defRPr>
            </a:lvl1pPr>
          </a:lstStyle>
          <a:p>
            <a:endParaRPr lang="en-US"/>
          </a:p>
        </p:txBody>
      </p:sp>
      <p:sp>
        <p:nvSpPr>
          <p:cNvPr id="1030" name="Rectangle 6"/>
          <p:cNvSpPr>
            <a:spLocks noGrp="1" noChangeArrowheads="1"/>
          </p:cNvSpPr>
          <p:nvPr>
            <p:ph type="sldNum" sz="quarter" idx="4"/>
          </p:nvPr>
        </p:nvSpPr>
        <p:spPr bwMode="auto">
          <a:xfrm>
            <a:off x="7740650" y="4819652"/>
            <a:ext cx="946150" cy="2651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A2749AB1-8F86-F14E-B518-A7EE559D84FB}" type="slidenum">
              <a:rPr lang="en-US" smtClean="0"/>
              <a:t>‹#›</a:t>
            </a:fld>
            <a:endParaRPr lang="en-US"/>
          </a:p>
        </p:txBody>
      </p:sp>
    </p:spTree>
    <p:extLst>
      <p:ext uri="{BB962C8B-B14F-4D97-AF65-F5344CB8AC3E}">
        <p14:creationId xmlns:p14="http://schemas.microsoft.com/office/powerpoint/2010/main" val="153469007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801" r:id="rId13"/>
    <p:sldLayoutId id="2147483802" r:id="rId14"/>
    <p:sldLayoutId id="2147483797" r:id="rId15"/>
    <p:sldLayoutId id="2147483798" r:id="rId16"/>
  </p:sldLayoutIdLst>
  <p:txStyles>
    <p:titleStyle>
      <a:lvl1pPr algn="l" rtl="0" eaLnBrk="1" fontAlgn="base" hangingPunct="1">
        <a:lnSpc>
          <a:spcPct val="95000"/>
        </a:lnSpc>
        <a:spcBef>
          <a:spcPct val="0"/>
        </a:spcBef>
        <a:spcAft>
          <a:spcPct val="0"/>
        </a:spcAft>
        <a:defRPr sz="1600" b="1">
          <a:solidFill>
            <a:schemeClr val="tx2"/>
          </a:solidFill>
          <a:latin typeface="+mj-lt"/>
          <a:ea typeface="ＭＳ Ｐゴシック" pitchFamily="123" charset="-128"/>
          <a:cs typeface="ＭＳ Ｐゴシック" charset="0"/>
        </a:defRPr>
      </a:lvl1pPr>
      <a:lvl2pPr algn="l" rtl="0" eaLnBrk="1" fontAlgn="base" hangingPunct="1">
        <a:lnSpc>
          <a:spcPct val="95000"/>
        </a:lnSpc>
        <a:spcBef>
          <a:spcPct val="0"/>
        </a:spcBef>
        <a:spcAft>
          <a:spcPct val="0"/>
        </a:spcAft>
        <a:defRPr sz="1600" b="1">
          <a:solidFill>
            <a:schemeClr val="tx2"/>
          </a:solidFill>
          <a:latin typeface="Arial" pitchFamily="-111" charset="0"/>
          <a:ea typeface="ＭＳ Ｐゴシック" pitchFamily="123" charset="-128"/>
          <a:cs typeface="ＭＳ Ｐゴシック" charset="0"/>
        </a:defRPr>
      </a:lvl2pPr>
      <a:lvl3pPr algn="l" rtl="0" eaLnBrk="1" fontAlgn="base" hangingPunct="1">
        <a:lnSpc>
          <a:spcPct val="95000"/>
        </a:lnSpc>
        <a:spcBef>
          <a:spcPct val="0"/>
        </a:spcBef>
        <a:spcAft>
          <a:spcPct val="0"/>
        </a:spcAft>
        <a:defRPr sz="1600" b="1">
          <a:solidFill>
            <a:schemeClr val="tx2"/>
          </a:solidFill>
          <a:latin typeface="Arial" pitchFamily="-111" charset="0"/>
          <a:ea typeface="ＭＳ Ｐゴシック" pitchFamily="123" charset="-128"/>
          <a:cs typeface="ＭＳ Ｐゴシック" charset="0"/>
        </a:defRPr>
      </a:lvl3pPr>
      <a:lvl4pPr algn="l" rtl="0" eaLnBrk="1" fontAlgn="base" hangingPunct="1">
        <a:lnSpc>
          <a:spcPct val="95000"/>
        </a:lnSpc>
        <a:spcBef>
          <a:spcPct val="0"/>
        </a:spcBef>
        <a:spcAft>
          <a:spcPct val="0"/>
        </a:spcAft>
        <a:defRPr sz="1600" b="1">
          <a:solidFill>
            <a:schemeClr val="tx2"/>
          </a:solidFill>
          <a:latin typeface="Arial" pitchFamily="-111" charset="0"/>
          <a:ea typeface="ＭＳ Ｐゴシック" pitchFamily="123" charset="-128"/>
          <a:cs typeface="ＭＳ Ｐゴシック" charset="0"/>
        </a:defRPr>
      </a:lvl4pPr>
      <a:lvl5pPr algn="l" rtl="0" eaLnBrk="1" fontAlgn="base" hangingPunct="1">
        <a:lnSpc>
          <a:spcPct val="95000"/>
        </a:lnSpc>
        <a:spcBef>
          <a:spcPct val="0"/>
        </a:spcBef>
        <a:spcAft>
          <a:spcPct val="0"/>
        </a:spcAft>
        <a:defRPr sz="1600" b="1">
          <a:solidFill>
            <a:schemeClr val="tx2"/>
          </a:solidFill>
          <a:latin typeface="Arial" pitchFamily="-111" charset="0"/>
          <a:ea typeface="ＭＳ Ｐゴシック" pitchFamily="123" charset="-128"/>
          <a:cs typeface="ＭＳ Ｐゴシック" charset="0"/>
        </a:defRPr>
      </a:lvl5pPr>
      <a:lvl6pPr marL="457200" algn="l" rtl="0" eaLnBrk="1" fontAlgn="base" hangingPunct="1">
        <a:lnSpc>
          <a:spcPct val="95000"/>
        </a:lnSpc>
        <a:spcBef>
          <a:spcPct val="0"/>
        </a:spcBef>
        <a:spcAft>
          <a:spcPct val="0"/>
        </a:spcAft>
        <a:defRPr sz="2000" b="1">
          <a:solidFill>
            <a:schemeClr val="tx2"/>
          </a:solidFill>
          <a:latin typeface="Arial" pitchFamily="-111" charset="0"/>
        </a:defRPr>
      </a:lvl6pPr>
      <a:lvl7pPr marL="914400" algn="l" rtl="0" eaLnBrk="1" fontAlgn="base" hangingPunct="1">
        <a:lnSpc>
          <a:spcPct val="95000"/>
        </a:lnSpc>
        <a:spcBef>
          <a:spcPct val="0"/>
        </a:spcBef>
        <a:spcAft>
          <a:spcPct val="0"/>
        </a:spcAft>
        <a:defRPr sz="2000" b="1">
          <a:solidFill>
            <a:schemeClr val="tx2"/>
          </a:solidFill>
          <a:latin typeface="Arial" pitchFamily="-111" charset="0"/>
        </a:defRPr>
      </a:lvl7pPr>
      <a:lvl8pPr marL="1371600" algn="l" rtl="0" eaLnBrk="1" fontAlgn="base" hangingPunct="1">
        <a:lnSpc>
          <a:spcPct val="95000"/>
        </a:lnSpc>
        <a:spcBef>
          <a:spcPct val="0"/>
        </a:spcBef>
        <a:spcAft>
          <a:spcPct val="0"/>
        </a:spcAft>
        <a:defRPr sz="2000" b="1">
          <a:solidFill>
            <a:schemeClr val="tx2"/>
          </a:solidFill>
          <a:latin typeface="Arial" pitchFamily="-111" charset="0"/>
        </a:defRPr>
      </a:lvl8pPr>
      <a:lvl9pPr marL="1828800" algn="l" rtl="0" eaLnBrk="1" fontAlgn="base" hangingPunct="1">
        <a:lnSpc>
          <a:spcPct val="95000"/>
        </a:lnSpc>
        <a:spcBef>
          <a:spcPct val="0"/>
        </a:spcBef>
        <a:spcAft>
          <a:spcPct val="0"/>
        </a:spcAft>
        <a:defRPr sz="2000" b="1">
          <a:solidFill>
            <a:schemeClr val="tx2"/>
          </a:solidFill>
          <a:latin typeface="Arial" pitchFamily="-111" charset="0"/>
        </a:defRPr>
      </a:lvl9pPr>
    </p:titleStyle>
    <p:bodyStyle>
      <a:lvl1pPr marL="182563" indent="-182563" algn="l" rtl="0" eaLnBrk="1" fontAlgn="base" hangingPunct="1">
        <a:spcBef>
          <a:spcPct val="0"/>
        </a:spcBef>
        <a:spcAft>
          <a:spcPct val="0"/>
        </a:spcAft>
        <a:buClr>
          <a:schemeClr val="bg2"/>
        </a:buClr>
        <a:buFont typeface="Arial" charset="0"/>
        <a:buChar char="•"/>
        <a:defRPr sz="1400">
          <a:solidFill>
            <a:schemeClr val="tx1"/>
          </a:solidFill>
          <a:latin typeface="+mn-lt"/>
          <a:ea typeface="ＭＳ Ｐゴシック" pitchFamily="123" charset="-128"/>
          <a:cs typeface="ＭＳ Ｐゴシック" charset="0"/>
        </a:defRPr>
      </a:lvl1pPr>
      <a:lvl2pPr marL="354013" indent="-182563" algn="l" rtl="0" eaLnBrk="1" fontAlgn="base" hangingPunct="1">
        <a:spcBef>
          <a:spcPct val="0"/>
        </a:spcBef>
        <a:spcAft>
          <a:spcPct val="0"/>
        </a:spcAft>
        <a:buClr>
          <a:schemeClr val="bg2"/>
        </a:buClr>
        <a:buFont typeface="Arial" charset="0"/>
        <a:buChar char="•"/>
        <a:defRPr sz="1200">
          <a:solidFill>
            <a:schemeClr val="tx1"/>
          </a:solidFill>
          <a:latin typeface="+mn-lt"/>
          <a:ea typeface="ＭＳ Ｐゴシック" pitchFamily="-111" charset="-128"/>
        </a:defRPr>
      </a:lvl2pPr>
      <a:lvl3pPr marL="538163" indent="-182563" algn="l" rtl="0" eaLnBrk="1" fontAlgn="base" hangingPunct="1">
        <a:spcBef>
          <a:spcPct val="0"/>
        </a:spcBef>
        <a:spcAft>
          <a:spcPct val="0"/>
        </a:spcAft>
        <a:buClr>
          <a:schemeClr val="bg2"/>
        </a:buClr>
        <a:buFont typeface="Arial" charset="0"/>
        <a:buChar char="•"/>
        <a:defRPr sz="1100">
          <a:solidFill>
            <a:schemeClr val="tx1"/>
          </a:solidFill>
          <a:latin typeface="+mn-lt"/>
          <a:ea typeface="ＭＳ Ｐゴシック" pitchFamily="-111" charset="-128"/>
        </a:defRPr>
      </a:lvl3pPr>
      <a:lvl4pPr marL="720725" indent="-182563" algn="l" rtl="0" eaLnBrk="1" fontAlgn="base" hangingPunct="1">
        <a:spcBef>
          <a:spcPct val="0"/>
        </a:spcBef>
        <a:spcAft>
          <a:spcPct val="0"/>
        </a:spcAft>
        <a:buClr>
          <a:schemeClr val="bg2"/>
        </a:buClr>
        <a:buFont typeface="Arial" charset="0"/>
        <a:buChar char="•"/>
        <a:defRPr sz="1000">
          <a:solidFill>
            <a:schemeClr val="tx1"/>
          </a:solidFill>
          <a:latin typeface="+mn-lt"/>
          <a:ea typeface="ＭＳ Ｐゴシック" pitchFamily="-111" charset="-128"/>
        </a:defRPr>
      </a:lvl4pPr>
      <a:lvl5pPr marL="892175" indent="-182563" algn="l" rtl="0" eaLnBrk="1" fontAlgn="base" hangingPunct="1">
        <a:spcBef>
          <a:spcPct val="0"/>
        </a:spcBef>
        <a:spcAft>
          <a:spcPct val="0"/>
        </a:spcAft>
        <a:buClr>
          <a:schemeClr val="bg2"/>
        </a:buClr>
        <a:buFont typeface="Arial" charset="0"/>
        <a:buChar char="•"/>
        <a:defRPr sz="1000">
          <a:solidFill>
            <a:schemeClr val="tx1"/>
          </a:solidFill>
          <a:latin typeface="+mn-lt"/>
          <a:ea typeface="ＭＳ Ｐゴシック" pitchFamily="-111" charset="-128"/>
        </a:defRPr>
      </a:lvl5pPr>
      <a:lvl6pPr marL="463550" algn="l" rtl="0" eaLnBrk="1" fontAlgn="base" hangingPunct="1">
        <a:spcBef>
          <a:spcPct val="0"/>
        </a:spcBef>
        <a:spcAft>
          <a:spcPct val="0"/>
        </a:spcAft>
        <a:defRPr sz="1200">
          <a:solidFill>
            <a:schemeClr val="tx1"/>
          </a:solidFill>
          <a:latin typeface="+mn-lt"/>
          <a:ea typeface="ＭＳ Ｐゴシック" pitchFamily="-111" charset="-128"/>
        </a:defRPr>
      </a:lvl6pPr>
      <a:lvl7pPr marL="920750" algn="l" rtl="0" eaLnBrk="1" fontAlgn="base" hangingPunct="1">
        <a:spcBef>
          <a:spcPct val="0"/>
        </a:spcBef>
        <a:spcAft>
          <a:spcPct val="0"/>
        </a:spcAft>
        <a:defRPr sz="1200">
          <a:solidFill>
            <a:schemeClr val="tx1"/>
          </a:solidFill>
          <a:latin typeface="+mn-lt"/>
          <a:ea typeface="ＭＳ Ｐゴシック" pitchFamily="-111" charset="-128"/>
        </a:defRPr>
      </a:lvl7pPr>
      <a:lvl8pPr marL="1377950" algn="l" rtl="0" eaLnBrk="1" fontAlgn="base" hangingPunct="1">
        <a:spcBef>
          <a:spcPct val="0"/>
        </a:spcBef>
        <a:spcAft>
          <a:spcPct val="0"/>
        </a:spcAft>
        <a:defRPr sz="1200">
          <a:solidFill>
            <a:schemeClr val="tx1"/>
          </a:solidFill>
          <a:latin typeface="+mn-lt"/>
          <a:ea typeface="ＭＳ Ｐゴシック" pitchFamily="-111" charset="-128"/>
        </a:defRPr>
      </a:lvl8pPr>
      <a:lvl9pPr marL="1835150" algn="l" rtl="0" eaLnBrk="1" fontAlgn="base" hangingPunct="1">
        <a:spcBef>
          <a:spcPct val="0"/>
        </a:spcBef>
        <a:spcAft>
          <a:spcPct val="0"/>
        </a:spcAft>
        <a:defRPr sz="12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60388" y="763588"/>
            <a:ext cx="8039100" cy="533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57218" y="1549401"/>
            <a:ext cx="8042275" cy="313848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544517" y="4819652"/>
            <a:ext cx="7121525" cy="2651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900" b="0">
                <a:latin typeface="Arial" pitchFamily="34" charset="0"/>
                <a:ea typeface="ＭＳ Ｐゴシック" pitchFamily="123" charset="-128"/>
                <a:cs typeface="+mn-cs"/>
              </a:defRPr>
            </a:lvl1pPr>
          </a:lstStyle>
          <a:p>
            <a:endParaRPr lang="en-US"/>
          </a:p>
        </p:txBody>
      </p:sp>
      <p:sp>
        <p:nvSpPr>
          <p:cNvPr id="1030" name="Rectangle 6"/>
          <p:cNvSpPr>
            <a:spLocks noGrp="1" noChangeArrowheads="1"/>
          </p:cNvSpPr>
          <p:nvPr>
            <p:ph type="sldNum" sz="quarter" idx="4"/>
          </p:nvPr>
        </p:nvSpPr>
        <p:spPr bwMode="auto">
          <a:xfrm>
            <a:off x="7740650" y="4819652"/>
            <a:ext cx="946150" cy="2651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A2749AB1-8F86-F14E-B518-A7EE559D84FB}" type="slidenum">
              <a:rPr lang="en-US" smtClean="0"/>
              <a:t>‹#›</a:t>
            </a:fld>
            <a:endParaRPr lang="en-US"/>
          </a:p>
        </p:txBody>
      </p:sp>
    </p:spTree>
    <p:extLst>
      <p:ext uri="{BB962C8B-B14F-4D97-AF65-F5344CB8AC3E}">
        <p14:creationId xmlns:p14="http://schemas.microsoft.com/office/powerpoint/2010/main" val="2364704782"/>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Lst>
  <p:txStyles>
    <p:titleStyle>
      <a:lvl1pPr algn="l" rtl="0" eaLnBrk="1" fontAlgn="base" hangingPunct="1">
        <a:lnSpc>
          <a:spcPct val="95000"/>
        </a:lnSpc>
        <a:spcBef>
          <a:spcPct val="0"/>
        </a:spcBef>
        <a:spcAft>
          <a:spcPct val="0"/>
        </a:spcAft>
        <a:defRPr sz="1600" b="1">
          <a:solidFill>
            <a:schemeClr val="tx2"/>
          </a:solidFill>
          <a:latin typeface="+mj-lt"/>
          <a:ea typeface="ＭＳ Ｐゴシック" pitchFamily="123" charset="-128"/>
          <a:cs typeface="ＭＳ Ｐゴシック" charset="0"/>
        </a:defRPr>
      </a:lvl1pPr>
      <a:lvl2pPr algn="l" rtl="0" eaLnBrk="1" fontAlgn="base" hangingPunct="1">
        <a:lnSpc>
          <a:spcPct val="95000"/>
        </a:lnSpc>
        <a:spcBef>
          <a:spcPct val="0"/>
        </a:spcBef>
        <a:spcAft>
          <a:spcPct val="0"/>
        </a:spcAft>
        <a:defRPr sz="1600" b="1">
          <a:solidFill>
            <a:schemeClr val="tx2"/>
          </a:solidFill>
          <a:latin typeface="Arial" pitchFamily="-111" charset="0"/>
          <a:ea typeface="ＭＳ Ｐゴシック" pitchFamily="123" charset="-128"/>
          <a:cs typeface="ＭＳ Ｐゴシック" charset="0"/>
        </a:defRPr>
      </a:lvl2pPr>
      <a:lvl3pPr algn="l" rtl="0" eaLnBrk="1" fontAlgn="base" hangingPunct="1">
        <a:lnSpc>
          <a:spcPct val="95000"/>
        </a:lnSpc>
        <a:spcBef>
          <a:spcPct val="0"/>
        </a:spcBef>
        <a:spcAft>
          <a:spcPct val="0"/>
        </a:spcAft>
        <a:defRPr sz="1600" b="1">
          <a:solidFill>
            <a:schemeClr val="tx2"/>
          </a:solidFill>
          <a:latin typeface="Arial" pitchFamily="-111" charset="0"/>
          <a:ea typeface="ＭＳ Ｐゴシック" pitchFamily="123" charset="-128"/>
          <a:cs typeface="ＭＳ Ｐゴシック" charset="0"/>
        </a:defRPr>
      </a:lvl3pPr>
      <a:lvl4pPr algn="l" rtl="0" eaLnBrk="1" fontAlgn="base" hangingPunct="1">
        <a:lnSpc>
          <a:spcPct val="95000"/>
        </a:lnSpc>
        <a:spcBef>
          <a:spcPct val="0"/>
        </a:spcBef>
        <a:spcAft>
          <a:spcPct val="0"/>
        </a:spcAft>
        <a:defRPr sz="1600" b="1">
          <a:solidFill>
            <a:schemeClr val="tx2"/>
          </a:solidFill>
          <a:latin typeface="Arial" pitchFamily="-111" charset="0"/>
          <a:ea typeface="ＭＳ Ｐゴシック" pitchFamily="123" charset="-128"/>
          <a:cs typeface="ＭＳ Ｐゴシック" charset="0"/>
        </a:defRPr>
      </a:lvl4pPr>
      <a:lvl5pPr algn="l" rtl="0" eaLnBrk="1" fontAlgn="base" hangingPunct="1">
        <a:lnSpc>
          <a:spcPct val="95000"/>
        </a:lnSpc>
        <a:spcBef>
          <a:spcPct val="0"/>
        </a:spcBef>
        <a:spcAft>
          <a:spcPct val="0"/>
        </a:spcAft>
        <a:defRPr sz="1600" b="1">
          <a:solidFill>
            <a:schemeClr val="tx2"/>
          </a:solidFill>
          <a:latin typeface="Arial" pitchFamily="-111" charset="0"/>
          <a:ea typeface="ＭＳ Ｐゴシック" pitchFamily="123" charset="-128"/>
          <a:cs typeface="ＭＳ Ｐゴシック" charset="0"/>
        </a:defRPr>
      </a:lvl5pPr>
      <a:lvl6pPr marL="457200" algn="l" rtl="0" eaLnBrk="1" fontAlgn="base" hangingPunct="1">
        <a:lnSpc>
          <a:spcPct val="95000"/>
        </a:lnSpc>
        <a:spcBef>
          <a:spcPct val="0"/>
        </a:spcBef>
        <a:spcAft>
          <a:spcPct val="0"/>
        </a:spcAft>
        <a:defRPr sz="2000" b="1">
          <a:solidFill>
            <a:schemeClr val="tx2"/>
          </a:solidFill>
          <a:latin typeface="Arial" pitchFamily="-111" charset="0"/>
        </a:defRPr>
      </a:lvl6pPr>
      <a:lvl7pPr marL="914400" algn="l" rtl="0" eaLnBrk="1" fontAlgn="base" hangingPunct="1">
        <a:lnSpc>
          <a:spcPct val="95000"/>
        </a:lnSpc>
        <a:spcBef>
          <a:spcPct val="0"/>
        </a:spcBef>
        <a:spcAft>
          <a:spcPct val="0"/>
        </a:spcAft>
        <a:defRPr sz="2000" b="1">
          <a:solidFill>
            <a:schemeClr val="tx2"/>
          </a:solidFill>
          <a:latin typeface="Arial" pitchFamily="-111" charset="0"/>
        </a:defRPr>
      </a:lvl7pPr>
      <a:lvl8pPr marL="1371600" algn="l" rtl="0" eaLnBrk="1" fontAlgn="base" hangingPunct="1">
        <a:lnSpc>
          <a:spcPct val="95000"/>
        </a:lnSpc>
        <a:spcBef>
          <a:spcPct val="0"/>
        </a:spcBef>
        <a:spcAft>
          <a:spcPct val="0"/>
        </a:spcAft>
        <a:defRPr sz="2000" b="1">
          <a:solidFill>
            <a:schemeClr val="tx2"/>
          </a:solidFill>
          <a:latin typeface="Arial" pitchFamily="-111" charset="0"/>
        </a:defRPr>
      </a:lvl8pPr>
      <a:lvl9pPr marL="1828800" algn="l" rtl="0" eaLnBrk="1" fontAlgn="base" hangingPunct="1">
        <a:lnSpc>
          <a:spcPct val="95000"/>
        </a:lnSpc>
        <a:spcBef>
          <a:spcPct val="0"/>
        </a:spcBef>
        <a:spcAft>
          <a:spcPct val="0"/>
        </a:spcAft>
        <a:defRPr sz="2000" b="1">
          <a:solidFill>
            <a:schemeClr val="tx2"/>
          </a:solidFill>
          <a:latin typeface="Arial" pitchFamily="-111" charset="0"/>
        </a:defRPr>
      </a:lvl9pPr>
    </p:titleStyle>
    <p:bodyStyle>
      <a:lvl1pPr marL="182563" indent="-182563" algn="l" rtl="0" eaLnBrk="1" fontAlgn="base" hangingPunct="1">
        <a:spcBef>
          <a:spcPct val="0"/>
        </a:spcBef>
        <a:spcAft>
          <a:spcPct val="0"/>
        </a:spcAft>
        <a:buClr>
          <a:schemeClr val="bg2"/>
        </a:buClr>
        <a:buFont typeface="Arial" charset="0"/>
        <a:buChar char="•"/>
        <a:defRPr sz="1400">
          <a:solidFill>
            <a:schemeClr val="tx1"/>
          </a:solidFill>
          <a:latin typeface="+mn-lt"/>
          <a:ea typeface="ＭＳ Ｐゴシック" pitchFamily="123" charset="-128"/>
          <a:cs typeface="ＭＳ Ｐゴシック" charset="0"/>
        </a:defRPr>
      </a:lvl1pPr>
      <a:lvl2pPr marL="354013" indent="-182563" algn="l" rtl="0" eaLnBrk="1" fontAlgn="base" hangingPunct="1">
        <a:spcBef>
          <a:spcPct val="0"/>
        </a:spcBef>
        <a:spcAft>
          <a:spcPct val="0"/>
        </a:spcAft>
        <a:buClr>
          <a:schemeClr val="bg2"/>
        </a:buClr>
        <a:buFont typeface="Arial" charset="0"/>
        <a:buChar char="•"/>
        <a:defRPr sz="1200">
          <a:solidFill>
            <a:schemeClr val="tx1"/>
          </a:solidFill>
          <a:latin typeface="+mn-lt"/>
          <a:ea typeface="ＭＳ Ｐゴシック" pitchFamily="-111" charset="-128"/>
        </a:defRPr>
      </a:lvl2pPr>
      <a:lvl3pPr marL="538163" indent="-182563" algn="l" rtl="0" eaLnBrk="1" fontAlgn="base" hangingPunct="1">
        <a:spcBef>
          <a:spcPct val="0"/>
        </a:spcBef>
        <a:spcAft>
          <a:spcPct val="0"/>
        </a:spcAft>
        <a:buClr>
          <a:schemeClr val="bg2"/>
        </a:buClr>
        <a:buFont typeface="Arial" charset="0"/>
        <a:buChar char="•"/>
        <a:defRPr sz="1100">
          <a:solidFill>
            <a:schemeClr val="tx1"/>
          </a:solidFill>
          <a:latin typeface="+mn-lt"/>
          <a:ea typeface="ＭＳ Ｐゴシック" pitchFamily="-111" charset="-128"/>
        </a:defRPr>
      </a:lvl3pPr>
      <a:lvl4pPr marL="720725" indent="-182563" algn="l" rtl="0" eaLnBrk="1" fontAlgn="base" hangingPunct="1">
        <a:spcBef>
          <a:spcPct val="0"/>
        </a:spcBef>
        <a:spcAft>
          <a:spcPct val="0"/>
        </a:spcAft>
        <a:buClr>
          <a:schemeClr val="bg2"/>
        </a:buClr>
        <a:buFont typeface="Arial" charset="0"/>
        <a:buChar char="•"/>
        <a:defRPr sz="1000">
          <a:solidFill>
            <a:schemeClr val="tx1"/>
          </a:solidFill>
          <a:latin typeface="+mn-lt"/>
          <a:ea typeface="ＭＳ Ｐゴシック" pitchFamily="-111" charset="-128"/>
        </a:defRPr>
      </a:lvl4pPr>
      <a:lvl5pPr marL="892175" indent="-182563" algn="l" rtl="0" eaLnBrk="1" fontAlgn="base" hangingPunct="1">
        <a:spcBef>
          <a:spcPct val="0"/>
        </a:spcBef>
        <a:spcAft>
          <a:spcPct val="0"/>
        </a:spcAft>
        <a:buClr>
          <a:schemeClr val="bg2"/>
        </a:buClr>
        <a:buFont typeface="Arial" charset="0"/>
        <a:buChar char="•"/>
        <a:defRPr sz="1000">
          <a:solidFill>
            <a:schemeClr val="tx1"/>
          </a:solidFill>
          <a:latin typeface="+mn-lt"/>
          <a:ea typeface="ＭＳ Ｐゴシック" pitchFamily="-111" charset="-128"/>
        </a:defRPr>
      </a:lvl5pPr>
      <a:lvl6pPr marL="463550" algn="l" rtl="0" eaLnBrk="1" fontAlgn="base" hangingPunct="1">
        <a:spcBef>
          <a:spcPct val="0"/>
        </a:spcBef>
        <a:spcAft>
          <a:spcPct val="0"/>
        </a:spcAft>
        <a:defRPr sz="1200">
          <a:solidFill>
            <a:schemeClr val="tx1"/>
          </a:solidFill>
          <a:latin typeface="+mn-lt"/>
          <a:ea typeface="ＭＳ Ｐゴシック" pitchFamily="-111" charset="-128"/>
        </a:defRPr>
      </a:lvl6pPr>
      <a:lvl7pPr marL="920750" algn="l" rtl="0" eaLnBrk="1" fontAlgn="base" hangingPunct="1">
        <a:spcBef>
          <a:spcPct val="0"/>
        </a:spcBef>
        <a:spcAft>
          <a:spcPct val="0"/>
        </a:spcAft>
        <a:defRPr sz="1200">
          <a:solidFill>
            <a:schemeClr val="tx1"/>
          </a:solidFill>
          <a:latin typeface="+mn-lt"/>
          <a:ea typeface="ＭＳ Ｐゴシック" pitchFamily="-111" charset="-128"/>
        </a:defRPr>
      </a:lvl7pPr>
      <a:lvl8pPr marL="1377950" algn="l" rtl="0" eaLnBrk="1" fontAlgn="base" hangingPunct="1">
        <a:spcBef>
          <a:spcPct val="0"/>
        </a:spcBef>
        <a:spcAft>
          <a:spcPct val="0"/>
        </a:spcAft>
        <a:defRPr sz="1200">
          <a:solidFill>
            <a:schemeClr val="tx1"/>
          </a:solidFill>
          <a:latin typeface="+mn-lt"/>
          <a:ea typeface="ＭＳ Ｐゴシック" pitchFamily="-111" charset="-128"/>
        </a:defRPr>
      </a:lvl8pPr>
      <a:lvl9pPr marL="1835150" algn="l" rtl="0" eaLnBrk="1" fontAlgn="base" hangingPunct="1">
        <a:spcBef>
          <a:spcPct val="0"/>
        </a:spcBef>
        <a:spcAft>
          <a:spcPct val="0"/>
        </a:spcAft>
        <a:defRPr sz="12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21"/>
            <a:ext cx="7886700" cy="32635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1A2999B1-8ED0-7405-A6CA-494BFF316019}"/>
              </a:ext>
            </a:extLst>
          </p:cNvPr>
          <p:cNvSpPr>
            <a:spLocks noGrp="1"/>
          </p:cNvSpPr>
          <p:nvPr>
            <p:ph type="ftr" sz="quarter" idx="3"/>
          </p:nvPr>
        </p:nvSpPr>
        <p:spPr>
          <a:xfrm>
            <a:off x="250824" y="4863730"/>
            <a:ext cx="4321175" cy="123112"/>
          </a:xfrm>
          <a:prstGeom prst="rect">
            <a:avLst/>
          </a:prstGeom>
        </p:spPr>
        <p:txBody>
          <a:bodyPr vert="horz" wrap="square" lIns="0" tIns="0" rIns="0" bIns="0" rtlCol="0" anchor="t" anchorCtr="0">
            <a:spAutoFit/>
          </a:bodyPr>
          <a:lstStyle>
            <a:lvl1pPr algn="l">
              <a:defRPr sz="800">
                <a:solidFill>
                  <a:schemeClr val="tx1"/>
                </a:solidFill>
              </a:defRPr>
            </a:lvl1pPr>
          </a:lstStyle>
          <a:p>
            <a:endParaRPr lang="en-US"/>
          </a:p>
        </p:txBody>
      </p:sp>
      <p:sp>
        <p:nvSpPr>
          <p:cNvPr id="8" name="Slide Number Placeholder 5">
            <a:extLst>
              <a:ext uri="{FF2B5EF4-FFF2-40B4-BE49-F238E27FC236}">
                <a16:creationId xmlns:a16="http://schemas.microsoft.com/office/drawing/2014/main" id="{EB44ECAD-2C82-76C2-B9B9-82F0412E9044}"/>
              </a:ext>
            </a:extLst>
          </p:cNvPr>
          <p:cNvSpPr>
            <a:spLocks noGrp="1"/>
          </p:cNvSpPr>
          <p:nvPr>
            <p:ph type="sldNum" sz="quarter" idx="4"/>
          </p:nvPr>
        </p:nvSpPr>
        <p:spPr>
          <a:xfrm>
            <a:off x="6835775" y="4863729"/>
            <a:ext cx="2057400" cy="123111"/>
          </a:xfrm>
          <a:prstGeom prst="rect">
            <a:avLst/>
          </a:prstGeom>
        </p:spPr>
        <p:txBody>
          <a:bodyPr vert="horz" lIns="0" tIns="0" rIns="0" bIns="0" rtlCol="0" anchor="t" anchorCtr="0">
            <a:spAutoFit/>
          </a:bodyPr>
          <a:lstStyle>
            <a:lvl1pPr algn="r">
              <a:defRPr sz="800">
                <a:solidFill>
                  <a:schemeClr val="tx1"/>
                </a:solidFill>
              </a:defRPr>
            </a:lvl1pPr>
          </a:lstStyle>
          <a:p>
            <a:fld id="{A2749AB1-8F86-F14E-B518-A7EE559D84FB}" type="slidenum">
              <a:rPr lang="en-US" smtClean="0"/>
              <a:t>‹#›</a:t>
            </a:fld>
            <a:endParaRPr lang="en-US"/>
          </a:p>
        </p:txBody>
      </p:sp>
    </p:spTree>
    <p:extLst>
      <p:ext uri="{BB962C8B-B14F-4D97-AF65-F5344CB8AC3E}">
        <p14:creationId xmlns:p14="http://schemas.microsoft.com/office/powerpoint/2010/main" val="65253552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69" r:id="rId32"/>
    <p:sldLayoutId id="2147483870" r:id="rId33"/>
    <p:sldLayoutId id="2147483871" r:id="rId34"/>
  </p:sldLayoutIdLst>
  <p:txStyles>
    <p:titleStyle>
      <a:lvl1pPr algn="l" defTabSz="685577" rtl="0" eaLnBrk="1" latinLnBrk="0" hangingPunct="1">
        <a:lnSpc>
          <a:spcPct val="90000"/>
        </a:lnSpc>
        <a:spcBef>
          <a:spcPct val="0"/>
        </a:spcBef>
        <a:buNone/>
        <a:defRPr sz="1874" kern="1200">
          <a:solidFill>
            <a:schemeClr val="tx1"/>
          </a:solidFill>
          <a:latin typeface="+mj-lt"/>
          <a:ea typeface="+mj-ea"/>
          <a:cs typeface="+mj-cs"/>
        </a:defRPr>
      </a:lvl1pPr>
    </p:titleStyle>
    <p:bodyStyle>
      <a:lvl1pPr marL="171395" indent="-171395" algn="l" defTabSz="685577" rtl="0" eaLnBrk="1" latinLnBrk="0" hangingPunct="1">
        <a:lnSpc>
          <a:spcPct val="90000"/>
        </a:lnSpc>
        <a:spcBef>
          <a:spcPts val="750"/>
        </a:spcBef>
        <a:buFont typeface="Arial" panose="020B0604020202020204" pitchFamily="34" charset="0"/>
        <a:buChar char="•"/>
        <a:defRPr sz="1350" kern="1200">
          <a:solidFill>
            <a:schemeClr val="tx1"/>
          </a:solidFill>
          <a:latin typeface="+mn-lt"/>
          <a:ea typeface="+mn-ea"/>
          <a:cs typeface="+mn-cs"/>
        </a:defRPr>
      </a:lvl1pPr>
      <a:lvl2pPr marL="514184"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856972"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199760"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548"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337"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125"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0913"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704" indent="-171395" algn="l" defTabSz="6855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577" rtl="0" eaLnBrk="1" latinLnBrk="0" hangingPunct="1">
        <a:defRPr sz="1350" kern="1200">
          <a:solidFill>
            <a:schemeClr val="tx1"/>
          </a:solidFill>
          <a:latin typeface="+mn-lt"/>
          <a:ea typeface="+mn-ea"/>
          <a:cs typeface="+mn-cs"/>
        </a:defRPr>
      </a:lvl1pPr>
      <a:lvl2pPr marL="342788" algn="l" defTabSz="685577" rtl="0" eaLnBrk="1" latinLnBrk="0" hangingPunct="1">
        <a:defRPr sz="1350" kern="1200">
          <a:solidFill>
            <a:schemeClr val="tx1"/>
          </a:solidFill>
          <a:latin typeface="+mn-lt"/>
          <a:ea typeface="+mn-ea"/>
          <a:cs typeface="+mn-cs"/>
        </a:defRPr>
      </a:lvl2pPr>
      <a:lvl3pPr marL="685577" algn="l" defTabSz="685577" rtl="0" eaLnBrk="1" latinLnBrk="0" hangingPunct="1">
        <a:defRPr sz="1350" kern="1200">
          <a:solidFill>
            <a:schemeClr val="tx1"/>
          </a:solidFill>
          <a:latin typeface="+mn-lt"/>
          <a:ea typeface="+mn-ea"/>
          <a:cs typeface="+mn-cs"/>
        </a:defRPr>
      </a:lvl3pPr>
      <a:lvl4pPr marL="1028366" algn="l" defTabSz="685577" rtl="0" eaLnBrk="1" latinLnBrk="0" hangingPunct="1">
        <a:defRPr sz="1350" kern="1200">
          <a:solidFill>
            <a:schemeClr val="tx1"/>
          </a:solidFill>
          <a:latin typeface="+mn-lt"/>
          <a:ea typeface="+mn-ea"/>
          <a:cs typeface="+mn-cs"/>
        </a:defRPr>
      </a:lvl4pPr>
      <a:lvl5pPr marL="1371155" algn="l" defTabSz="685577" rtl="0" eaLnBrk="1" latinLnBrk="0" hangingPunct="1">
        <a:defRPr sz="1350" kern="1200">
          <a:solidFill>
            <a:schemeClr val="tx1"/>
          </a:solidFill>
          <a:latin typeface="+mn-lt"/>
          <a:ea typeface="+mn-ea"/>
          <a:cs typeface="+mn-cs"/>
        </a:defRPr>
      </a:lvl5pPr>
      <a:lvl6pPr marL="1713944" algn="l" defTabSz="685577" rtl="0" eaLnBrk="1" latinLnBrk="0" hangingPunct="1">
        <a:defRPr sz="1350" kern="1200">
          <a:solidFill>
            <a:schemeClr val="tx1"/>
          </a:solidFill>
          <a:latin typeface="+mn-lt"/>
          <a:ea typeface="+mn-ea"/>
          <a:cs typeface="+mn-cs"/>
        </a:defRPr>
      </a:lvl6pPr>
      <a:lvl7pPr marL="2056732" algn="l" defTabSz="685577" rtl="0" eaLnBrk="1" latinLnBrk="0" hangingPunct="1">
        <a:defRPr sz="1350" kern="1200">
          <a:solidFill>
            <a:schemeClr val="tx1"/>
          </a:solidFill>
          <a:latin typeface="+mn-lt"/>
          <a:ea typeface="+mn-ea"/>
          <a:cs typeface="+mn-cs"/>
        </a:defRPr>
      </a:lvl7pPr>
      <a:lvl8pPr marL="2399520" algn="l" defTabSz="685577" rtl="0" eaLnBrk="1" latinLnBrk="0" hangingPunct="1">
        <a:defRPr sz="1350" kern="1200">
          <a:solidFill>
            <a:schemeClr val="tx1"/>
          </a:solidFill>
          <a:latin typeface="+mn-lt"/>
          <a:ea typeface="+mn-ea"/>
          <a:cs typeface="+mn-cs"/>
        </a:defRPr>
      </a:lvl8pPr>
      <a:lvl9pPr marL="2742308" algn="l" defTabSz="68557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967">
          <p15:clr>
            <a:srgbClr val="F26B43"/>
          </p15:clr>
        </p15:guide>
        <p15:guide id="2" pos="2880">
          <p15:clr>
            <a:srgbClr val="F26B43"/>
          </p15:clr>
        </p15:guide>
        <p15:guide id="3" pos="158">
          <p15:clr>
            <a:srgbClr val="F26B43"/>
          </p15:clr>
        </p15:guide>
        <p15:guide id="4" orient="horz" pos="166">
          <p15:clr>
            <a:srgbClr val="F26B43"/>
          </p15:clr>
        </p15:guide>
        <p15:guide id="5" orient="horz" pos="1625">
          <p15:clr>
            <a:srgbClr val="F26B43"/>
          </p15:clr>
        </p15:guide>
        <p15:guide id="6" pos="5602">
          <p15:clr>
            <a:srgbClr val="F26B43"/>
          </p15:clr>
        </p15:guide>
        <p15:guide id="7" orient="horz" pos="402">
          <p15:clr>
            <a:srgbClr val="F26B43"/>
          </p15:clr>
        </p15:guide>
        <p15:guide id="8" orient="horz" pos="710">
          <p15:clr>
            <a:srgbClr val="F26B43"/>
          </p15:clr>
        </p15:guide>
        <p15:guide id="9" orient="horz"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49EBA-D225-C474-8632-171EA3DAB608}"/>
              </a:ext>
            </a:extLst>
          </p:cNvPr>
          <p:cNvSpPr>
            <a:spLocks noGrp="1"/>
          </p:cNvSpPr>
          <p:nvPr>
            <p:ph type="ctrTitle"/>
          </p:nvPr>
        </p:nvSpPr>
        <p:spPr/>
        <p:txBody>
          <a:bodyPr/>
          <a:lstStyle/>
          <a:p>
            <a:r>
              <a:rPr lang="en-GB"/>
              <a:t>HAYS ORG CHART</a:t>
            </a:r>
          </a:p>
        </p:txBody>
      </p:sp>
    </p:spTree>
    <p:extLst>
      <p:ext uri="{BB962C8B-B14F-4D97-AF65-F5344CB8AC3E}">
        <p14:creationId xmlns:p14="http://schemas.microsoft.com/office/powerpoint/2010/main" val="422326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93DA-C33B-41DC-9EF6-3437E4AB56AB}"/>
              </a:ext>
            </a:extLst>
          </p:cNvPr>
          <p:cNvSpPr>
            <a:spLocks noGrp="1"/>
          </p:cNvSpPr>
          <p:nvPr>
            <p:ph type="title"/>
          </p:nvPr>
        </p:nvSpPr>
        <p:spPr>
          <a:ln>
            <a:noFill/>
          </a:ln>
        </p:spPr>
        <p:txBody>
          <a:bodyPr anchor="t">
            <a:noAutofit/>
          </a:bodyPr>
          <a:lstStyle/>
          <a:p>
            <a:r>
              <a:rPr lang="en-GB"/>
              <a:t>THE TEAM</a:t>
            </a:r>
            <a:br>
              <a:rPr lang="en-GB"/>
            </a:br>
            <a:r>
              <a:rPr lang="en-GB">
                <a:solidFill>
                  <a:schemeClr val="accent1"/>
                </a:solidFill>
              </a:rPr>
              <a:t>ONSITE</a:t>
            </a:r>
          </a:p>
        </p:txBody>
      </p:sp>
      <p:sp>
        <p:nvSpPr>
          <p:cNvPr id="8" name="Rectangle 7">
            <a:extLst>
              <a:ext uri="{FF2B5EF4-FFF2-40B4-BE49-F238E27FC236}">
                <a16:creationId xmlns:a16="http://schemas.microsoft.com/office/drawing/2014/main" id="{03F4CCBD-7CC9-56D6-760B-F0EF2E955817}"/>
              </a:ext>
            </a:extLst>
          </p:cNvPr>
          <p:cNvSpPr/>
          <p:nvPr/>
        </p:nvSpPr>
        <p:spPr>
          <a:xfrm>
            <a:off x="3901414" y="2233319"/>
            <a:ext cx="1341172" cy="540002"/>
          </a:xfrm>
          <a:prstGeom prst="rect">
            <a:avLst/>
          </a:prstGeom>
          <a:solidFill>
            <a:schemeClr val="bg2"/>
          </a:solidFill>
          <a:ln w="12700">
            <a:solidFill>
              <a:schemeClr val="tx2"/>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a:solidFill>
                  <a:schemeClr val="tx1"/>
                </a:solidFill>
              </a:rPr>
              <a:t>Lisa Markham</a:t>
            </a:r>
          </a:p>
          <a:p>
            <a:pPr algn="ctr" eaLnBrk="1" hangingPunct="1">
              <a:defRPr/>
            </a:pPr>
            <a:r>
              <a:rPr lang="en-US" sz="750">
                <a:solidFill>
                  <a:schemeClr val="tx1"/>
                </a:solidFill>
              </a:rPr>
              <a:t>Associate Director</a:t>
            </a:r>
          </a:p>
        </p:txBody>
      </p:sp>
      <p:sp>
        <p:nvSpPr>
          <p:cNvPr id="9" name="Rectangle 8">
            <a:extLst>
              <a:ext uri="{FF2B5EF4-FFF2-40B4-BE49-F238E27FC236}">
                <a16:creationId xmlns:a16="http://schemas.microsoft.com/office/drawing/2014/main" id="{25E5DA36-F883-A9D4-AC78-8C08F4E97E84}"/>
              </a:ext>
            </a:extLst>
          </p:cNvPr>
          <p:cNvSpPr/>
          <p:nvPr/>
        </p:nvSpPr>
        <p:spPr>
          <a:xfrm>
            <a:off x="2387872" y="3603271"/>
            <a:ext cx="1341172" cy="540000"/>
          </a:xfrm>
          <a:prstGeom prst="rect">
            <a:avLst/>
          </a:prstGeom>
          <a:solidFill>
            <a:schemeClr val="bg2"/>
          </a:solidFill>
          <a:ln w="12700">
            <a:solidFill>
              <a:schemeClr val="tx2"/>
            </a:solidFill>
          </a:ln>
        </p:spPr>
        <p:style>
          <a:lnRef idx="2">
            <a:schemeClr val="accent5"/>
          </a:lnRef>
          <a:fillRef idx="1">
            <a:schemeClr val="lt1"/>
          </a:fillRef>
          <a:effectRef idx="0">
            <a:schemeClr val="accent5"/>
          </a:effectRef>
          <a:fontRef idx="minor">
            <a:schemeClr val="dk1"/>
          </a:fontRef>
        </p:style>
        <p:txBody>
          <a:bodyPr lIns="91440" tIns="45720" rIns="91440" bIns="45720" anchor="ctr"/>
          <a:lstStyle/>
          <a:p>
            <a:pPr algn="ctr" eaLnBrk="1" hangingPunct="1">
              <a:defRPr/>
            </a:pPr>
            <a:r>
              <a:rPr lang="en-US" sz="750" b="1">
                <a:solidFill>
                  <a:schemeClr val="tx1"/>
                </a:solidFill>
              </a:rPr>
              <a:t>Eva Prochadzkova</a:t>
            </a:r>
          </a:p>
          <a:p>
            <a:pPr algn="ctr" eaLnBrk="1" hangingPunct="1">
              <a:defRPr/>
            </a:pPr>
            <a:r>
              <a:rPr lang="en-US" sz="750">
                <a:solidFill>
                  <a:schemeClr val="tx1"/>
                </a:solidFill>
              </a:rPr>
              <a:t>Principle Rec. Partner</a:t>
            </a:r>
          </a:p>
          <a:p>
            <a:pPr algn="ctr" eaLnBrk="1" hangingPunct="1">
              <a:defRPr/>
            </a:pPr>
            <a:r>
              <a:rPr lang="en-US" sz="700">
                <a:solidFill>
                  <a:schemeClr val="tx1"/>
                </a:solidFill>
              </a:rPr>
              <a:t>Financial Services; BMW IE &amp; BMW UK</a:t>
            </a:r>
            <a:endParaRPr lang="en-US" sz="700">
              <a:solidFill>
                <a:schemeClr val="tx1"/>
              </a:solidFill>
              <a:cs typeface="Arial"/>
            </a:endParaRPr>
          </a:p>
        </p:txBody>
      </p:sp>
      <p:sp>
        <p:nvSpPr>
          <p:cNvPr id="10" name="Rectangle 9">
            <a:extLst>
              <a:ext uri="{FF2B5EF4-FFF2-40B4-BE49-F238E27FC236}">
                <a16:creationId xmlns:a16="http://schemas.microsoft.com/office/drawing/2014/main" id="{657341E3-5AF4-F1EB-76BB-E4B1F15770D2}"/>
              </a:ext>
            </a:extLst>
          </p:cNvPr>
          <p:cNvSpPr/>
          <p:nvPr/>
        </p:nvSpPr>
        <p:spPr>
          <a:xfrm>
            <a:off x="3815809" y="3591036"/>
            <a:ext cx="1512000" cy="553941"/>
          </a:xfrm>
          <a:prstGeom prst="rect">
            <a:avLst/>
          </a:prstGeom>
          <a:solidFill>
            <a:schemeClr val="bg2"/>
          </a:solidFill>
          <a:ln w="12700">
            <a:solidFill>
              <a:schemeClr val="tx2"/>
            </a:solidFill>
          </a:ln>
        </p:spPr>
        <p:style>
          <a:lnRef idx="2">
            <a:schemeClr val="accent5"/>
          </a:lnRef>
          <a:fillRef idx="1">
            <a:schemeClr val="lt1"/>
          </a:fillRef>
          <a:effectRef idx="0">
            <a:schemeClr val="accent5"/>
          </a:effectRef>
          <a:fontRef idx="minor">
            <a:schemeClr val="dk1"/>
          </a:fontRef>
        </p:style>
        <p:txBody>
          <a:bodyPr lIns="91440" tIns="45720" rIns="91440" bIns="45720" anchor="ctr"/>
          <a:lstStyle/>
          <a:p>
            <a:pPr algn="ctr">
              <a:defRPr/>
            </a:pPr>
            <a:r>
              <a:rPr lang="en-US" sz="750" b="1" dirty="0">
                <a:solidFill>
                  <a:schemeClr val="tx1"/>
                </a:solidFill>
                <a:ea typeface="+mn-lt"/>
                <a:cs typeface="+mn-lt"/>
              </a:rPr>
              <a:t>Carola Rofail</a:t>
            </a:r>
            <a:endParaRPr lang="en-US" b="1" dirty="0">
              <a:solidFill>
                <a:schemeClr val="tx1"/>
              </a:solidFill>
            </a:endParaRPr>
          </a:p>
          <a:p>
            <a:pPr algn="ctr" eaLnBrk="1" hangingPunct="1">
              <a:defRPr/>
            </a:pPr>
            <a:r>
              <a:rPr lang="en-US" sz="750" dirty="0">
                <a:solidFill>
                  <a:schemeClr val="tx1"/>
                </a:solidFill>
              </a:rPr>
              <a:t>Senior Recruitment Partner</a:t>
            </a:r>
            <a:endParaRPr lang="en-US" sz="750" dirty="0">
              <a:solidFill>
                <a:schemeClr val="tx1"/>
              </a:solidFill>
              <a:cs typeface="Arial"/>
            </a:endParaRPr>
          </a:p>
          <a:p>
            <a:pPr algn="ctr" eaLnBrk="1" hangingPunct="1">
              <a:defRPr/>
            </a:pPr>
            <a:r>
              <a:rPr lang="en-US" sz="750" dirty="0">
                <a:solidFill>
                  <a:schemeClr val="tx1"/>
                </a:solidFill>
              </a:rPr>
              <a:t>BMW UK Manufacturing</a:t>
            </a:r>
            <a:endParaRPr lang="en-US" sz="750" dirty="0">
              <a:solidFill>
                <a:schemeClr val="tx1"/>
              </a:solidFill>
              <a:cs typeface="Arial"/>
            </a:endParaRPr>
          </a:p>
        </p:txBody>
      </p:sp>
      <p:sp>
        <p:nvSpPr>
          <p:cNvPr id="11" name="Rectangle 10">
            <a:extLst>
              <a:ext uri="{FF2B5EF4-FFF2-40B4-BE49-F238E27FC236}">
                <a16:creationId xmlns:a16="http://schemas.microsoft.com/office/drawing/2014/main" id="{06A89FE9-3A78-E790-F74E-5126A391A75A}"/>
              </a:ext>
            </a:extLst>
          </p:cNvPr>
          <p:cNvSpPr/>
          <p:nvPr/>
        </p:nvSpPr>
        <p:spPr>
          <a:xfrm>
            <a:off x="5425757" y="3599172"/>
            <a:ext cx="1341172" cy="540000"/>
          </a:xfrm>
          <a:prstGeom prst="rect">
            <a:avLst/>
          </a:prstGeom>
          <a:solidFill>
            <a:schemeClr val="bg2"/>
          </a:solidFill>
          <a:ln w="12700">
            <a:solidFill>
              <a:schemeClr val="tx2"/>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dirty="0">
                <a:solidFill>
                  <a:schemeClr val="tx1"/>
                </a:solidFill>
              </a:rPr>
              <a:t>Chelsea Clark</a:t>
            </a:r>
          </a:p>
          <a:p>
            <a:pPr algn="ctr" eaLnBrk="1" hangingPunct="1">
              <a:defRPr/>
            </a:pPr>
            <a:r>
              <a:rPr lang="en-US" sz="750" dirty="0">
                <a:solidFill>
                  <a:schemeClr val="tx1"/>
                </a:solidFill>
              </a:rPr>
              <a:t>Senior Recruitment Partner</a:t>
            </a:r>
          </a:p>
          <a:p>
            <a:pPr algn="ctr" eaLnBrk="1" hangingPunct="1">
              <a:defRPr/>
            </a:pPr>
            <a:r>
              <a:rPr lang="en-US" sz="750" dirty="0">
                <a:solidFill>
                  <a:schemeClr val="tx1"/>
                </a:solidFill>
              </a:rPr>
              <a:t>Rolls-Royce Motor Cars</a:t>
            </a:r>
          </a:p>
        </p:txBody>
      </p:sp>
      <p:cxnSp>
        <p:nvCxnSpPr>
          <p:cNvPr id="13" name="Straight Connector 12">
            <a:extLst>
              <a:ext uri="{FF2B5EF4-FFF2-40B4-BE49-F238E27FC236}">
                <a16:creationId xmlns:a16="http://schemas.microsoft.com/office/drawing/2014/main" id="{EF307E4B-62A6-2C34-DB71-A0CB631D18FE}"/>
              </a:ext>
            </a:extLst>
          </p:cNvPr>
          <p:cNvCxnSpPr>
            <a:cxnSpLocks/>
            <a:stCxn id="8" idx="2"/>
            <a:endCxn id="22" idx="0"/>
          </p:cNvCxnSpPr>
          <p:nvPr/>
        </p:nvCxnSpPr>
        <p:spPr>
          <a:xfrm flipH="1">
            <a:off x="4571809" y="2773321"/>
            <a:ext cx="191" cy="63304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1B07382-859F-BB05-1E22-E46427ABF9E5}"/>
              </a:ext>
            </a:extLst>
          </p:cNvPr>
          <p:cNvCxnSpPr>
            <a:cxnSpLocks/>
          </p:cNvCxnSpPr>
          <p:nvPr/>
        </p:nvCxnSpPr>
        <p:spPr>
          <a:xfrm>
            <a:off x="3046431" y="3094796"/>
            <a:ext cx="1525570" cy="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7024A56-DCCA-3F68-D651-E81F6339FCE8}"/>
              </a:ext>
            </a:extLst>
          </p:cNvPr>
          <p:cNvCxnSpPr>
            <a:cxnSpLocks/>
          </p:cNvCxnSpPr>
          <p:nvPr/>
        </p:nvCxnSpPr>
        <p:spPr>
          <a:xfrm>
            <a:off x="4571999" y="3094796"/>
            <a:ext cx="1524340" cy="9223"/>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B24050B-1EB5-4F92-8F87-10908426E9F1}"/>
              </a:ext>
            </a:extLst>
          </p:cNvPr>
          <p:cNvCxnSpPr>
            <a:cxnSpLocks/>
            <a:endCxn id="27" idx="0"/>
          </p:cNvCxnSpPr>
          <p:nvPr/>
        </p:nvCxnSpPr>
        <p:spPr>
          <a:xfrm flipH="1">
            <a:off x="3057224" y="3077417"/>
            <a:ext cx="1235" cy="33040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F82881E-481A-C682-6077-F5087E1CDB4A}"/>
              </a:ext>
            </a:extLst>
          </p:cNvPr>
          <p:cNvCxnSpPr>
            <a:cxnSpLocks/>
            <a:endCxn id="29" idx="0"/>
          </p:cNvCxnSpPr>
          <p:nvPr/>
        </p:nvCxnSpPr>
        <p:spPr>
          <a:xfrm>
            <a:off x="6096339" y="3094796"/>
            <a:ext cx="0" cy="30893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8D366F4-7473-0517-C52F-1A554F59F832}"/>
              </a:ext>
            </a:extLst>
          </p:cNvPr>
          <p:cNvSpPr/>
          <p:nvPr/>
        </p:nvSpPr>
        <p:spPr>
          <a:xfrm>
            <a:off x="5425753" y="2233316"/>
            <a:ext cx="1341172" cy="540002"/>
          </a:xfrm>
          <a:prstGeom prst="rect">
            <a:avLst/>
          </a:prstGeom>
          <a:solidFill>
            <a:schemeClr val="bg2"/>
          </a:solidFill>
          <a:ln w="12700">
            <a:solidFill>
              <a:schemeClr val="accent4"/>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a:solidFill>
                  <a:schemeClr val="accent4"/>
                </a:solidFill>
              </a:rPr>
              <a:t>Lauren Bingham</a:t>
            </a:r>
          </a:p>
          <a:p>
            <a:pPr algn="ctr" eaLnBrk="1" hangingPunct="1">
              <a:defRPr/>
            </a:pPr>
            <a:r>
              <a:rPr lang="en-US" sz="750">
                <a:solidFill>
                  <a:schemeClr val="accent4"/>
                </a:solidFill>
              </a:rPr>
              <a:t>Service Management Office Manager</a:t>
            </a:r>
          </a:p>
        </p:txBody>
      </p:sp>
      <p:cxnSp>
        <p:nvCxnSpPr>
          <p:cNvPr id="16" name="Straight Connector 15">
            <a:extLst>
              <a:ext uri="{FF2B5EF4-FFF2-40B4-BE49-F238E27FC236}">
                <a16:creationId xmlns:a16="http://schemas.microsoft.com/office/drawing/2014/main" id="{EA50116D-36F2-58D0-CE5D-1662F451089D}"/>
              </a:ext>
            </a:extLst>
          </p:cNvPr>
          <p:cNvCxnSpPr>
            <a:cxnSpLocks/>
            <a:stCxn id="8" idx="3"/>
            <a:endCxn id="14" idx="1"/>
          </p:cNvCxnSpPr>
          <p:nvPr/>
        </p:nvCxnSpPr>
        <p:spPr>
          <a:xfrm flipV="1">
            <a:off x="5242586" y="2503318"/>
            <a:ext cx="183167" cy="3"/>
          </a:xfrm>
          <a:prstGeom prst="line">
            <a:avLst/>
          </a:prstGeom>
          <a:ln w="9525">
            <a:solidFill>
              <a:schemeClr val="accent4"/>
            </a:solidFill>
            <a:prstDash val="sys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31B01EC-0D9B-F31D-01FE-660FC36A016F}"/>
              </a:ext>
            </a:extLst>
          </p:cNvPr>
          <p:cNvSpPr txBox="1"/>
          <p:nvPr/>
        </p:nvSpPr>
        <p:spPr>
          <a:xfrm>
            <a:off x="3815809" y="3406370"/>
            <a:ext cx="1512000" cy="184666"/>
          </a:xfrm>
          <a:prstGeom prst="rect">
            <a:avLst/>
          </a:prstGeom>
          <a:solidFill>
            <a:schemeClr val="accent6"/>
          </a:solidFill>
          <a:ln w="12700">
            <a:solidFill>
              <a:schemeClr val="tx2"/>
            </a:solidFill>
          </a:ln>
        </p:spPr>
        <p:txBody>
          <a:bodyPr wrap="square" rtlCol="0">
            <a:spAutoFit/>
          </a:bodyPr>
          <a:lstStyle/>
          <a:p>
            <a:pPr algn="ctr"/>
            <a:r>
              <a:rPr lang="en-GB" sz="600" dirty="0">
                <a:solidFill>
                  <a:schemeClr val="bg2"/>
                </a:solidFill>
              </a:rPr>
              <a:t>Oxford, Hams Hall, Swindon Pressings</a:t>
            </a:r>
          </a:p>
        </p:txBody>
      </p:sp>
      <p:sp>
        <p:nvSpPr>
          <p:cNvPr id="27" name="TextBox 26">
            <a:extLst>
              <a:ext uri="{FF2B5EF4-FFF2-40B4-BE49-F238E27FC236}">
                <a16:creationId xmlns:a16="http://schemas.microsoft.com/office/drawing/2014/main" id="{E83D2345-2AF2-11BB-BAD9-0FF5120B1935}"/>
              </a:ext>
            </a:extLst>
          </p:cNvPr>
          <p:cNvSpPr txBox="1"/>
          <p:nvPr/>
        </p:nvSpPr>
        <p:spPr>
          <a:xfrm>
            <a:off x="2386638" y="3407826"/>
            <a:ext cx="1341171" cy="200055"/>
          </a:xfrm>
          <a:prstGeom prst="rect">
            <a:avLst/>
          </a:prstGeom>
          <a:solidFill>
            <a:schemeClr val="accent6"/>
          </a:solidFill>
          <a:ln w="12700">
            <a:solidFill>
              <a:schemeClr val="tx2"/>
            </a:solidFill>
          </a:ln>
        </p:spPr>
        <p:txBody>
          <a:bodyPr wrap="square" rtlCol="0">
            <a:spAutoFit/>
          </a:bodyPr>
          <a:lstStyle/>
          <a:p>
            <a:pPr algn="ctr"/>
            <a:r>
              <a:rPr lang="en-GB" sz="700">
                <a:solidFill>
                  <a:schemeClr val="bg2"/>
                </a:solidFill>
              </a:rPr>
              <a:t>Farnborough &amp; Thorne</a:t>
            </a:r>
          </a:p>
        </p:txBody>
      </p:sp>
      <p:sp>
        <p:nvSpPr>
          <p:cNvPr id="29" name="TextBox 28">
            <a:extLst>
              <a:ext uri="{FF2B5EF4-FFF2-40B4-BE49-F238E27FC236}">
                <a16:creationId xmlns:a16="http://schemas.microsoft.com/office/drawing/2014/main" id="{EA53EADC-8E10-D6C1-6606-FFADC999DBAF}"/>
              </a:ext>
            </a:extLst>
          </p:cNvPr>
          <p:cNvSpPr txBox="1"/>
          <p:nvPr/>
        </p:nvSpPr>
        <p:spPr>
          <a:xfrm>
            <a:off x="5425753" y="3403727"/>
            <a:ext cx="1341171" cy="200055"/>
          </a:xfrm>
          <a:prstGeom prst="rect">
            <a:avLst/>
          </a:prstGeom>
          <a:solidFill>
            <a:schemeClr val="accent6"/>
          </a:solidFill>
          <a:ln w="12700">
            <a:solidFill>
              <a:schemeClr val="tx2"/>
            </a:solidFill>
          </a:ln>
        </p:spPr>
        <p:txBody>
          <a:bodyPr wrap="square" rtlCol="0">
            <a:spAutoFit/>
          </a:bodyPr>
          <a:lstStyle/>
          <a:p>
            <a:pPr algn="ctr"/>
            <a:r>
              <a:rPr lang="en-GB" sz="700">
                <a:solidFill>
                  <a:schemeClr val="bg2"/>
                </a:solidFill>
              </a:rPr>
              <a:t>Goodwood &amp; Bognor Regis</a:t>
            </a:r>
          </a:p>
        </p:txBody>
      </p:sp>
      <p:cxnSp>
        <p:nvCxnSpPr>
          <p:cNvPr id="3" name="Straight Connector 2">
            <a:extLst>
              <a:ext uri="{FF2B5EF4-FFF2-40B4-BE49-F238E27FC236}">
                <a16:creationId xmlns:a16="http://schemas.microsoft.com/office/drawing/2014/main" id="{CC6A19E1-0807-BB3A-172D-53875B6D5836}"/>
              </a:ext>
            </a:extLst>
          </p:cNvPr>
          <p:cNvCxnSpPr>
            <a:cxnSpLocks/>
          </p:cNvCxnSpPr>
          <p:nvPr/>
        </p:nvCxnSpPr>
        <p:spPr>
          <a:xfrm flipV="1">
            <a:off x="3718247" y="2503314"/>
            <a:ext cx="183167" cy="3"/>
          </a:xfrm>
          <a:prstGeom prst="line">
            <a:avLst/>
          </a:prstGeom>
          <a:ln w="9525">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C79E4F21-9CE9-006E-E4E2-927D451B850A}"/>
              </a:ext>
            </a:extLst>
          </p:cNvPr>
          <p:cNvSpPr/>
          <p:nvPr/>
        </p:nvSpPr>
        <p:spPr>
          <a:xfrm>
            <a:off x="2389637" y="2218448"/>
            <a:ext cx="1341172" cy="540002"/>
          </a:xfrm>
          <a:prstGeom prst="rect">
            <a:avLst/>
          </a:prstGeom>
          <a:solidFill>
            <a:schemeClr val="bg2"/>
          </a:solidFill>
          <a:ln w="12700">
            <a:solidFill>
              <a:schemeClr val="accent3"/>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a:solidFill>
                  <a:schemeClr val="accent3"/>
                </a:solidFill>
              </a:rPr>
              <a:t>Ellie Parker</a:t>
            </a:r>
          </a:p>
          <a:p>
            <a:pPr algn="ctr" eaLnBrk="1" hangingPunct="1">
              <a:defRPr/>
            </a:pPr>
            <a:r>
              <a:rPr lang="en-US" sz="750">
                <a:solidFill>
                  <a:schemeClr val="accent3"/>
                </a:solidFill>
              </a:rPr>
              <a:t>Recruitment Co-Ordinator</a:t>
            </a:r>
          </a:p>
        </p:txBody>
      </p:sp>
      <p:sp>
        <p:nvSpPr>
          <p:cNvPr id="4" name="Rectangle 3">
            <a:extLst>
              <a:ext uri="{FF2B5EF4-FFF2-40B4-BE49-F238E27FC236}">
                <a16:creationId xmlns:a16="http://schemas.microsoft.com/office/drawing/2014/main" id="{AF3E0DDA-A803-2286-D919-0F7AB8000437}"/>
              </a:ext>
            </a:extLst>
          </p:cNvPr>
          <p:cNvSpPr/>
          <p:nvPr/>
        </p:nvSpPr>
        <p:spPr>
          <a:xfrm>
            <a:off x="3901414" y="1371600"/>
            <a:ext cx="1341172" cy="540002"/>
          </a:xfrm>
          <a:prstGeom prst="rect">
            <a:avLst/>
          </a:prstGeom>
          <a:solidFill>
            <a:schemeClr val="bg2"/>
          </a:solidFill>
          <a:ln w="12700">
            <a:solidFill>
              <a:schemeClr val="tx2"/>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dirty="0">
                <a:solidFill>
                  <a:schemeClr val="tx1"/>
                </a:solidFill>
              </a:rPr>
              <a:t>Simon Thornton</a:t>
            </a:r>
          </a:p>
          <a:p>
            <a:pPr algn="ctr" eaLnBrk="1" hangingPunct="1">
              <a:defRPr/>
            </a:pPr>
            <a:r>
              <a:rPr lang="en-US" sz="750" dirty="0">
                <a:solidFill>
                  <a:schemeClr val="tx1"/>
                </a:solidFill>
              </a:rPr>
              <a:t>Client Services Director</a:t>
            </a:r>
          </a:p>
        </p:txBody>
      </p:sp>
      <p:cxnSp>
        <p:nvCxnSpPr>
          <p:cNvPr id="6" name="Straight Connector 5">
            <a:extLst>
              <a:ext uri="{FF2B5EF4-FFF2-40B4-BE49-F238E27FC236}">
                <a16:creationId xmlns:a16="http://schemas.microsoft.com/office/drawing/2014/main" id="{29EA074E-091B-E533-ABB0-7C95FC837408}"/>
              </a:ext>
            </a:extLst>
          </p:cNvPr>
          <p:cNvCxnSpPr>
            <a:cxnSpLocks/>
          </p:cNvCxnSpPr>
          <p:nvPr/>
        </p:nvCxnSpPr>
        <p:spPr>
          <a:xfrm flipH="1">
            <a:off x="4571618" y="1920291"/>
            <a:ext cx="6567" cy="324284"/>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786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E93DA-C33B-41DC-9EF6-3437E4AB56AB}"/>
              </a:ext>
            </a:extLst>
          </p:cNvPr>
          <p:cNvSpPr>
            <a:spLocks noGrp="1"/>
          </p:cNvSpPr>
          <p:nvPr>
            <p:ph type="title"/>
          </p:nvPr>
        </p:nvSpPr>
        <p:spPr>
          <a:xfrm>
            <a:off x="250825" y="648183"/>
            <a:ext cx="8641951" cy="476250"/>
          </a:xfrm>
          <a:ln>
            <a:noFill/>
          </a:ln>
        </p:spPr>
        <p:txBody>
          <a:bodyPr anchor="t">
            <a:noAutofit/>
          </a:bodyPr>
          <a:lstStyle/>
          <a:p>
            <a:r>
              <a:rPr lang="en-GB"/>
              <a:t>THE TEAM</a:t>
            </a:r>
            <a:br>
              <a:rPr lang="en-GB"/>
            </a:br>
            <a:r>
              <a:rPr lang="en-GB">
                <a:solidFill>
                  <a:schemeClr val="accent1"/>
                </a:solidFill>
              </a:rPr>
              <a:t>LEICESTER HUB</a:t>
            </a:r>
          </a:p>
        </p:txBody>
      </p:sp>
      <p:sp>
        <p:nvSpPr>
          <p:cNvPr id="23" name="Rectangle 22">
            <a:extLst>
              <a:ext uri="{FF2B5EF4-FFF2-40B4-BE49-F238E27FC236}">
                <a16:creationId xmlns:a16="http://schemas.microsoft.com/office/drawing/2014/main" id="{CB27DD17-7465-93C5-E56D-E63187DA6405}"/>
              </a:ext>
            </a:extLst>
          </p:cNvPr>
          <p:cNvSpPr/>
          <p:nvPr/>
        </p:nvSpPr>
        <p:spPr>
          <a:xfrm>
            <a:off x="3901414" y="1371600"/>
            <a:ext cx="1341172" cy="540000"/>
          </a:xfrm>
          <a:prstGeom prst="rect">
            <a:avLst/>
          </a:prstGeom>
          <a:solidFill>
            <a:schemeClr val="bg2"/>
          </a:solidFill>
          <a:ln w="12700">
            <a:solidFill>
              <a:schemeClr val="tx2"/>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dirty="0">
                <a:solidFill>
                  <a:schemeClr val="tx1"/>
                </a:solidFill>
              </a:rPr>
              <a:t>Zander Kelly</a:t>
            </a:r>
          </a:p>
          <a:p>
            <a:pPr algn="ctr" eaLnBrk="1" hangingPunct="1">
              <a:defRPr/>
            </a:pPr>
            <a:r>
              <a:rPr lang="en-GB" sz="750" dirty="0">
                <a:solidFill>
                  <a:schemeClr val="tx1"/>
                </a:solidFill>
              </a:rPr>
              <a:t>Head of Delivery</a:t>
            </a:r>
            <a:endParaRPr lang="en-US" sz="750" dirty="0">
              <a:solidFill>
                <a:schemeClr val="tx1"/>
              </a:solidFill>
            </a:endParaRPr>
          </a:p>
        </p:txBody>
      </p:sp>
      <p:cxnSp>
        <p:nvCxnSpPr>
          <p:cNvPr id="43" name="Straight Connector 42">
            <a:extLst>
              <a:ext uri="{FF2B5EF4-FFF2-40B4-BE49-F238E27FC236}">
                <a16:creationId xmlns:a16="http://schemas.microsoft.com/office/drawing/2014/main" id="{F523A733-BFCC-6CD4-3134-2A0CB6665027}"/>
              </a:ext>
            </a:extLst>
          </p:cNvPr>
          <p:cNvCxnSpPr>
            <a:cxnSpLocks/>
            <a:stCxn id="23" idx="2"/>
          </p:cNvCxnSpPr>
          <p:nvPr/>
        </p:nvCxnSpPr>
        <p:spPr>
          <a:xfrm>
            <a:off x="4572000" y="1911600"/>
            <a:ext cx="0" cy="108586"/>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0008B3D-C607-D54F-B338-7522A6B7CCCB}"/>
              </a:ext>
            </a:extLst>
          </p:cNvPr>
          <p:cNvCxnSpPr>
            <a:cxnSpLocks/>
          </p:cNvCxnSpPr>
          <p:nvPr/>
        </p:nvCxnSpPr>
        <p:spPr>
          <a:xfrm>
            <a:off x="1765997" y="2020186"/>
            <a:ext cx="580677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82BB179C-E1B3-339C-AEFB-7898436CB03A}"/>
              </a:ext>
            </a:extLst>
          </p:cNvPr>
          <p:cNvGrpSpPr/>
          <p:nvPr/>
        </p:nvGrpSpPr>
        <p:grpSpPr>
          <a:xfrm>
            <a:off x="791747" y="2173717"/>
            <a:ext cx="7543272" cy="2556381"/>
            <a:chOff x="539750" y="2175887"/>
            <a:chExt cx="7543272" cy="2556381"/>
          </a:xfrm>
        </p:grpSpPr>
        <p:grpSp>
          <p:nvGrpSpPr>
            <p:cNvPr id="47" name="Group 46">
              <a:extLst>
                <a:ext uri="{FF2B5EF4-FFF2-40B4-BE49-F238E27FC236}">
                  <a16:creationId xmlns:a16="http://schemas.microsoft.com/office/drawing/2014/main" id="{8365A7DE-F442-672F-EB00-E07BB0DD0AB9}"/>
                </a:ext>
              </a:extLst>
            </p:cNvPr>
            <p:cNvGrpSpPr/>
            <p:nvPr/>
          </p:nvGrpSpPr>
          <p:grpSpPr>
            <a:xfrm>
              <a:off x="539750" y="2175888"/>
              <a:ext cx="1736494" cy="2527016"/>
              <a:chOff x="1029713" y="2417014"/>
              <a:chExt cx="1736494" cy="2527016"/>
            </a:xfrm>
          </p:grpSpPr>
          <p:sp>
            <p:nvSpPr>
              <p:cNvPr id="19" name="Rectangle 18">
                <a:extLst>
                  <a:ext uri="{FF2B5EF4-FFF2-40B4-BE49-F238E27FC236}">
                    <a16:creationId xmlns:a16="http://schemas.microsoft.com/office/drawing/2014/main" id="{3BCE9DB2-C793-804F-B65E-DF3C13DBA65F}"/>
                  </a:ext>
                </a:extLst>
              </p:cNvPr>
              <p:cNvSpPr/>
              <p:nvPr/>
            </p:nvSpPr>
            <p:spPr>
              <a:xfrm>
                <a:off x="1332312" y="2614900"/>
                <a:ext cx="1341172" cy="540000"/>
              </a:xfrm>
              <a:prstGeom prst="rect">
                <a:avLst/>
              </a:prstGeom>
              <a:solidFill>
                <a:schemeClr val="bg2"/>
              </a:solidFill>
              <a:ln w="12700">
                <a:solidFill>
                  <a:schemeClr val="accent6"/>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a:solidFill>
                      <a:schemeClr val="tx1"/>
                    </a:solidFill>
                  </a:rPr>
                  <a:t>Trisha Jasmat</a:t>
                </a:r>
              </a:p>
              <a:p>
                <a:pPr algn="ctr" eaLnBrk="1" hangingPunct="1">
                  <a:defRPr/>
                </a:pPr>
                <a:r>
                  <a:rPr lang="en-US" sz="750">
                    <a:solidFill>
                      <a:schemeClr val="tx1"/>
                    </a:solidFill>
                  </a:rPr>
                  <a:t>Manager</a:t>
                </a:r>
                <a:endParaRPr lang="en-US" sz="750">
                  <a:solidFill>
                    <a:schemeClr val="accent6"/>
                  </a:solidFill>
                </a:endParaRPr>
              </a:p>
            </p:txBody>
          </p:sp>
          <p:sp>
            <p:nvSpPr>
              <p:cNvPr id="27" name="Rectangle 26">
                <a:extLst>
                  <a:ext uri="{FF2B5EF4-FFF2-40B4-BE49-F238E27FC236}">
                    <a16:creationId xmlns:a16="http://schemas.microsoft.com/office/drawing/2014/main" id="{461B1722-59BB-2032-BE1F-5B699CD6DB97}"/>
                  </a:ext>
                </a:extLst>
              </p:cNvPr>
              <p:cNvSpPr/>
              <p:nvPr/>
            </p:nvSpPr>
            <p:spPr>
              <a:xfrm>
                <a:off x="1335396" y="3402069"/>
                <a:ext cx="1341172" cy="540000"/>
              </a:xfrm>
              <a:prstGeom prst="rect">
                <a:avLst/>
              </a:prstGeom>
              <a:solidFill>
                <a:schemeClr val="bg2"/>
              </a:solidFill>
              <a:ln w="12700">
                <a:solidFill>
                  <a:schemeClr val="accent6"/>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dirty="0">
                    <a:solidFill>
                      <a:schemeClr val="tx1"/>
                    </a:solidFill>
                  </a:rPr>
                  <a:t>Mohamad Mohamadasif</a:t>
                </a:r>
              </a:p>
              <a:p>
                <a:pPr algn="ctr" eaLnBrk="1" hangingPunct="1">
                  <a:defRPr/>
                </a:pPr>
                <a:r>
                  <a:rPr lang="en-US" sz="750" dirty="0">
                    <a:solidFill>
                      <a:schemeClr val="tx1"/>
                    </a:solidFill>
                  </a:rPr>
                  <a:t>Team Leader</a:t>
                </a:r>
              </a:p>
            </p:txBody>
          </p:sp>
          <p:sp>
            <p:nvSpPr>
              <p:cNvPr id="33" name="Rectangle 32">
                <a:extLst>
                  <a:ext uri="{FF2B5EF4-FFF2-40B4-BE49-F238E27FC236}">
                    <a16:creationId xmlns:a16="http://schemas.microsoft.com/office/drawing/2014/main" id="{6AF7A8B8-0480-0344-2BE5-2CB83650BA5C}"/>
                  </a:ext>
                </a:extLst>
              </p:cNvPr>
              <p:cNvSpPr/>
              <p:nvPr/>
            </p:nvSpPr>
            <p:spPr>
              <a:xfrm>
                <a:off x="1335394" y="4189234"/>
                <a:ext cx="1341172" cy="540000"/>
              </a:xfrm>
              <a:prstGeom prst="rect">
                <a:avLst/>
              </a:prstGeom>
              <a:solidFill>
                <a:schemeClr val="bg2"/>
              </a:solidFill>
              <a:ln w="12700">
                <a:solidFill>
                  <a:schemeClr val="accent6"/>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a:solidFill>
                      <a:schemeClr val="tx1"/>
                    </a:solidFill>
                  </a:rPr>
                  <a:t>x4 Sourcing Partners</a:t>
                </a:r>
                <a:endParaRPr lang="en-US" sz="750">
                  <a:solidFill>
                    <a:schemeClr val="tx1"/>
                  </a:solidFill>
                </a:endParaRPr>
              </a:p>
            </p:txBody>
          </p:sp>
          <p:sp>
            <p:nvSpPr>
              <p:cNvPr id="6" name="TextBox 5">
                <a:extLst>
                  <a:ext uri="{FF2B5EF4-FFF2-40B4-BE49-F238E27FC236}">
                    <a16:creationId xmlns:a16="http://schemas.microsoft.com/office/drawing/2014/main" id="{95729412-9158-0F6F-1C81-4B3794690050}"/>
                  </a:ext>
                </a:extLst>
              </p:cNvPr>
              <p:cNvSpPr txBox="1"/>
              <p:nvPr/>
            </p:nvSpPr>
            <p:spPr>
              <a:xfrm rot="16200000">
                <a:off x="-129920" y="3576647"/>
                <a:ext cx="2527015" cy="207749"/>
              </a:xfrm>
              <a:prstGeom prst="rect">
                <a:avLst/>
              </a:prstGeom>
              <a:solidFill>
                <a:schemeClr val="accent6"/>
              </a:solidFill>
              <a:ln w="12700">
                <a:solidFill>
                  <a:schemeClr val="accent6"/>
                </a:solidFill>
              </a:ln>
            </p:spPr>
            <p:txBody>
              <a:bodyPr wrap="square" rtlCol="0">
                <a:spAutoFit/>
              </a:bodyPr>
              <a:lstStyle/>
              <a:p>
                <a:pPr algn="ctr"/>
                <a:r>
                  <a:rPr lang="en-GB" sz="750">
                    <a:solidFill>
                      <a:schemeClr val="bg2"/>
                    </a:solidFill>
                  </a:rPr>
                  <a:t>Sourcing</a:t>
                </a:r>
              </a:p>
            </p:txBody>
          </p:sp>
          <p:sp>
            <p:nvSpPr>
              <p:cNvPr id="7" name="Rectangle 6">
                <a:extLst>
                  <a:ext uri="{FF2B5EF4-FFF2-40B4-BE49-F238E27FC236}">
                    <a16:creationId xmlns:a16="http://schemas.microsoft.com/office/drawing/2014/main" id="{619AC6AE-2450-042B-63F7-C38E1D2054B3}"/>
                  </a:ext>
                </a:extLst>
              </p:cNvPr>
              <p:cNvSpPr/>
              <p:nvPr/>
            </p:nvSpPr>
            <p:spPr>
              <a:xfrm>
                <a:off x="1224486" y="2417014"/>
                <a:ext cx="1541721" cy="252701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Rectangle 19">
              <a:extLst>
                <a:ext uri="{FF2B5EF4-FFF2-40B4-BE49-F238E27FC236}">
                  <a16:creationId xmlns:a16="http://schemas.microsoft.com/office/drawing/2014/main" id="{BF95A3A4-19C7-6CFA-B1CF-6C4C1F8684DC}"/>
                </a:ext>
              </a:extLst>
            </p:cNvPr>
            <p:cNvSpPr/>
            <p:nvPr/>
          </p:nvSpPr>
          <p:spPr>
            <a:xfrm>
              <a:off x="3841940" y="2340246"/>
              <a:ext cx="1172582" cy="540000"/>
            </a:xfrm>
            <a:prstGeom prst="rect">
              <a:avLst/>
            </a:prstGeom>
            <a:solidFill>
              <a:schemeClr val="bg2"/>
            </a:solidFill>
            <a:ln w="12700">
              <a:solidFill>
                <a:schemeClr val="tx2"/>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a:solidFill>
                    <a:schemeClr val="tx1"/>
                  </a:solidFill>
                </a:rPr>
                <a:t>Nitesh Raj</a:t>
              </a:r>
            </a:p>
            <a:p>
              <a:pPr algn="ctr" eaLnBrk="1" hangingPunct="1">
                <a:defRPr/>
              </a:pPr>
              <a:r>
                <a:rPr lang="en-US" sz="750">
                  <a:solidFill>
                    <a:schemeClr val="tx1"/>
                  </a:solidFill>
                </a:rPr>
                <a:t>Manager</a:t>
              </a:r>
            </a:p>
          </p:txBody>
        </p:sp>
        <p:sp>
          <p:nvSpPr>
            <p:cNvPr id="22" name="Rectangle 21">
              <a:extLst>
                <a:ext uri="{FF2B5EF4-FFF2-40B4-BE49-F238E27FC236}">
                  <a16:creationId xmlns:a16="http://schemas.microsoft.com/office/drawing/2014/main" id="{A6A5EFC5-9C32-B131-53B7-14EC5C3FFD07}"/>
                </a:ext>
              </a:extLst>
            </p:cNvPr>
            <p:cNvSpPr/>
            <p:nvPr/>
          </p:nvSpPr>
          <p:spPr>
            <a:xfrm>
              <a:off x="3848219" y="3179438"/>
              <a:ext cx="1172582" cy="540000"/>
            </a:xfrm>
            <a:prstGeom prst="rect">
              <a:avLst/>
            </a:prstGeom>
            <a:solidFill>
              <a:schemeClr val="bg2"/>
            </a:solidFill>
            <a:ln w="12700">
              <a:solidFill>
                <a:schemeClr val="tx2"/>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dirty="0">
                  <a:solidFill>
                    <a:schemeClr val="tx1"/>
                  </a:solidFill>
                </a:rPr>
                <a:t>Owen Robinson</a:t>
              </a:r>
            </a:p>
            <a:p>
              <a:pPr algn="ctr" eaLnBrk="1" hangingPunct="1">
                <a:defRPr/>
              </a:pPr>
              <a:r>
                <a:rPr lang="en-US" sz="750" dirty="0">
                  <a:solidFill>
                    <a:schemeClr val="tx1"/>
                  </a:solidFill>
                </a:rPr>
                <a:t>Team Leader</a:t>
              </a:r>
            </a:p>
          </p:txBody>
        </p:sp>
        <p:sp>
          <p:nvSpPr>
            <p:cNvPr id="30" name="Rectangle 29">
              <a:extLst>
                <a:ext uri="{FF2B5EF4-FFF2-40B4-BE49-F238E27FC236}">
                  <a16:creationId xmlns:a16="http://schemas.microsoft.com/office/drawing/2014/main" id="{C33AB396-0F09-6432-51BE-27C779519CD1}"/>
                </a:ext>
              </a:extLst>
            </p:cNvPr>
            <p:cNvSpPr/>
            <p:nvPr/>
          </p:nvSpPr>
          <p:spPr>
            <a:xfrm>
              <a:off x="3843812" y="3959207"/>
              <a:ext cx="1172582" cy="540000"/>
            </a:xfrm>
            <a:prstGeom prst="rect">
              <a:avLst/>
            </a:prstGeom>
            <a:solidFill>
              <a:schemeClr val="bg2"/>
            </a:solidFill>
            <a:ln w="12700">
              <a:solidFill>
                <a:schemeClr val="tx2"/>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a:solidFill>
                    <a:schemeClr val="tx1"/>
                  </a:solidFill>
                </a:rPr>
                <a:t>x2 Care Partners</a:t>
              </a:r>
            </a:p>
          </p:txBody>
        </p:sp>
        <p:sp>
          <p:nvSpPr>
            <p:cNvPr id="38" name="TextBox 37">
              <a:extLst>
                <a:ext uri="{FF2B5EF4-FFF2-40B4-BE49-F238E27FC236}">
                  <a16:creationId xmlns:a16="http://schemas.microsoft.com/office/drawing/2014/main" id="{66D55B93-DB7F-1044-3231-71C571E8A70C}"/>
                </a:ext>
              </a:extLst>
            </p:cNvPr>
            <p:cNvSpPr txBox="1"/>
            <p:nvPr/>
          </p:nvSpPr>
          <p:spPr>
            <a:xfrm rot="16200000">
              <a:off x="2388050" y="3363801"/>
              <a:ext cx="2529187" cy="207748"/>
            </a:xfrm>
            <a:prstGeom prst="rect">
              <a:avLst/>
            </a:prstGeom>
            <a:solidFill>
              <a:schemeClr val="accent2"/>
            </a:solidFill>
            <a:ln w="12700">
              <a:solidFill>
                <a:schemeClr val="accent2"/>
              </a:solidFill>
            </a:ln>
          </p:spPr>
          <p:txBody>
            <a:bodyPr wrap="square" rtlCol="0">
              <a:spAutoFit/>
            </a:bodyPr>
            <a:lstStyle/>
            <a:p>
              <a:pPr algn="ctr"/>
              <a:r>
                <a:rPr lang="en-GB" sz="750">
                  <a:solidFill>
                    <a:schemeClr val="bg2"/>
                  </a:solidFill>
                </a:rPr>
                <a:t>Candidate Care</a:t>
              </a:r>
            </a:p>
          </p:txBody>
        </p:sp>
        <p:sp>
          <p:nvSpPr>
            <p:cNvPr id="39" name="Rectangle 38">
              <a:extLst>
                <a:ext uri="{FF2B5EF4-FFF2-40B4-BE49-F238E27FC236}">
                  <a16:creationId xmlns:a16="http://schemas.microsoft.com/office/drawing/2014/main" id="{67E53DB7-2210-B312-9F54-C89B95EBA158}"/>
                </a:ext>
              </a:extLst>
            </p:cNvPr>
            <p:cNvSpPr/>
            <p:nvPr/>
          </p:nvSpPr>
          <p:spPr>
            <a:xfrm>
              <a:off x="3536121" y="2204168"/>
              <a:ext cx="1541721" cy="25270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oup 52">
              <a:extLst>
                <a:ext uri="{FF2B5EF4-FFF2-40B4-BE49-F238E27FC236}">
                  <a16:creationId xmlns:a16="http://schemas.microsoft.com/office/drawing/2014/main" id="{3C779927-12BC-2BCA-B048-7B2FE3C7C8D2}"/>
                </a:ext>
              </a:extLst>
            </p:cNvPr>
            <p:cNvGrpSpPr/>
            <p:nvPr/>
          </p:nvGrpSpPr>
          <p:grpSpPr>
            <a:xfrm>
              <a:off x="6342125" y="2175887"/>
              <a:ext cx="1740897" cy="1772221"/>
              <a:chOff x="7151879" y="2297819"/>
              <a:chExt cx="1740897" cy="1772221"/>
            </a:xfrm>
          </p:grpSpPr>
          <p:sp>
            <p:nvSpPr>
              <p:cNvPr id="29" name="Rectangle 28">
                <a:extLst>
                  <a:ext uri="{FF2B5EF4-FFF2-40B4-BE49-F238E27FC236}">
                    <a16:creationId xmlns:a16="http://schemas.microsoft.com/office/drawing/2014/main" id="{8CB739EB-111F-92CC-D7B5-ABE970D98400}"/>
                  </a:ext>
                </a:extLst>
              </p:cNvPr>
              <p:cNvSpPr/>
              <p:nvPr/>
            </p:nvSpPr>
            <p:spPr>
              <a:xfrm>
                <a:off x="7451329" y="2502911"/>
                <a:ext cx="1341172" cy="540000"/>
              </a:xfrm>
              <a:prstGeom prst="rect">
                <a:avLst/>
              </a:prstGeom>
              <a:solidFill>
                <a:schemeClr val="bg2"/>
              </a:solidFill>
              <a:ln w="12700">
                <a:solidFill>
                  <a:schemeClr val="tx2"/>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a:solidFill>
                      <a:schemeClr val="tx1"/>
                    </a:solidFill>
                  </a:rPr>
                  <a:t>Shaista Abdulla</a:t>
                </a:r>
              </a:p>
              <a:p>
                <a:pPr algn="ctr" eaLnBrk="1" hangingPunct="1">
                  <a:defRPr/>
                </a:pPr>
                <a:r>
                  <a:rPr lang="en-US" sz="750">
                    <a:solidFill>
                      <a:schemeClr val="tx1"/>
                    </a:solidFill>
                  </a:rPr>
                  <a:t>Team Leader</a:t>
                </a:r>
              </a:p>
            </p:txBody>
          </p:sp>
          <p:sp>
            <p:nvSpPr>
              <p:cNvPr id="31" name="Rectangle 30">
                <a:extLst>
                  <a:ext uri="{FF2B5EF4-FFF2-40B4-BE49-F238E27FC236}">
                    <a16:creationId xmlns:a16="http://schemas.microsoft.com/office/drawing/2014/main" id="{A463CB91-EB5A-5DEB-7A42-E36DE27A8917}"/>
                  </a:ext>
                </a:extLst>
              </p:cNvPr>
              <p:cNvSpPr/>
              <p:nvPr/>
            </p:nvSpPr>
            <p:spPr>
              <a:xfrm>
                <a:off x="7451329" y="3277303"/>
                <a:ext cx="1341172" cy="540000"/>
              </a:xfrm>
              <a:prstGeom prst="rect">
                <a:avLst/>
              </a:prstGeom>
              <a:solidFill>
                <a:schemeClr val="bg2"/>
              </a:solidFill>
              <a:ln w="12700">
                <a:solidFill>
                  <a:schemeClr val="tx2"/>
                </a:solidFill>
              </a:ln>
            </p:spPr>
            <p:style>
              <a:lnRef idx="2">
                <a:schemeClr val="accent5"/>
              </a:lnRef>
              <a:fillRef idx="1">
                <a:schemeClr val="lt1"/>
              </a:fillRef>
              <a:effectRef idx="0">
                <a:schemeClr val="accent5"/>
              </a:effectRef>
              <a:fontRef idx="minor">
                <a:schemeClr val="dk1"/>
              </a:fontRef>
            </p:style>
            <p:txBody>
              <a:bodyPr anchor="ctr"/>
              <a:lstStyle/>
              <a:p>
                <a:pPr algn="ctr" eaLnBrk="1" hangingPunct="1">
                  <a:defRPr/>
                </a:pPr>
                <a:r>
                  <a:rPr lang="en-US" sz="750" b="1">
                    <a:solidFill>
                      <a:schemeClr val="tx1"/>
                    </a:solidFill>
                  </a:rPr>
                  <a:t>x3 Compliance Partners </a:t>
                </a:r>
                <a:endParaRPr lang="en-US" sz="750">
                  <a:solidFill>
                    <a:schemeClr val="tx1"/>
                  </a:solidFill>
                </a:endParaRPr>
              </a:p>
            </p:txBody>
          </p:sp>
          <p:sp>
            <p:nvSpPr>
              <p:cNvPr id="42" name="Rectangle 41">
                <a:extLst>
                  <a:ext uri="{FF2B5EF4-FFF2-40B4-BE49-F238E27FC236}">
                    <a16:creationId xmlns:a16="http://schemas.microsoft.com/office/drawing/2014/main" id="{C7921C0B-0835-217D-C878-4843E39BE15D}"/>
                  </a:ext>
                </a:extLst>
              </p:cNvPr>
              <p:cNvSpPr/>
              <p:nvPr/>
            </p:nvSpPr>
            <p:spPr>
              <a:xfrm>
                <a:off x="7351055" y="2297822"/>
                <a:ext cx="1541721" cy="177221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956BB932-1F28-30B0-F4A7-1BEF7DC2BB39}"/>
                  </a:ext>
                </a:extLst>
              </p:cNvPr>
              <p:cNvSpPr txBox="1"/>
              <p:nvPr/>
            </p:nvSpPr>
            <p:spPr>
              <a:xfrm rot="16200000">
                <a:off x="6369645" y="3080053"/>
                <a:ext cx="1772217" cy="207749"/>
              </a:xfrm>
              <a:prstGeom prst="rect">
                <a:avLst/>
              </a:prstGeom>
              <a:solidFill>
                <a:schemeClr val="accent4"/>
              </a:solidFill>
              <a:ln w="12700">
                <a:solidFill>
                  <a:schemeClr val="accent4"/>
                </a:solidFill>
              </a:ln>
            </p:spPr>
            <p:txBody>
              <a:bodyPr wrap="square" rtlCol="0">
                <a:spAutoFit/>
              </a:bodyPr>
              <a:lstStyle/>
              <a:p>
                <a:pPr algn="ctr"/>
                <a:r>
                  <a:rPr lang="en-GB" sz="750">
                    <a:solidFill>
                      <a:schemeClr val="bg2"/>
                    </a:solidFill>
                  </a:rPr>
                  <a:t>Compliance</a:t>
                </a:r>
              </a:p>
            </p:txBody>
          </p:sp>
        </p:grpSp>
      </p:grpSp>
      <p:cxnSp>
        <p:nvCxnSpPr>
          <p:cNvPr id="56" name="Straight Connector 55">
            <a:extLst>
              <a:ext uri="{FF2B5EF4-FFF2-40B4-BE49-F238E27FC236}">
                <a16:creationId xmlns:a16="http://schemas.microsoft.com/office/drawing/2014/main" id="{59EE67E7-905C-B634-022B-8B1F4ED18ED4}"/>
              </a:ext>
            </a:extLst>
          </p:cNvPr>
          <p:cNvCxnSpPr>
            <a:cxnSpLocks/>
            <a:endCxn id="29" idx="0"/>
          </p:cNvCxnSpPr>
          <p:nvPr/>
        </p:nvCxnSpPr>
        <p:spPr>
          <a:xfrm>
            <a:off x="7564158" y="2020184"/>
            <a:ext cx="0" cy="35862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BDDD5EE-3936-E69A-3FEA-E843986737B4}"/>
              </a:ext>
            </a:extLst>
          </p:cNvPr>
          <p:cNvCxnSpPr>
            <a:cxnSpLocks/>
          </p:cNvCxnSpPr>
          <p:nvPr/>
        </p:nvCxnSpPr>
        <p:spPr>
          <a:xfrm>
            <a:off x="4572000" y="1994405"/>
            <a:ext cx="0" cy="35862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F7FC985-BBAE-D070-A2F4-DF133981C7B6}"/>
              </a:ext>
            </a:extLst>
          </p:cNvPr>
          <p:cNvCxnSpPr>
            <a:cxnSpLocks/>
            <a:endCxn id="19" idx="0"/>
          </p:cNvCxnSpPr>
          <p:nvPr/>
        </p:nvCxnSpPr>
        <p:spPr>
          <a:xfrm>
            <a:off x="1764932" y="2012729"/>
            <a:ext cx="0" cy="35887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8B224F8-E93D-5C93-DBFF-84C013F06DE2}"/>
              </a:ext>
            </a:extLst>
          </p:cNvPr>
          <p:cNvCxnSpPr>
            <a:cxnSpLocks/>
            <a:stCxn id="19" idx="2"/>
            <a:endCxn id="27" idx="0"/>
          </p:cNvCxnSpPr>
          <p:nvPr/>
        </p:nvCxnSpPr>
        <p:spPr>
          <a:xfrm>
            <a:off x="1764932" y="2911604"/>
            <a:ext cx="3084" cy="24716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7A227C5-9AED-A5D8-3EA7-382E74A069CD}"/>
              </a:ext>
            </a:extLst>
          </p:cNvPr>
          <p:cNvCxnSpPr>
            <a:cxnSpLocks/>
            <a:stCxn id="27" idx="2"/>
            <a:endCxn id="33" idx="0"/>
          </p:cNvCxnSpPr>
          <p:nvPr/>
        </p:nvCxnSpPr>
        <p:spPr>
          <a:xfrm flipH="1">
            <a:off x="1768014" y="3698773"/>
            <a:ext cx="2" cy="247165"/>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080F655-C1A6-A914-B7D0-684FC7B181FE}"/>
              </a:ext>
            </a:extLst>
          </p:cNvPr>
          <p:cNvCxnSpPr>
            <a:cxnSpLocks/>
          </p:cNvCxnSpPr>
          <p:nvPr/>
        </p:nvCxnSpPr>
        <p:spPr>
          <a:xfrm>
            <a:off x="4563383" y="2885594"/>
            <a:ext cx="1872" cy="29919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E9D0F005-1A62-E41B-6E3D-FBAA0C173FEB}"/>
              </a:ext>
            </a:extLst>
          </p:cNvPr>
          <p:cNvCxnSpPr>
            <a:cxnSpLocks/>
          </p:cNvCxnSpPr>
          <p:nvPr/>
        </p:nvCxnSpPr>
        <p:spPr>
          <a:xfrm>
            <a:off x="4584811" y="3720325"/>
            <a:ext cx="0" cy="22561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8744661-FF08-980F-05D9-5617CC555339}"/>
              </a:ext>
            </a:extLst>
          </p:cNvPr>
          <p:cNvCxnSpPr>
            <a:cxnSpLocks/>
            <a:stCxn id="29" idx="2"/>
          </p:cNvCxnSpPr>
          <p:nvPr/>
        </p:nvCxnSpPr>
        <p:spPr>
          <a:xfrm flipH="1">
            <a:off x="7562616" y="2918809"/>
            <a:ext cx="1542" cy="239961"/>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73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19_Photo_Theme">
  <a:themeElements>
    <a:clrScheme name="HAYS 1">
      <a:dk1>
        <a:srgbClr val="747678"/>
      </a:dk1>
      <a:lt1>
        <a:srgbClr val="FFFFFF"/>
      </a:lt1>
      <a:dk2>
        <a:srgbClr val="002776"/>
      </a:dk2>
      <a:lt2>
        <a:srgbClr val="009FDA"/>
      </a:lt2>
      <a:accent1>
        <a:srgbClr val="009FDA"/>
      </a:accent1>
      <a:accent2>
        <a:srgbClr val="739600"/>
      </a:accent2>
      <a:accent3>
        <a:srgbClr val="D71F85"/>
      </a:accent3>
      <a:accent4>
        <a:srgbClr val="80379B"/>
      </a:accent4>
      <a:accent5>
        <a:srgbClr val="E98300"/>
      </a:accent5>
      <a:accent6>
        <a:srgbClr val="000000"/>
      </a:accent6>
      <a:hlink>
        <a:srgbClr val="D71F85"/>
      </a:hlink>
      <a:folHlink>
        <a:srgbClr val="80379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py of Hays Template 1">
        <a:dk1>
          <a:srgbClr val="000000"/>
        </a:dk1>
        <a:lt1>
          <a:srgbClr val="FFFFFF"/>
        </a:lt1>
        <a:dk2>
          <a:srgbClr val="002776"/>
        </a:dk2>
        <a:lt2>
          <a:srgbClr val="CCAFD7"/>
        </a:lt2>
        <a:accent1>
          <a:srgbClr val="009FDA"/>
        </a:accent1>
        <a:accent2>
          <a:srgbClr val="B387C3"/>
        </a:accent2>
        <a:accent3>
          <a:srgbClr val="FFFFFF"/>
        </a:accent3>
        <a:accent4>
          <a:srgbClr val="000000"/>
        </a:accent4>
        <a:accent5>
          <a:srgbClr val="AACDEA"/>
        </a:accent5>
        <a:accent6>
          <a:srgbClr val="A27AB0"/>
        </a:accent6>
        <a:hlink>
          <a:srgbClr val="995FAF"/>
        </a:hlink>
        <a:folHlink>
          <a:srgbClr val="80379B"/>
        </a:folHlink>
      </a:clrScheme>
      <a:clrMap bg1="lt1" tx1="dk1" bg2="lt2" tx2="dk2" accent1="accent1" accent2="accent2" accent3="accent3" accent4="accent4" accent5="accent5" accent6="accent6" hlink="hlink" folHlink="folHlink"/>
    </a:extraClrScheme>
    <a:extraClrScheme>
      <a:clrScheme name="Copy of Hays Template 2">
        <a:dk1>
          <a:srgbClr val="000000"/>
        </a:dk1>
        <a:lt1>
          <a:srgbClr val="FFFFFF"/>
        </a:lt1>
        <a:dk2>
          <a:srgbClr val="002776"/>
        </a:dk2>
        <a:lt2>
          <a:srgbClr val="747678"/>
        </a:lt2>
        <a:accent1>
          <a:srgbClr val="009FDA"/>
        </a:accent1>
        <a:accent2>
          <a:srgbClr val="E98300"/>
        </a:accent2>
        <a:accent3>
          <a:srgbClr val="FFFFFF"/>
        </a:accent3>
        <a:accent4>
          <a:srgbClr val="000000"/>
        </a:accent4>
        <a:accent5>
          <a:srgbClr val="AACDEA"/>
        </a:accent5>
        <a:accent6>
          <a:srgbClr val="D37600"/>
        </a:accent6>
        <a:hlink>
          <a:srgbClr val="739600"/>
        </a:hlink>
        <a:folHlink>
          <a:srgbClr val="80379B"/>
        </a:folHlink>
      </a:clrScheme>
      <a:clrMap bg1="lt1" tx1="dk1" bg2="lt2" tx2="dk2" accent1="accent1" accent2="accent2" accent3="accent3" accent4="accent4" accent5="accent5" accent6="accent6" hlink="hlink" folHlink="folHlink"/>
    </a:extraClrScheme>
    <a:extraClrScheme>
      <a:clrScheme name="Copy of Hays Template 3">
        <a:dk1>
          <a:srgbClr val="000000"/>
        </a:dk1>
        <a:lt1>
          <a:srgbClr val="FFFFFF"/>
        </a:lt1>
        <a:dk2>
          <a:srgbClr val="002776"/>
        </a:dk2>
        <a:lt2>
          <a:srgbClr val="747678"/>
        </a:lt2>
        <a:accent1>
          <a:srgbClr val="009FDA"/>
        </a:accent1>
        <a:accent2>
          <a:srgbClr val="D71F85"/>
        </a:accent2>
        <a:accent3>
          <a:srgbClr val="FFFFFF"/>
        </a:accent3>
        <a:accent4>
          <a:srgbClr val="000000"/>
        </a:accent4>
        <a:accent5>
          <a:srgbClr val="AACDEA"/>
        </a:accent5>
        <a:accent6>
          <a:srgbClr val="C31B78"/>
        </a:accent6>
        <a:hlink>
          <a:srgbClr val="739600"/>
        </a:hlink>
        <a:folHlink>
          <a:srgbClr val="80379B"/>
        </a:folHlink>
      </a:clrScheme>
      <a:clrMap bg1="lt1" tx1="dk1" bg2="lt2" tx2="dk2" accent1="accent1" accent2="accent2" accent3="accent3" accent4="accent4" accent5="accent5" accent6="accent6" hlink="hlink" folHlink="folHlink"/>
    </a:extraClrScheme>
    <a:extraClrScheme>
      <a:clrScheme name="Copy of Hays Template 4">
        <a:dk1>
          <a:srgbClr val="000000"/>
        </a:dk1>
        <a:lt1>
          <a:srgbClr val="FFFFFF"/>
        </a:lt1>
        <a:dk2>
          <a:srgbClr val="002776"/>
        </a:dk2>
        <a:lt2>
          <a:srgbClr val="747678"/>
        </a:lt2>
        <a:accent1>
          <a:srgbClr val="009FDA"/>
        </a:accent1>
        <a:accent2>
          <a:srgbClr val="739600"/>
        </a:accent2>
        <a:accent3>
          <a:srgbClr val="FFFFFF"/>
        </a:accent3>
        <a:accent4>
          <a:srgbClr val="000000"/>
        </a:accent4>
        <a:accent5>
          <a:srgbClr val="AACDEA"/>
        </a:accent5>
        <a:accent6>
          <a:srgbClr val="688700"/>
        </a:accent6>
        <a:hlink>
          <a:srgbClr val="D71F85"/>
        </a:hlink>
        <a:folHlink>
          <a:srgbClr val="80379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9_Photo_Theme" id="{72735D57-D352-3D4A-9134-D53A090269C6}" vid="{EC0A0DBB-1C7E-4445-B498-793E5CE6D279}"/>
    </a:ext>
  </a:extLst>
</a:theme>
</file>

<file path=ppt/theme/theme2.xml><?xml version="1.0" encoding="utf-8"?>
<a:theme xmlns:a="http://schemas.openxmlformats.org/drawingml/2006/main" name="HTS_2017">
  <a:themeElements>
    <a:clrScheme name="HAYS 1">
      <a:dk1>
        <a:srgbClr val="747678"/>
      </a:dk1>
      <a:lt1>
        <a:srgbClr val="FFFFFF"/>
      </a:lt1>
      <a:dk2>
        <a:srgbClr val="002776"/>
      </a:dk2>
      <a:lt2>
        <a:srgbClr val="009FDA"/>
      </a:lt2>
      <a:accent1>
        <a:srgbClr val="009FDA"/>
      </a:accent1>
      <a:accent2>
        <a:srgbClr val="739600"/>
      </a:accent2>
      <a:accent3>
        <a:srgbClr val="D71F85"/>
      </a:accent3>
      <a:accent4>
        <a:srgbClr val="80379B"/>
      </a:accent4>
      <a:accent5>
        <a:srgbClr val="E98300"/>
      </a:accent5>
      <a:accent6>
        <a:srgbClr val="000000"/>
      </a:accent6>
      <a:hlink>
        <a:srgbClr val="D71F85"/>
      </a:hlink>
      <a:folHlink>
        <a:srgbClr val="80379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py of Hays Template 1">
        <a:dk1>
          <a:srgbClr val="000000"/>
        </a:dk1>
        <a:lt1>
          <a:srgbClr val="FFFFFF"/>
        </a:lt1>
        <a:dk2>
          <a:srgbClr val="002776"/>
        </a:dk2>
        <a:lt2>
          <a:srgbClr val="CCAFD7"/>
        </a:lt2>
        <a:accent1>
          <a:srgbClr val="009FDA"/>
        </a:accent1>
        <a:accent2>
          <a:srgbClr val="B387C3"/>
        </a:accent2>
        <a:accent3>
          <a:srgbClr val="FFFFFF"/>
        </a:accent3>
        <a:accent4>
          <a:srgbClr val="000000"/>
        </a:accent4>
        <a:accent5>
          <a:srgbClr val="AACDEA"/>
        </a:accent5>
        <a:accent6>
          <a:srgbClr val="A27AB0"/>
        </a:accent6>
        <a:hlink>
          <a:srgbClr val="995FAF"/>
        </a:hlink>
        <a:folHlink>
          <a:srgbClr val="80379B"/>
        </a:folHlink>
      </a:clrScheme>
      <a:clrMap bg1="lt1" tx1="dk1" bg2="lt2" tx2="dk2" accent1="accent1" accent2="accent2" accent3="accent3" accent4="accent4" accent5="accent5" accent6="accent6" hlink="hlink" folHlink="folHlink"/>
    </a:extraClrScheme>
    <a:extraClrScheme>
      <a:clrScheme name="Copy of Hays Template 2">
        <a:dk1>
          <a:srgbClr val="000000"/>
        </a:dk1>
        <a:lt1>
          <a:srgbClr val="FFFFFF"/>
        </a:lt1>
        <a:dk2>
          <a:srgbClr val="002776"/>
        </a:dk2>
        <a:lt2>
          <a:srgbClr val="747678"/>
        </a:lt2>
        <a:accent1>
          <a:srgbClr val="009FDA"/>
        </a:accent1>
        <a:accent2>
          <a:srgbClr val="E98300"/>
        </a:accent2>
        <a:accent3>
          <a:srgbClr val="FFFFFF"/>
        </a:accent3>
        <a:accent4>
          <a:srgbClr val="000000"/>
        </a:accent4>
        <a:accent5>
          <a:srgbClr val="AACDEA"/>
        </a:accent5>
        <a:accent6>
          <a:srgbClr val="D37600"/>
        </a:accent6>
        <a:hlink>
          <a:srgbClr val="739600"/>
        </a:hlink>
        <a:folHlink>
          <a:srgbClr val="80379B"/>
        </a:folHlink>
      </a:clrScheme>
      <a:clrMap bg1="lt1" tx1="dk1" bg2="lt2" tx2="dk2" accent1="accent1" accent2="accent2" accent3="accent3" accent4="accent4" accent5="accent5" accent6="accent6" hlink="hlink" folHlink="folHlink"/>
    </a:extraClrScheme>
    <a:extraClrScheme>
      <a:clrScheme name="Copy of Hays Template 3">
        <a:dk1>
          <a:srgbClr val="000000"/>
        </a:dk1>
        <a:lt1>
          <a:srgbClr val="FFFFFF"/>
        </a:lt1>
        <a:dk2>
          <a:srgbClr val="002776"/>
        </a:dk2>
        <a:lt2>
          <a:srgbClr val="747678"/>
        </a:lt2>
        <a:accent1>
          <a:srgbClr val="009FDA"/>
        </a:accent1>
        <a:accent2>
          <a:srgbClr val="D71F85"/>
        </a:accent2>
        <a:accent3>
          <a:srgbClr val="FFFFFF"/>
        </a:accent3>
        <a:accent4>
          <a:srgbClr val="000000"/>
        </a:accent4>
        <a:accent5>
          <a:srgbClr val="AACDEA"/>
        </a:accent5>
        <a:accent6>
          <a:srgbClr val="C31B78"/>
        </a:accent6>
        <a:hlink>
          <a:srgbClr val="739600"/>
        </a:hlink>
        <a:folHlink>
          <a:srgbClr val="80379B"/>
        </a:folHlink>
      </a:clrScheme>
      <a:clrMap bg1="lt1" tx1="dk1" bg2="lt2" tx2="dk2" accent1="accent1" accent2="accent2" accent3="accent3" accent4="accent4" accent5="accent5" accent6="accent6" hlink="hlink" folHlink="folHlink"/>
    </a:extraClrScheme>
    <a:extraClrScheme>
      <a:clrScheme name="Copy of Hays Template 4">
        <a:dk1>
          <a:srgbClr val="000000"/>
        </a:dk1>
        <a:lt1>
          <a:srgbClr val="FFFFFF"/>
        </a:lt1>
        <a:dk2>
          <a:srgbClr val="002776"/>
        </a:dk2>
        <a:lt2>
          <a:srgbClr val="747678"/>
        </a:lt2>
        <a:accent1>
          <a:srgbClr val="009FDA"/>
        </a:accent1>
        <a:accent2>
          <a:srgbClr val="739600"/>
        </a:accent2>
        <a:accent3>
          <a:srgbClr val="FFFFFF"/>
        </a:accent3>
        <a:accent4>
          <a:srgbClr val="000000"/>
        </a:accent4>
        <a:accent5>
          <a:srgbClr val="AACDEA"/>
        </a:accent5>
        <a:accent6>
          <a:srgbClr val="688700"/>
        </a:accent6>
        <a:hlink>
          <a:srgbClr val="D71F85"/>
        </a:hlink>
        <a:folHlink>
          <a:srgbClr val="80379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TS_2017" id="{D08C9388-B289-1A45-A854-7E6F3C0A3FA3}" vid="{89903869-70FF-B74B-A35D-CFA8BBCA4567}"/>
    </a:ext>
  </a:extLst>
</a:theme>
</file>

<file path=ppt/theme/theme3.xml><?xml version="1.0" encoding="utf-8"?>
<a:theme xmlns:a="http://schemas.openxmlformats.org/drawingml/2006/main" name="HTS2018">
  <a:themeElements>
    <a:clrScheme name="HAYS 1">
      <a:dk1>
        <a:srgbClr val="747678"/>
      </a:dk1>
      <a:lt1>
        <a:srgbClr val="FFFFFF"/>
      </a:lt1>
      <a:dk2>
        <a:srgbClr val="002776"/>
      </a:dk2>
      <a:lt2>
        <a:srgbClr val="009FDA"/>
      </a:lt2>
      <a:accent1>
        <a:srgbClr val="009FDA"/>
      </a:accent1>
      <a:accent2>
        <a:srgbClr val="739600"/>
      </a:accent2>
      <a:accent3>
        <a:srgbClr val="D71F85"/>
      </a:accent3>
      <a:accent4>
        <a:srgbClr val="80379B"/>
      </a:accent4>
      <a:accent5>
        <a:srgbClr val="E98300"/>
      </a:accent5>
      <a:accent6>
        <a:srgbClr val="000000"/>
      </a:accent6>
      <a:hlink>
        <a:srgbClr val="D71F85"/>
      </a:hlink>
      <a:folHlink>
        <a:srgbClr val="80379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py of Hays Template 1">
        <a:dk1>
          <a:srgbClr val="000000"/>
        </a:dk1>
        <a:lt1>
          <a:srgbClr val="FFFFFF"/>
        </a:lt1>
        <a:dk2>
          <a:srgbClr val="002776"/>
        </a:dk2>
        <a:lt2>
          <a:srgbClr val="CCAFD7"/>
        </a:lt2>
        <a:accent1>
          <a:srgbClr val="009FDA"/>
        </a:accent1>
        <a:accent2>
          <a:srgbClr val="B387C3"/>
        </a:accent2>
        <a:accent3>
          <a:srgbClr val="FFFFFF"/>
        </a:accent3>
        <a:accent4>
          <a:srgbClr val="000000"/>
        </a:accent4>
        <a:accent5>
          <a:srgbClr val="AACDEA"/>
        </a:accent5>
        <a:accent6>
          <a:srgbClr val="A27AB0"/>
        </a:accent6>
        <a:hlink>
          <a:srgbClr val="995FAF"/>
        </a:hlink>
        <a:folHlink>
          <a:srgbClr val="80379B"/>
        </a:folHlink>
      </a:clrScheme>
      <a:clrMap bg1="lt1" tx1="dk1" bg2="lt2" tx2="dk2" accent1="accent1" accent2="accent2" accent3="accent3" accent4="accent4" accent5="accent5" accent6="accent6" hlink="hlink" folHlink="folHlink"/>
    </a:extraClrScheme>
    <a:extraClrScheme>
      <a:clrScheme name="Copy of Hays Template 2">
        <a:dk1>
          <a:srgbClr val="000000"/>
        </a:dk1>
        <a:lt1>
          <a:srgbClr val="FFFFFF"/>
        </a:lt1>
        <a:dk2>
          <a:srgbClr val="002776"/>
        </a:dk2>
        <a:lt2>
          <a:srgbClr val="747678"/>
        </a:lt2>
        <a:accent1>
          <a:srgbClr val="009FDA"/>
        </a:accent1>
        <a:accent2>
          <a:srgbClr val="E98300"/>
        </a:accent2>
        <a:accent3>
          <a:srgbClr val="FFFFFF"/>
        </a:accent3>
        <a:accent4>
          <a:srgbClr val="000000"/>
        </a:accent4>
        <a:accent5>
          <a:srgbClr val="AACDEA"/>
        </a:accent5>
        <a:accent6>
          <a:srgbClr val="D37600"/>
        </a:accent6>
        <a:hlink>
          <a:srgbClr val="739600"/>
        </a:hlink>
        <a:folHlink>
          <a:srgbClr val="80379B"/>
        </a:folHlink>
      </a:clrScheme>
      <a:clrMap bg1="lt1" tx1="dk1" bg2="lt2" tx2="dk2" accent1="accent1" accent2="accent2" accent3="accent3" accent4="accent4" accent5="accent5" accent6="accent6" hlink="hlink" folHlink="folHlink"/>
    </a:extraClrScheme>
    <a:extraClrScheme>
      <a:clrScheme name="Copy of Hays Template 3">
        <a:dk1>
          <a:srgbClr val="000000"/>
        </a:dk1>
        <a:lt1>
          <a:srgbClr val="FFFFFF"/>
        </a:lt1>
        <a:dk2>
          <a:srgbClr val="002776"/>
        </a:dk2>
        <a:lt2>
          <a:srgbClr val="747678"/>
        </a:lt2>
        <a:accent1>
          <a:srgbClr val="009FDA"/>
        </a:accent1>
        <a:accent2>
          <a:srgbClr val="D71F85"/>
        </a:accent2>
        <a:accent3>
          <a:srgbClr val="FFFFFF"/>
        </a:accent3>
        <a:accent4>
          <a:srgbClr val="000000"/>
        </a:accent4>
        <a:accent5>
          <a:srgbClr val="AACDEA"/>
        </a:accent5>
        <a:accent6>
          <a:srgbClr val="C31B78"/>
        </a:accent6>
        <a:hlink>
          <a:srgbClr val="739600"/>
        </a:hlink>
        <a:folHlink>
          <a:srgbClr val="80379B"/>
        </a:folHlink>
      </a:clrScheme>
      <a:clrMap bg1="lt1" tx1="dk1" bg2="lt2" tx2="dk2" accent1="accent1" accent2="accent2" accent3="accent3" accent4="accent4" accent5="accent5" accent6="accent6" hlink="hlink" folHlink="folHlink"/>
    </a:extraClrScheme>
    <a:extraClrScheme>
      <a:clrScheme name="Copy of Hays Template 4">
        <a:dk1>
          <a:srgbClr val="000000"/>
        </a:dk1>
        <a:lt1>
          <a:srgbClr val="FFFFFF"/>
        </a:lt1>
        <a:dk2>
          <a:srgbClr val="002776"/>
        </a:dk2>
        <a:lt2>
          <a:srgbClr val="747678"/>
        </a:lt2>
        <a:accent1>
          <a:srgbClr val="009FDA"/>
        </a:accent1>
        <a:accent2>
          <a:srgbClr val="739600"/>
        </a:accent2>
        <a:accent3>
          <a:srgbClr val="FFFFFF"/>
        </a:accent3>
        <a:accent4>
          <a:srgbClr val="000000"/>
        </a:accent4>
        <a:accent5>
          <a:srgbClr val="AACDEA"/>
        </a:accent5>
        <a:accent6>
          <a:srgbClr val="688700"/>
        </a:accent6>
        <a:hlink>
          <a:srgbClr val="D71F85"/>
        </a:hlink>
        <a:folHlink>
          <a:srgbClr val="80379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TS2018" id="{D42AFE5C-A391-544B-8D8A-A6013874CA01}" vid="{B3AE46F5-0728-AF4F-9ABF-819BDEE6D560}"/>
    </a:ext>
  </a:extLst>
</a:theme>
</file>

<file path=ppt/theme/theme4.xml><?xml version="1.0" encoding="utf-8"?>
<a:theme xmlns:a="http://schemas.openxmlformats.org/drawingml/2006/main" name="Hays ppt template 16-9 0722">
  <a:themeElements>
    <a:clrScheme name="Hays_ppt_theme_0722">
      <a:dk1>
        <a:srgbClr val="002776"/>
      </a:dk1>
      <a:lt1>
        <a:srgbClr val="F5F0EB"/>
      </a:lt1>
      <a:dk2>
        <a:srgbClr val="2EBAD7"/>
      </a:dk2>
      <a:lt2>
        <a:srgbClr val="FFFFFF"/>
      </a:lt2>
      <a:accent1>
        <a:srgbClr val="007FA9"/>
      </a:accent1>
      <a:accent2>
        <a:srgbClr val="00A0FF"/>
      </a:accent2>
      <a:accent3>
        <a:srgbClr val="00BFB3"/>
      </a:accent3>
      <a:accent4>
        <a:srgbClr val="F7911E"/>
      </a:accent4>
      <a:accent5>
        <a:srgbClr val="9356A2"/>
      </a:accent5>
      <a:accent6>
        <a:srgbClr val="ED5CA2"/>
      </a:accent6>
      <a:hlink>
        <a:srgbClr val="00BFB3"/>
      </a:hlink>
      <a:folHlink>
        <a:srgbClr val="9356A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potx" id="{66F3ECE1-1AC8-4AAE-B53D-3ED7284E6770}" vid="{0E435ABB-34AA-47E4-B13C-569233A0E62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A26E6F21970FB4796F0F3BBEF1B0979" ma:contentTypeVersion="8" ma:contentTypeDescription="Create a new document." ma:contentTypeScope="" ma:versionID="286adbc84a9dcadcb7c397ffec3be19a">
  <xsd:schema xmlns:xsd="http://www.w3.org/2001/XMLSchema" xmlns:xs="http://www.w3.org/2001/XMLSchema" xmlns:p="http://schemas.microsoft.com/office/2006/metadata/properties" xmlns:ns2="4922788d-9956-43ee-86e9-9be37e0726f7" xmlns:ns3="744b607b-f33f-4734-8edf-2a0708b4a6fd" targetNamespace="http://schemas.microsoft.com/office/2006/metadata/properties" ma:root="true" ma:fieldsID="3a75a61d6042f39d2957d2f124d1110a" ns2:_="" ns3:_="">
    <xsd:import namespace="4922788d-9956-43ee-86e9-9be37e0726f7"/>
    <xsd:import namespace="744b607b-f33f-4734-8edf-2a0708b4a6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2788d-9956-43ee-86e9-9be37e0726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4b607b-f33f-4734-8edf-2a0708b4a6f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7DD899-C740-4059-A85D-FBA1F3756A94}">
  <ds:schemaRefs>
    <ds:schemaRef ds:uri="26de83d8-336b-426a-b73a-5b75bfe9fc20"/>
    <ds:schemaRef ds:uri="f47ad8d6-bf3e-4995-93c4-cefd06fc675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C5E04C0-EDEE-4D52-9A25-ACA92EBF5603}"/>
</file>

<file path=customXml/itemProps3.xml><?xml version="1.0" encoding="utf-8"?>
<ds:datastoreItem xmlns:ds="http://schemas.openxmlformats.org/officeDocument/2006/customXml" ds:itemID="{771BAEBA-FFA7-4E07-A759-AD1CB671835F}">
  <ds:schemaRefs>
    <ds:schemaRef ds:uri="http://schemas.microsoft.com/sharepoint/v3/contenttype/forms"/>
  </ds:schemaRefs>
</ds:datastoreItem>
</file>

<file path=docMetadata/LabelInfo.xml><?xml version="1.0" encoding="utf-8"?>
<clbl:labelList xmlns:clbl="http://schemas.microsoft.com/office/2020/mipLabelMetadata">
  <clbl:label id="{28a68a67-2aec-44ca-9adf-62bb8ebcbc40}" enabled="0" method="" siteId="{28a68a67-2aec-44ca-9adf-62bb8ebcbc40}" removed="1"/>
</clbl:labelList>
</file>

<file path=docProps/app.xml><?xml version="1.0" encoding="utf-8"?>
<Properties xmlns="http://schemas.openxmlformats.org/officeDocument/2006/extended-properties" xmlns:vt="http://schemas.openxmlformats.org/officeDocument/2006/docPropsVTypes">
  <Template>2019_Photo_Theme</Template>
  <TotalTime>1</TotalTime>
  <Words>113</Words>
  <Application>Microsoft Office PowerPoint</Application>
  <PresentationFormat>On-screen Show (16:9)</PresentationFormat>
  <Paragraphs>43</Paragraphs>
  <Slides>3</Slides>
  <Notes>2</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3</vt:i4>
      </vt:variant>
    </vt:vector>
  </HeadingPairs>
  <TitlesOfParts>
    <vt:vector size="9" baseType="lpstr">
      <vt:lpstr>Arial</vt:lpstr>
      <vt:lpstr>Calibri</vt:lpstr>
      <vt:lpstr>2019_Photo_Theme</vt:lpstr>
      <vt:lpstr>HTS_2017</vt:lpstr>
      <vt:lpstr>HTS2018</vt:lpstr>
      <vt:lpstr>Hays ppt template 16-9 0722</vt:lpstr>
      <vt:lpstr>HAYS ORG CHART</vt:lpstr>
      <vt:lpstr>THE TEAM ONSITE</vt:lpstr>
      <vt:lpstr>THE TEAM LEICESTER HUB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Lidbury, Stuart</dc:creator>
  <cp:lastModifiedBy>Bingham, Lauren</cp:lastModifiedBy>
  <cp:revision>5</cp:revision>
  <dcterms:created xsi:type="dcterms:W3CDTF">2019-03-12T12:15:19Z</dcterms:created>
  <dcterms:modified xsi:type="dcterms:W3CDTF">2024-11-01T11:30:39Z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0x0101003A26E6F21970FB4796F0F3BBEF1B0979</vt:lpwstr>
  </property>
</Properties>
</file>