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1E3E13-BFA2-47E9-B29B-B3CBF07C88BC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417B954-E69A-480B-8C37-D2F5B570243E}">
      <dgm:prSet phldrT="[Text]"/>
      <dgm:spPr/>
      <dgm:t>
        <a:bodyPr/>
        <a:lstStyle/>
        <a:p>
          <a:r>
            <a:rPr lang="en-GB" u="sng" dirty="0"/>
            <a:t>CEO</a:t>
          </a:r>
        </a:p>
      </dgm:t>
    </dgm:pt>
    <dgm:pt modelId="{E185C630-BE79-43DC-BB1B-A48AB3FEECE9}" type="parTrans" cxnId="{48A16AC0-D2B9-4F1F-B348-A7FB8E319936}">
      <dgm:prSet/>
      <dgm:spPr/>
      <dgm:t>
        <a:bodyPr/>
        <a:lstStyle/>
        <a:p>
          <a:endParaRPr lang="en-GB"/>
        </a:p>
      </dgm:t>
    </dgm:pt>
    <dgm:pt modelId="{49BB2484-6751-4141-8A7C-6E60D08650CF}" type="sibTrans" cxnId="{48A16AC0-D2B9-4F1F-B348-A7FB8E319936}">
      <dgm:prSet/>
      <dgm:spPr/>
      <dgm:t>
        <a:bodyPr/>
        <a:lstStyle/>
        <a:p>
          <a:endParaRPr lang="en-GB"/>
        </a:p>
      </dgm:t>
    </dgm:pt>
    <dgm:pt modelId="{64B93094-86A5-4483-BA85-0AC5E7AC5DFE}">
      <dgm:prSet phldrT="[Text]"/>
      <dgm:spPr>
        <a:solidFill>
          <a:srgbClr val="FFC000"/>
        </a:solidFill>
      </dgm:spPr>
      <dgm:t>
        <a:bodyPr/>
        <a:lstStyle/>
        <a:p>
          <a:r>
            <a:rPr lang="en-GB" u="sng" dirty="0"/>
            <a:t>Operations Director</a:t>
          </a:r>
        </a:p>
      </dgm:t>
    </dgm:pt>
    <dgm:pt modelId="{DD234142-259F-45A2-A280-6CDFCD1C1011}" type="parTrans" cxnId="{82575386-95A3-45E7-8474-5E5F676BD35A}">
      <dgm:prSet/>
      <dgm:spPr/>
      <dgm:t>
        <a:bodyPr/>
        <a:lstStyle/>
        <a:p>
          <a:endParaRPr lang="en-GB"/>
        </a:p>
      </dgm:t>
    </dgm:pt>
    <dgm:pt modelId="{ADC317CF-6F9D-4698-9AA6-8C6665337220}" type="sibTrans" cxnId="{82575386-95A3-45E7-8474-5E5F676BD35A}">
      <dgm:prSet/>
      <dgm:spPr/>
      <dgm:t>
        <a:bodyPr/>
        <a:lstStyle/>
        <a:p>
          <a:endParaRPr lang="en-GB"/>
        </a:p>
      </dgm:t>
    </dgm:pt>
    <dgm:pt modelId="{DB567657-ECA2-400B-8BA8-F71D3BF115F4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/>
            <a:t>Projects Manager</a:t>
          </a:r>
        </a:p>
      </dgm:t>
    </dgm:pt>
    <dgm:pt modelId="{A5A7CB2D-F791-419C-AAA7-FFBAD4446A6C}" type="parTrans" cxnId="{4C1DE267-B9F9-4872-BD66-729F594A77FE}">
      <dgm:prSet/>
      <dgm:spPr/>
      <dgm:t>
        <a:bodyPr/>
        <a:lstStyle/>
        <a:p>
          <a:endParaRPr lang="en-GB"/>
        </a:p>
      </dgm:t>
    </dgm:pt>
    <dgm:pt modelId="{40F0961E-B920-4002-8B0C-CDB8C0A6F15F}" type="sibTrans" cxnId="{4C1DE267-B9F9-4872-BD66-729F594A77FE}">
      <dgm:prSet/>
      <dgm:spPr/>
      <dgm:t>
        <a:bodyPr/>
        <a:lstStyle/>
        <a:p>
          <a:endParaRPr lang="en-GB"/>
        </a:p>
      </dgm:t>
    </dgm:pt>
    <dgm:pt modelId="{E168D9BA-605A-4396-A513-B92805F1E632}">
      <dgm:prSet phldrT="[Text]"/>
      <dgm:spPr/>
      <dgm:t>
        <a:bodyPr/>
        <a:lstStyle/>
        <a:p>
          <a:r>
            <a:rPr lang="en-GB" dirty="0"/>
            <a:t>SHEQ</a:t>
          </a:r>
        </a:p>
        <a:p>
          <a:r>
            <a:rPr lang="en-GB" dirty="0"/>
            <a:t>Manager</a:t>
          </a:r>
        </a:p>
      </dgm:t>
    </dgm:pt>
    <dgm:pt modelId="{A5FDDD3E-9A8F-4326-98F7-FB3A0978D58D}" type="parTrans" cxnId="{19BE8DE7-304F-49CF-9274-0BC0DEE8D424}">
      <dgm:prSet/>
      <dgm:spPr/>
      <dgm:t>
        <a:bodyPr/>
        <a:lstStyle/>
        <a:p>
          <a:endParaRPr lang="en-GB"/>
        </a:p>
      </dgm:t>
    </dgm:pt>
    <dgm:pt modelId="{6413CCE4-0394-4853-8EFF-79C67EE09BE8}" type="sibTrans" cxnId="{19BE8DE7-304F-49CF-9274-0BC0DEE8D424}">
      <dgm:prSet/>
      <dgm:spPr/>
      <dgm:t>
        <a:bodyPr/>
        <a:lstStyle/>
        <a:p>
          <a:endParaRPr lang="en-GB"/>
        </a:p>
      </dgm:t>
    </dgm:pt>
    <dgm:pt modelId="{BC7F9760-5724-4BBF-9A3F-A23CEFF5A389}">
      <dgm:prSet phldrT="[Text]"/>
      <dgm:spPr/>
      <dgm:t>
        <a:bodyPr/>
        <a:lstStyle/>
        <a:p>
          <a:r>
            <a:rPr lang="en-GB" dirty="0"/>
            <a:t>Claydon Operations</a:t>
          </a:r>
        </a:p>
        <a:p>
          <a:r>
            <a:rPr lang="en-GB" dirty="0"/>
            <a:t>Manager</a:t>
          </a:r>
        </a:p>
      </dgm:t>
    </dgm:pt>
    <dgm:pt modelId="{BE4993C7-AC53-4FB2-B433-359A18B8F679}" type="parTrans" cxnId="{5336434D-8CD6-4E45-BEEE-AF7B64E62A6B}">
      <dgm:prSet/>
      <dgm:spPr/>
      <dgm:t>
        <a:bodyPr/>
        <a:lstStyle/>
        <a:p>
          <a:endParaRPr lang="en-GB"/>
        </a:p>
      </dgm:t>
    </dgm:pt>
    <dgm:pt modelId="{8C5BA9FE-0CEC-456E-9282-E5BBFCCB0636}" type="sibTrans" cxnId="{5336434D-8CD6-4E45-BEEE-AF7B64E62A6B}">
      <dgm:prSet/>
      <dgm:spPr/>
      <dgm:t>
        <a:bodyPr/>
        <a:lstStyle/>
        <a:p>
          <a:endParaRPr lang="en-GB"/>
        </a:p>
      </dgm:t>
    </dgm:pt>
    <dgm:pt modelId="{7595B5E2-4A94-43A4-B3B8-4A8E23DF1F3B}">
      <dgm:prSet phldrT="[Text]"/>
      <dgm:spPr/>
      <dgm:t>
        <a:bodyPr/>
        <a:lstStyle/>
        <a:p>
          <a:r>
            <a:rPr lang="en-GB" dirty="0"/>
            <a:t>Debtrac Operations</a:t>
          </a:r>
        </a:p>
        <a:p>
          <a:r>
            <a:rPr lang="en-GB" dirty="0"/>
            <a:t>Manager</a:t>
          </a:r>
        </a:p>
      </dgm:t>
    </dgm:pt>
    <dgm:pt modelId="{335FE978-5D94-40AB-AC95-9B391F105CC0}" type="parTrans" cxnId="{DAE3CD30-461E-4374-A9BC-F71522CA67FB}">
      <dgm:prSet/>
      <dgm:spPr/>
      <dgm:t>
        <a:bodyPr/>
        <a:lstStyle/>
        <a:p>
          <a:endParaRPr lang="en-GB"/>
        </a:p>
      </dgm:t>
    </dgm:pt>
    <dgm:pt modelId="{5B93870B-7506-417A-8923-341CF3FBA22B}" type="sibTrans" cxnId="{DAE3CD30-461E-4374-A9BC-F71522CA67FB}">
      <dgm:prSet/>
      <dgm:spPr/>
      <dgm:t>
        <a:bodyPr/>
        <a:lstStyle/>
        <a:p>
          <a:endParaRPr lang="en-GB"/>
        </a:p>
      </dgm:t>
    </dgm:pt>
    <dgm:pt modelId="{9339D1E7-4001-4627-B884-0066E326F4A2}">
      <dgm:prSet phldrT="[Text]"/>
      <dgm:spPr/>
      <dgm:t>
        <a:bodyPr/>
        <a:lstStyle/>
        <a:p>
          <a:r>
            <a:rPr lang="en-GB" u="sng" dirty="0"/>
            <a:t>CFO</a:t>
          </a:r>
          <a:br>
            <a:rPr lang="en-GB" u="sng" dirty="0"/>
          </a:br>
          <a:br>
            <a:rPr lang="en-GB" u="sng" dirty="0"/>
          </a:br>
          <a:r>
            <a:rPr lang="en-GB" dirty="0"/>
            <a:t>Finance</a:t>
          </a:r>
          <a:br>
            <a:rPr lang="en-GB" dirty="0"/>
          </a:br>
          <a:r>
            <a:rPr lang="en-GB" dirty="0"/>
            <a:t>HR</a:t>
          </a:r>
        </a:p>
      </dgm:t>
    </dgm:pt>
    <dgm:pt modelId="{5356B7BD-0317-44C2-AF05-FDC71B91EDD2}" type="parTrans" cxnId="{7C695A1B-E4F1-40F6-81FD-0B413B903673}">
      <dgm:prSet/>
      <dgm:spPr/>
      <dgm:t>
        <a:bodyPr/>
        <a:lstStyle/>
        <a:p>
          <a:endParaRPr lang="en-GB"/>
        </a:p>
      </dgm:t>
    </dgm:pt>
    <dgm:pt modelId="{C96552AD-375D-4068-B363-3FA36263087F}" type="sibTrans" cxnId="{7C695A1B-E4F1-40F6-81FD-0B413B903673}">
      <dgm:prSet/>
      <dgm:spPr/>
      <dgm:t>
        <a:bodyPr/>
        <a:lstStyle/>
        <a:p>
          <a:endParaRPr lang="en-GB"/>
        </a:p>
      </dgm:t>
    </dgm:pt>
    <dgm:pt modelId="{57B6A784-B044-4B9A-AFCB-703CB5487DB0}">
      <dgm:prSet phldrT="[Text]"/>
      <dgm:spPr>
        <a:solidFill>
          <a:schemeClr val="accent1"/>
        </a:solidFill>
      </dgm:spPr>
      <dgm:t>
        <a:bodyPr/>
        <a:lstStyle/>
        <a:p>
          <a:r>
            <a:rPr lang="en-GB" dirty="0"/>
            <a:t>Engineering</a:t>
          </a:r>
        </a:p>
        <a:p>
          <a:r>
            <a:rPr lang="en-GB" dirty="0"/>
            <a:t>Manager</a:t>
          </a:r>
        </a:p>
      </dgm:t>
    </dgm:pt>
    <dgm:pt modelId="{F078B602-E23B-4BAF-B7CD-4786FCF73033}" type="parTrans" cxnId="{F90740F7-970B-4DCB-9297-5F95FED38592}">
      <dgm:prSet/>
      <dgm:spPr/>
      <dgm:t>
        <a:bodyPr/>
        <a:lstStyle/>
        <a:p>
          <a:endParaRPr lang="en-GB"/>
        </a:p>
      </dgm:t>
    </dgm:pt>
    <dgm:pt modelId="{17F1FCC9-6AE7-4F95-AF49-D6605B028103}" type="sibTrans" cxnId="{F90740F7-970B-4DCB-9297-5F95FED38592}">
      <dgm:prSet/>
      <dgm:spPr/>
      <dgm:t>
        <a:bodyPr/>
        <a:lstStyle/>
        <a:p>
          <a:endParaRPr lang="en-GB"/>
        </a:p>
      </dgm:t>
    </dgm:pt>
    <dgm:pt modelId="{E7B46A0A-F08F-4C0F-A2FF-F29C0C8C9E41}">
      <dgm:prSet phldrT="[Text]"/>
      <dgm:spPr>
        <a:solidFill>
          <a:schemeClr val="accent1"/>
        </a:solidFill>
      </dgm:spPr>
      <dgm:t>
        <a:bodyPr/>
        <a:lstStyle/>
        <a:p>
          <a:r>
            <a:rPr lang="en-GB" u="sng" dirty="0">
              <a:solidFill>
                <a:schemeClr val="bg1"/>
              </a:solidFill>
            </a:rPr>
            <a:t> Commercial Team</a:t>
          </a:r>
          <a:br>
            <a:rPr lang="en-GB" dirty="0">
              <a:solidFill>
                <a:schemeClr val="tx1"/>
              </a:solidFill>
            </a:rPr>
          </a:br>
          <a:br>
            <a:rPr lang="en-GB" dirty="0">
              <a:solidFill>
                <a:schemeClr val="tx1"/>
              </a:solidFill>
            </a:rPr>
          </a:br>
          <a:r>
            <a:rPr lang="en-GB" dirty="0"/>
            <a:t>Marketing</a:t>
          </a:r>
          <a:br>
            <a:rPr lang="en-GB" dirty="0"/>
          </a:br>
          <a:r>
            <a:rPr lang="en-GB" dirty="0"/>
            <a:t>Shipping</a:t>
          </a:r>
          <a:br>
            <a:rPr lang="en-GB" dirty="0"/>
          </a:br>
          <a:r>
            <a:rPr lang="en-GB" dirty="0"/>
            <a:t>Sales</a:t>
          </a:r>
          <a:br>
            <a:rPr lang="en-GB" dirty="0"/>
          </a:br>
          <a:r>
            <a:rPr lang="en-GB" dirty="0"/>
            <a:t>Buying</a:t>
          </a:r>
          <a:endParaRPr lang="en-GB" dirty="0">
            <a:solidFill>
              <a:schemeClr val="tx1"/>
            </a:solidFill>
          </a:endParaRPr>
        </a:p>
      </dgm:t>
    </dgm:pt>
    <dgm:pt modelId="{A7039CA6-40B7-4842-931E-F2D7A98D34D3}" type="sibTrans" cxnId="{119514D4-AB72-42F6-BFB8-7884FCF5415D}">
      <dgm:prSet/>
      <dgm:spPr/>
      <dgm:t>
        <a:bodyPr/>
        <a:lstStyle/>
        <a:p>
          <a:endParaRPr lang="en-GB"/>
        </a:p>
      </dgm:t>
    </dgm:pt>
    <dgm:pt modelId="{5F113033-5BD2-45F9-8971-D5CEEBD144B1}" type="parTrans" cxnId="{119514D4-AB72-42F6-BFB8-7884FCF5415D}">
      <dgm:prSet/>
      <dgm:spPr/>
      <dgm:t>
        <a:bodyPr/>
        <a:lstStyle/>
        <a:p>
          <a:endParaRPr lang="en-GB"/>
        </a:p>
      </dgm:t>
    </dgm:pt>
    <dgm:pt modelId="{4AAEE951-AD6F-4EB1-AB50-7FAB7599D81C}" type="pres">
      <dgm:prSet presAssocID="{AC1E3E13-BFA2-47E9-B29B-B3CBF07C88B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0F4EE5C-AB0B-408E-859F-E9ACD196DCE6}" type="pres">
      <dgm:prSet presAssocID="{AC1E3E13-BFA2-47E9-B29B-B3CBF07C88BC}" presName="hierFlow" presStyleCnt="0"/>
      <dgm:spPr/>
    </dgm:pt>
    <dgm:pt modelId="{E44AB3E0-FC4F-4748-A7C6-F64B44478674}" type="pres">
      <dgm:prSet presAssocID="{AC1E3E13-BFA2-47E9-B29B-B3CBF07C88BC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5876F150-DA3B-43B9-A9A6-0DA7C37AE284}" type="pres">
      <dgm:prSet presAssocID="{6417B954-E69A-480B-8C37-D2F5B570243E}" presName="Name14" presStyleCnt="0"/>
      <dgm:spPr/>
    </dgm:pt>
    <dgm:pt modelId="{C374E344-3419-480B-A674-DAB2435EF6E5}" type="pres">
      <dgm:prSet presAssocID="{6417B954-E69A-480B-8C37-D2F5B570243E}" presName="level1Shape" presStyleLbl="node0" presStyleIdx="0" presStyleCnt="1">
        <dgm:presLayoutVars>
          <dgm:chPref val="3"/>
        </dgm:presLayoutVars>
      </dgm:prSet>
      <dgm:spPr/>
    </dgm:pt>
    <dgm:pt modelId="{BDA76EE2-EC50-4B14-A21E-064C83792D6E}" type="pres">
      <dgm:prSet presAssocID="{6417B954-E69A-480B-8C37-D2F5B570243E}" presName="hierChild2" presStyleCnt="0"/>
      <dgm:spPr/>
    </dgm:pt>
    <dgm:pt modelId="{C4980D4D-B1BD-4F5E-9C4B-9A9B00A1F494}" type="pres">
      <dgm:prSet presAssocID="{5356B7BD-0317-44C2-AF05-FDC71B91EDD2}" presName="Name19" presStyleLbl="parChTrans1D2" presStyleIdx="0" presStyleCnt="3"/>
      <dgm:spPr/>
    </dgm:pt>
    <dgm:pt modelId="{4033A186-5AE9-4DD1-AFB5-924382D0709D}" type="pres">
      <dgm:prSet presAssocID="{9339D1E7-4001-4627-B884-0066E326F4A2}" presName="Name21" presStyleCnt="0"/>
      <dgm:spPr/>
    </dgm:pt>
    <dgm:pt modelId="{E56C8DE8-6EB2-4FDE-B30D-545FC29BC8B1}" type="pres">
      <dgm:prSet presAssocID="{9339D1E7-4001-4627-B884-0066E326F4A2}" presName="level2Shape" presStyleLbl="node2" presStyleIdx="0" presStyleCnt="3"/>
      <dgm:spPr/>
    </dgm:pt>
    <dgm:pt modelId="{108CB614-7570-4350-8535-B61F35AFCCBA}" type="pres">
      <dgm:prSet presAssocID="{9339D1E7-4001-4627-B884-0066E326F4A2}" presName="hierChild3" presStyleCnt="0"/>
      <dgm:spPr/>
    </dgm:pt>
    <dgm:pt modelId="{844B832C-5569-49B5-A558-8F4A1A782F4D}" type="pres">
      <dgm:prSet presAssocID="{5F113033-5BD2-45F9-8971-D5CEEBD144B1}" presName="Name19" presStyleLbl="parChTrans1D2" presStyleIdx="1" presStyleCnt="3"/>
      <dgm:spPr/>
    </dgm:pt>
    <dgm:pt modelId="{30E5598B-908B-4B91-A817-13BC70ADB6AF}" type="pres">
      <dgm:prSet presAssocID="{E7B46A0A-F08F-4C0F-A2FF-F29C0C8C9E41}" presName="Name21" presStyleCnt="0"/>
      <dgm:spPr/>
    </dgm:pt>
    <dgm:pt modelId="{B72E1C5A-33CA-4EA8-8095-11F53716C03F}" type="pres">
      <dgm:prSet presAssocID="{E7B46A0A-F08F-4C0F-A2FF-F29C0C8C9E41}" presName="level2Shape" presStyleLbl="node2" presStyleIdx="1" presStyleCnt="3"/>
      <dgm:spPr/>
    </dgm:pt>
    <dgm:pt modelId="{01F79600-4303-42F4-AF09-B9C954F53634}" type="pres">
      <dgm:prSet presAssocID="{E7B46A0A-F08F-4C0F-A2FF-F29C0C8C9E41}" presName="hierChild3" presStyleCnt="0"/>
      <dgm:spPr/>
    </dgm:pt>
    <dgm:pt modelId="{C86DE92A-E707-4B12-8321-1A443A8BEDEA}" type="pres">
      <dgm:prSet presAssocID="{DD234142-259F-45A2-A280-6CDFCD1C1011}" presName="Name19" presStyleLbl="parChTrans1D2" presStyleIdx="2" presStyleCnt="3"/>
      <dgm:spPr/>
    </dgm:pt>
    <dgm:pt modelId="{92DFD87A-8EC5-4639-B441-55C44C535437}" type="pres">
      <dgm:prSet presAssocID="{64B93094-86A5-4483-BA85-0AC5E7AC5DFE}" presName="Name21" presStyleCnt="0"/>
      <dgm:spPr/>
    </dgm:pt>
    <dgm:pt modelId="{47067D28-031D-4F9A-A656-166914858DFA}" type="pres">
      <dgm:prSet presAssocID="{64B93094-86A5-4483-BA85-0AC5E7AC5DFE}" presName="level2Shape" presStyleLbl="node2" presStyleIdx="2" presStyleCnt="3"/>
      <dgm:spPr/>
    </dgm:pt>
    <dgm:pt modelId="{EF63E2F8-9410-4278-B0A5-F49FED77A51B}" type="pres">
      <dgm:prSet presAssocID="{64B93094-86A5-4483-BA85-0AC5E7AC5DFE}" presName="hierChild3" presStyleCnt="0"/>
      <dgm:spPr/>
    </dgm:pt>
    <dgm:pt modelId="{FB5E3AF5-9AE0-498F-A271-1F2B36988B64}" type="pres">
      <dgm:prSet presAssocID="{A5A7CB2D-F791-419C-AAA7-FFBAD4446A6C}" presName="Name19" presStyleLbl="parChTrans1D3" presStyleIdx="0" presStyleCnt="5"/>
      <dgm:spPr/>
    </dgm:pt>
    <dgm:pt modelId="{9376B9BD-0DF5-4245-B5E9-3418929F7ABA}" type="pres">
      <dgm:prSet presAssocID="{DB567657-ECA2-400B-8BA8-F71D3BF115F4}" presName="Name21" presStyleCnt="0"/>
      <dgm:spPr/>
    </dgm:pt>
    <dgm:pt modelId="{2479F64A-EBFC-4A8A-B3B1-5BD7C4A572EF}" type="pres">
      <dgm:prSet presAssocID="{DB567657-ECA2-400B-8BA8-F71D3BF115F4}" presName="level2Shape" presStyleLbl="node3" presStyleIdx="0" presStyleCnt="5"/>
      <dgm:spPr/>
    </dgm:pt>
    <dgm:pt modelId="{14312A75-A508-4501-BD20-A550909BF291}" type="pres">
      <dgm:prSet presAssocID="{DB567657-ECA2-400B-8BA8-F71D3BF115F4}" presName="hierChild3" presStyleCnt="0"/>
      <dgm:spPr/>
    </dgm:pt>
    <dgm:pt modelId="{56E47DE1-0CD6-4B04-BA54-A01E86D41745}" type="pres">
      <dgm:prSet presAssocID="{F078B602-E23B-4BAF-B7CD-4786FCF73033}" presName="Name19" presStyleLbl="parChTrans1D3" presStyleIdx="1" presStyleCnt="5"/>
      <dgm:spPr/>
    </dgm:pt>
    <dgm:pt modelId="{BC71ECFB-5EA8-4BEA-93CD-EC0C5D5965E5}" type="pres">
      <dgm:prSet presAssocID="{57B6A784-B044-4B9A-AFCB-703CB5487DB0}" presName="Name21" presStyleCnt="0"/>
      <dgm:spPr/>
    </dgm:pt>
    <dgm:pt modelId="{1B35F0F6-90D1-4956-898C-89A827AFAA06}" type="pres">
      <dgm:prSet presAssocID="{57B6A784-B044-4B9A-AFCB-703CB5487DB0}" presName="level2Shape" presStyleLbl="node3" presStyleIdx="1" presStyleCnt="5"/>
      <dgm:spPr/>
    </dgm:pt>
    <dgm:pt modelId="{D56251A8-EEFF-4297-819A-F0F2B7675808}" type="pres">
      <dgm:prSet presAssocID="{57B6A784-B044-4B9A-AFCB-703CB5487DB0}" presName="hierChild3" presStyleCnt="0"/>
      <dgm:spPr/>
    </dgm:pt>
    <dgm:pt modelId="{68F6884A-040F-40F9-ADD5-2EEF374599E3}" type="pres">
      <dgm:prSet presAssocID="{A5FDDD3E-9A8F-4326-98F7-FB3A0978D58D}" presName="Name19" presStyleLbl="parChTrans1D3" presStyleIdx="2" presStyleCnt="5"/>
      <dgm:spPr/>
    </dgm:pt>
    <dgm:pt modelId="{167D13F2-F42C-4859-8B06-DC0A39F8AF9E}" type="pres">
      <dgm:prSet presAssocID="{E168D9BA-605A-4396-A513-B92805F1E632}" presName="Name21" presStyleCnt="0"/>
      <dgm:spPr/>
    </dgm:pt>
    <dgm:pt modelId="{701A70B4-7B43-42C8-98E1-8E89B516F2B5}" type="pres">
      <dgm:prSet presAssocID="{E168D9BA-605A-4396-A513-B92805F1E632}" presName="level2Shape" presStyleLbl="node3" presStyleIdx="2" presStyleCnt="5"/>
      <dgm:spPr/>
    </dgm:pt>
    <dgm:pt modelId="{424A2B92-DF52-4CE2-A553-0D7C1E93126B}" type="pres">
      <dgm:prSet presAssocID="{E168D9BA-605A-4396-A513-B92805F1E632}" presName="hierChild3" presStyleCnt="0"/>
      <dgm:spPr/>
    </dgm:pt>
    <dgm:pt modelId="{26709504-83FD-4D4C-8092-B40543927723}" type="pres">
      <dgm:prSet presAssocID="{BE4993C7-AC53-4FB2-B433-359A18B8F679}" presName="Name19" presStyleLbl="parChTrans1D3" presStyleIdx="3" presStyleCnt="5"/>
      <dgm:spPr/>
    </dgm:pt>
    <dgm:pt modelId="{F7AEEC25-3C30-4BB1-9C18-BB2EC5F685FA}" type="pres">
      <dgm:prSet presAssocID="{BC7F9760-5724-4BBF-9A3F-A23CEFF5A389}" presName="Name21" presStyleCnt="0"/>
      <dgm:spPr/>
    </dgm:pt>
    <dgm:pt modelId="{8ADC6830-394A-49BB-BBDB-C847A28E5CCB}" type="pres">
      <dgm:prSet presAssocID="{BC7F9760-5724-4BBF-9A3F-A23CEFF5A389}" presName="level2Shape" presStyleLbl="node3" presStyleIdx="3" presStyleCnt="5"/>
      <dgm:spPr/>
    </dgm:pt>
    <dgm:pt modelId="{740E1D07-2347-45AF-8757-999819F8DF29}" type="pres">
      <dgm:prSet presAssocID="{BC7F9760-5724-4BBF-9A3F-A23CEFF5A389}" presName="hierChild3" presStyleCnt="0"/>
      <dgm:spPr/>
    </dgm:pt>
    <dgm:pt modelId="{EEE6A552-8D19-4934-9E20-C85FADA42457}" type="pres">
      <dgm:prSet presAssocID="{335FE978-5D94-40AB-AC95-9B391F105CC0}" presName="Name19" presStyleLbl="parChTrans1D3" presStyleIdx="4" presStyleCnt="5"/>
      <dgm:spPr/>
    </dgm:pt>
    <dgm:pt modelId="{86CE22FA-93DE-46A9-B9D7-8943D0BAA95E}" type="pres">
      <dgm:prSet presAssocID="{7595B5E2-4A94-43A4-B3B8-4A8E23DF1F3B}" presName="Name21" presStyleCnt="0"/>
      <dgm:spPr/>
    </dgm:pt>
    <dgm:pt modelId="{A816169A-AFF0-4468-B39A-75EA99ADB93D}" type="pres">
      <dgm:prSet presAssocID="{7595B5E2-4A94-43A4-B3B8-4A8E23DF1F3B}" presName="level2Shape" presStyleLbl="node3" presStyleIdx="4" presStyleCnt="5"/>
      <dgm:spPr/>
    </dgm:pt>
    <dgm:pt modelId="{75FF8986-84FC-4278-9B6D-15DEE02AE05D}" type="pres">
      <dgm:prSet presAssocID="{7595B5E2-4A94-43A4-B3B8-4A8E23DF1F3B}" presName="hierChild3" presStyleCnt="0"/>
      <dgm:spPr/>
    </dgm:pt>
    <dgm:pt modelId="{91D8C4A2-4976-4167-98D9-F5A305C941D0}" type="pres">
      <dgm:prSet presAssocID="{AC1E3E13-BFA2-47E9-B29B-B3CBF07C88BC}" presName="bgShapesFlow" presStyleCnt="0"/>
      <dgm:spPr/>
    </dgm:pt>
  </dgm:ptLst>
  <dgm:cxnLst>
    <dgm:cxn modelId="{8A9FDE08-CD8C-4BF8-84EC-D326AF557D8B}" type="presOf" srcId="{64B93094-86A5-4483-BA85-0AC5E7AC5DFE}" destId="{47067D28-031D-4F9A-A656-166914858DFA}" srcOrd="0" destOrd="0" presId="urn:microsoft.com/office/officeart/2005/8/layout/hierarchy6"/>
    <dgm:cxn modelId="{F0854A0B-5AD2-43F0-9B5F-2C0CF96D402F}" type="presOf" srcId="{5356B7BD-0317-44C2-AF05-FDC71B91EDD2}" destId="{C4980D4D-B1BD-4F5E-9C4B-9A9B00A1F494}" srcOrd="0" destOrd="0" presId="urn:microsoft.com/office/officeart/2005/8/layout/hierarchy6"/>
    <dgm:cxn modelId="{7C695A1B-E4F1-40F6-81FD-0B413B903673}" srcId="{6417B954-E69A-480B-8C37-D2F5B570243E}" destId="{9339D1E7-4001-4627-B884-0066E326F4A2}" srcOrd="0" destOrd="0" parTransId="{5356B7BD-0317-44C2-AF05-FDC71B91EDD2}" sibTransId="{C96552AD-375D-4068-B363-3FA36263087F}"/>
    <dgm:cxn modelId="{E0430730-2D9B-4797-8354-D913E5BCCCE9}" type="presOf" srcId="{5F113033-5BD2-45F9-8971-D5CEEBD144B1}" destId="{844B832C-5569-49B5-A558-8F4A1A782F4D}" srcOrd="0" destOrd="0" presId="urn:microsoft.com/office/officeart/2005/8/layout/hierarchy6"/>
    <dgm:cxn modelId="{75557A30-7501-410C-9FC5-C61A6BEE9662}" type="presOf" srcId="{A5FDDD3E-9A8F-4326-98F7-FB3A0978D58D}" destId="{68F6884A-040F-40F9-ADD5-2EEF374599E3}" srcOrd="0" destOrd="0" presId="urn:microsoft.com/office/officeart/2005/8/layout/hierarchy6"/>
    <dgm:cxn modelId="{DAE3CD30-461E-4374-A9BC-F71522CA67FB}" srcId="{64B93094-86A5-4483-BA85-0AC5E7AC5DFE}" destId="{7595B5E2-4A94-43A4-B3B8-4A8E23DF1F3B}" srcOrd="4" destOrd="0" parTransId="{335FE978-5D94-40AB-AC95-9B391F105CC0}" sibTransId="{5B93870B-7506-417A-8923-341CF3FBA22B}"/>
    <dgm:cxn modelId="{D7885E3E-84F2-4EEE-802D-CE3DE08ACB0C}" type="presOf" srcId="{AC1E3E13-BFA2-47E9-B29B-B3CBF07C88BC}" destId="{4AAEE951-AD6F-4EB1-AB50-7FAB7599D81C}" srcOrd="0" destOrd="0" presId="urn:microsoft.com/office/officeart/2005/8/layout/hierarchy6"/>
    <dgm:cxn modelId="{D627C241-B0DE-41CE-AEE4-5CEFCEC8397A}" type="presOf" srcId="{335FE978-5D94-40AB-AC95-9B391F105CC0}" destId="{EEE6A552-8D19-4934-9E20-C85FADA42457}" srcOrd="0" destOrd="0" presId="urn:microsoft.com/office/officeart/2005/8/layout/hierarchy6"/>
    <dgm:cxn modelId="{63008344-41A3-40E7-AAC9-678BE49C1F9A}" type="presOf" srcId="{DB567657-ECA2-400B-8BA8-F71D3BF115F4}" destId="{2479F64A-EBFC-4A8A-B3B1-5BD7C4A572EF}" srcOrd="0" destOrd="0" presId="urn:microsoft.com/office/officeart/2005/8/layout/hierarchy6"/>
    <dgm:cxn modelId="{4C1DE267-B9F9-4872-BD66-729F594A77FE}" srcId="{64B93094-86A5-4483-BA85-0AC5E7AC5DFE}" destId="{DB567657-ECA2-400B-8BA8-F71D3BF115F4}" srcOrd="0" destOrd="0" parTransId="{A5A7CB2D-F791-419C-AAA7-FFBAD4446A6C}" sibTransId="{40F0961E-B920-4002-8B0C-CDB8C0A6F15F}"/>
    <dgm:cxn modelId="{9B07374B-2BAE-4BF9-8688-BF1867CAE951}" type="presOf" srcId="{9339D1E7-4001-4627-B884-0066E326F4A2}" destId="{E56C8DE8-6EB2-4FDE-B30D-545FC29BC8B1}" srcOrd="0" destOrd="0" presId="urn:microsoft.com/office/officeart/2005/8/layout/hierarchy6"/>
    <dgm:cxn modelId="{5336434D-8CD6-4E45-BEEE-AF7B64E62A6B}" srcId="{64B93094-86A5-4483-BA85-0AC5E7AC5DFE}" destId="{BC7F9760-5724-4BBF-9A3F-A23CEFF5A389}" srcOrd="3" destOrd="0" parTransId="{BE4993C7-AC53-4FB2-B433-359A18B8F679}" sibTransId="{8C5BA9FE-0CEC-456E-9282-E5BBFCCB0636}"/>
    <dgm:cxn modelId="{8770C653-7DB0-489C-A414-82A7E94F5651}" type="presOf" srcId="{F078B602-E23B-4BAF-B7CD-4786FCF73033}" destId="{56E47DE1-0CD6-4B04-BA54-A01E86D41745}" srcOrd="0" destOrd="0" presId="urn:microsoft.com/office/officeart/2005/8/layout/hierarchy6"/>
    <dgm:cxn modelId="{6DC83979-E240-4D3A-BED9-9A8E59504C68}" type="presOf" srcId="{A5A7CB2D-F791-419C-AAA7-FFBAD4446A6C}" destId="{FB5E3AF5-9AE0-498F-A271-1F2B36988B64}" srcOrd="0" destOrd="0" presId="urn:microsoft.com/office/officeart/2005/8/layout/hierarchy6"/>
    <dgm:cxn modelId="{82575386-95A3-45E7-8474-5E5F676BD35A}" srcId="{6417B954-E69A-480B-8C37-D2F5B570243E}" destId="{64B93094-86A5-4483-BA85-0AC5E7AC5DFE}" srcOrd="2" destOrd="0" parTransId="{DD234142-259F-45A2-A280-6CDFCD1C1011}" sibTransId="{ADC317CF-6F9D-4698-9AA6-8C6665337220}"/>
    <dgm:cxn modelId="{6C6A1B8F-7F4B-4DCC-821B-EE2F7A1E618D}" type="presOf" srcId="{DD234142-259F-45A2-A280-6CDFCD1C1011}" destId="{C86DE92A-E707-4B12-8321-1A443A8BEDEA}" srcOrd="0" destOrd="0" presId="urn:microsoft.com/office/officeart/2005/8/layout/hierarchy6"/>
    <dgm:cxn modelId="{69BEF390-DC50-45BA-BFE2-B1D6E966716F}" type="presOf" srcId="{E168D9BA-605A-4396-A513-B92805F1E632}" destId="{701A70B4-7B43-42C8-98E1-8E89B516F2B5}" srcOrd="0" destOrd="0" presId="urn:microsoft.com/office/officeart/2005/8/layout/hierarchy6"/>
    <dgm:cxn modelId="{438A0C94-51F5-49AB-9636-76085B9511DD}" type="presOf" srcId="{57B6A784-B044-4B9A-AFCB-703CB5487DB0}" destId="{1B35F0F6-90D1-4956-898C-89A827AFAA06}" srcOrd="0" destOrd="0" presId="urn:microsoft.com/office/officeart/2005/8/layout/hierarchy6"/>
    <dgm:cxn modelId="{A3972BAF-0CFA-4C0A-A62C-D872BDE5F03E}" type="presOf" srcId="{BC7F9760-5724-4BBF-9A3F-A23CEFF5A389}" destId="{8ADC6830-394A-49BB-BBDB-C847A28E5CCB}" srcOrd="0" destOrd="0" presId="urn:microsoft.com/office/officeart/2005/8/layout/hierarchy6"/>
    <dgm:cxn modelId="{48A16AC0-D2B9-4F1F-B348-A7FB8E319936}" srcId="{AC1E3E13-BFA2-47E9-B29B-B3CBF07C88BC}" destId="{6417B954-E69A-480B-8C37-D2F5B570243E}" srcOrd="0" destOrd="0" parTransId="{E185C630-BE79-43DC-BB1B-A48AB3FEECE9}" sibTransId="{49BB2484-6751-4141-8A7C-6E60D08650CF}"/>
    <dgm:cxn modelId="{119514D4-AB72-42F6-BFB8-7884FCF5415D}" srcId="{6417B954-E69A-480B-8C37-D2F5B570243E}" destId="{E7B46A0A-F08F-4C0F-A2FF-F29C0C8C9E41}" srcOrd="1" destOrd="0" parTransId="{5F113033-5BD2-45F9-8971-D5CEEBD144B1}" sibTransId="{A7039CA6-40B7-4842-931E-F2D7A98D34D3}"/>
    <dgm:cxn modelId="{429B15D7-CA55-40EB-A1D9-1851F4E40511}" type="presOf" srcId="{6417B954-E69A-480B-8C37-D2F5B570243E}" destId="{C374E344-3419-480B-A674-DAB2435EF6E5}" srcOrd="0" destOrd="0" presId="urn:microsoft.com/office/officeart/2005/8/layout/hierarchy6"/>
    <dgm:cxn modelId="{F9F81EDA-58FA-4103-8D00-E86D3093B841}" type="presOf" srcId="{BE4993C7-AC53-4FB2-B433-359A18B8F679}" destId="{26709504-83FD-4D4C-8092-B40543927723}" srcOrd="0" destOrd="0" presId="urn:microsoft.com/office/officeart/2005/8/layout/hierarchy6"/>
    <dgm:cxn modelId="{41B96AE7-DE77-4FCD-BBF9-39ECD89D7B10}" type="presOf" srcId="{E7B46A0A-F08F-4C0F-A2FF-F29C0C8C9E41}" destId="{B72E1C5A-33CA-4EA8-8095-11F53716C03F}" srcOrd="0" destOrd="0" presId="urn:microsoft.com/office/officeart/2005/8/layout/hierarchy6"/>
    <dgm:cxn modelId="{19BE8DE7-304F-49CF-9274-0BC0DEE8D424}" srcId="{64B93094-86A5-4483-BA85-0AC5E7AC5DFE}" destId="{E168D9BA-605A-4396-A513-B92805F1E632}" srcOrd="2" destOrd="0" parTransId="{A5FDDD3E-9A8F-4326-98F7-FB3A0978D58D}" sibTransId="{6413CCE4-0394-4853-8EFF-79C67EE09BE8}"/>
    <dgm:cxn modelId="{A0AE02F2-8A44-4D88-AEB7-7DA50C2E05EA}" type="presOf" srcId="{7595B5E2-4A94-43A4-B3B8-4A8E23DF1F3B}" destId="{A816169A-AFF0-4468-B39A-75EA99ADB93D}" srcOrd="0" destOrd="0" presId="urn:microsoft.com/office/officeart/2005/8/layout/hierarchy6"/>
    <dgm:cxn modelId="{F90740F7-970B-4DCB-9297-5F95FED38592}" srcId="{64B93094-86A5-4483-BA85-0AC5E7AC5DFE}" destId="{57B6A784-B044-4B9A-AFCB-703CB5487DB0}" srcOrd="1" destOrd="0" parTransId="{F078B602-E23B-4BAF-B7CD-4786FCF73033}" sibTransId="{17F1FCC9-6AE7-4F95-AF49-D6605B028103}"/>
    <dgm:cxn modelId="{8DDA6E47-EB2D-48B8-9050-497BED87AF34}" type="presParOf" srcId="{4AAEE951-AD6F-4EB1-AB50-7FAB7599D81C}" destId="{80F4EE5C-AB0B-408E-859F-E9ACD196DCE6}" srcOrd="0" destOrd="0" presId="urn:microsoft.com/office/officeart/2005/8/layout/hierarchy6"/>
    <dgm:cxn modelId="{13E7C6E8-137C-439E-A742-E610D7AB3F09}" type="presParOf" srcId="{80F4EE5C-AB0B-408E-859F-E9ACD196DCE6}" destId="{E44AB3E0-FC4F-4748-A7C6-F64B44478674}" srcOrd="0" destOrd="0" presId="urn:microsoft.com/office/officeart/2005/8/layout/hierarchy6"/>
    <dgm:cxn modelId="{E1BB9CD5-909B-43A5-9B40-B4C510A96C13}" type="presParOf" srcId="{E44AB3E0-FC4F-4748-A7C6-F64B44478674}" destId="{5876F150-DA3B-43B9-A9A6-0DA7C37AE284}" srcOrd="0" destOrd="0" presId="urn:microsoft.com/office/officeart/2005/8/layout/hierarchy6"/>
    <dgm:cxn modelId="{EF59411A-69E9-4FFF-85D7-1715ECD5890F}" type="presParOf" srcId="{5876F150-DA3B-43B9-A9A6-0DA7C37AE284}" destId="{C374E344-3419-480B-A674-DAB2435EF6E5}" srcOrd="0" destOrd="0" presId="urn:microsoft.com/office/officeart/2005/8/layout/hierarchy6"/>
    <dgm:cxn modelId="{89F861E7-067A-4B32-8C4E-7B3DE1BA5034}" type="presParOf" srcId="{5876F150-DA3B-43B9-A9A6-0DA7C37AE284}" destId="{BDA76EE2-EC50-4B14-A21E-064C83792D6E}" srcOrd="1" destOrd="0" presId="urn:microsoft.com/office/officeart/2005/8/layout/hierarchy6"/>
    <dgm:cxn modelId="{12E61C4F-5764-40FE-B776-280A8081AEE2}" type="presParOf" srcId="{BDA76EE2-EC50-4B14-A21E-064C83792D6E}" destId="{C4980D4D-B1BD-4F5E-9C4B-9A9B00A1F494}" srcOrd="0" destOrd="0" presId="urn:microsoft.com/office/officeart/2005/8/layout/hierarchy6"/>
    <dgm:cxn modelId="{BA083AE6-C19B-49FD-B979-067D82F10B27}" type="presParOf" srcId="{BDA76EE2-EC50-4B14-A21E-064C83792D6E}" destId="{4033A186-5AE9-4DD1-AFB5-924382D0709D}" srcOrd="1" destOrd="0" presId="urn:microsoft.com/office/officeart/2005/8/layout/hierarchy6"/>
    <dgm:cxn modelId="{98A11728-58A2-4063-854B-BD5D48839269}" type="presParOf" srcId="{4033A186-5AE9-4DD1-AFB5-924382D0709D}" destId="{E56C8DE8-6EB2-4FDE-B30D-545FC29BC8B1}" srcOrd="0" destOrd="0" presId="urn:microsoft.com/office/officeart/2005/8/layout/hierarchy6"/>
    <dgm:cxn modelId="{15B91183-2E11-44F4-BA6F-62B1C373743A}" type="presParOf" srcId="{4033A186-5AE9-4DD1-AFB5-924382D0709D}" destId="{108CB614-7570-4350-8535-B61F35AFCCBA}" srcOrd="1" destOrd="0" presId="urn:microsoft.com/office/officeart/2005/8/layout/hierarchy6"/>
    <dgm:cxn modelId="{C3E3DD73-9056-4427-9C9B-6AAF24A0EBB8}" type="presParOf" srcId="{BDA76EE2-EC50-4B14-A21E-064C83792D6E}" destId="{844B832C-5569-49B5-A558-8F4A1A782F4D}" srcOrd="2" destOrd="0" presId="urn:microsoft.com/office/officeart/2005/8/layout/hierarchy6"/>
    <dgm:cxn modelId="{2E8CF008-E289-468A-97CF-F16012F1AF27}" type="presParOf" srcId="{BDA76EE2-EC50-4B14-A21E-064C83792D6E}" destId="{30E5598B-908B-4B91-A817-13BC70ADB6AF}" srcOrd="3" destOrd="0" presId="urn:microsoft.com/office/officeart/2005/8/layout/hierarchy6"/>
    <dgm:cxn modelId="{6ACD1A06-1A35-4F04-817E-5D1C487A8C49}" type="presParOf" srcId="{30E5598B-908B-4B91-A817-13BC70ADB6AF}" destId="{B72E1C5A-33CA-4EA8-8095-11F53716C03F}" srcOrd="0" destOrd="0" presId="urn:microsoft.com/office/officeart/2005/8/layout/hierarchy6"/>
    <dgm:cxn modelId="{DD730136-6899-4517-99A3-D141FFF9134C}" type="presParOf" srcId="{30E5598B-908B-4B91-A817-13BC70ADB6AF}" destId="{01F79600-4303-42F4-AF09-B9C954F53634}" srcOrd="1" destOrd="0" presId="urn:microsoft.com/office/officeart/2005/8/layout/hierarchy6"/>
    <dgm:cxn modelId="{783BA52B-BF9E-45C0-83DE-37560CF8AAF8}" type="presParOf" srcId="{BDA76EE2-EC50-4B14-A21E-064C83792D6E}" destId="{C86DE92A-E707-4B12-8321-1A443A8BEDEA}" srcOrd="4" destOrd="0" presId="urn:microsoft.com/office/officeart/2005/8/layout/hierarchy6"/>
    <dgm:cxn modelId="{ABB4D46A-C51C-443B-AF3D-D286ED74DC2B}" type="presParOf" srcId="{BDA76EE2-EC50-4B14-A21E-064C83792D6E}" destId="{92DFD87A-8EC5-4639-B441-55C44C535437}" srcOrd="5" destOrd="0" presId="urn:microsoft.com/office/officeart/2005/8/layout/hierarchy6"/>
    <dgm:cxn modelId="{3F2EE940-0805-4302-A183-9013CD0F5FD1}" type="presParOf" srcId="{92DFD87A-8EC5-4639-B441-55C44C535437}" destId="{47067D28-031D-4F9A-A656-166914858DFA}" srcOrd="0" destOrd="0" presId="urn:microsoft.com/office/officeart/2005/8/layout/hierarchy6"/>
    <dgm:cxn modelId="{130EA5E0-D6DD-43A8-9AEA-85AB2470ED8D}" type="presParOf" srcId="{92DFD87A-8EC5-4639-B441-55C44C535437}" destId="{EF63E2F8-9410-4278-B0A5-F49FED77A51B}" srcOrd="1" destOrd="0" presId="urn:microsoft.com/office/officeart/2005/8/layout/hierarchy6"/>
    <dgm:cxn modelId="{7D364134-446D-465E-AB62-FA1D846E114B}" type="presParOf" srcId="{EF63E2F8-9410-4278-B0A5-F49FED77A51B}" destId="{FB5E3AF5-9AE0-498F-A271-1F2B36988B64}" srcOrd="0" destOrd="0" presId="urn:microsoft.com/office/officeart/2005/8/layout/hierarchy6"/>
    <dgm:cxn modelId="{05B043DA-7D62-4CE1-BF5B-6C5D48A0014E}" type="presParOf" srcId="{EF63E2F8-9410-4278-B0A5-F49FED77A51B}" destId="{9376B9BD-0DF5-4245-B5E9-3418929F7ABA}" srcOrd="1" destOrd="0" presId="urn:microsoft.com/office/officeart/2005/8/layout/hierarchy6"/>
    <dgm:cxn modelId="{96F34CDF-B631-4CC1-A415-65DE1A5F5473}" type="presParOf" srcId="{9376B9BD-0DF5-4245-B5E9-3418929F7ABA}" destId="{2479F64A-EBFC-4A8A-B3B1-5BD7C4A572EF}" srcOrd="0" destOrd="0" presId="urn:microsoft.com/office/officeart/2005/8/layout/hierarchy6"/>
    <dgm:cxn modelId="{79C3C0DA-DB28-490A-AB11-DD53AFEB535F}" type="presParOf" srcId="{9376B9BD-0DF5-4245-B5E9-3418929F7ABA}" destId="{14312A75-A508-4501-BD20-A550909BF291}" srcOrd="1" destOrd="0" presId="urn:microsoft.com/office/officeart/2005/8/layout/hierarchy6"/>
    <dgm:cxn modelId="{8AEBAEAF-0F7D-47B5-B6B6-7833F21CF088}" type="presParOf" srcId="{EF63E2F8-9410-4278-B0A5-F49FED77A51B}" destId="{56E47DE1-0CD6-4B04-BA54-A01E86D41745}" srcOrd="2" destOrd="0" presId="urn:microsoft.com/office/officeart/2005/8/layout/hierarchy6"/>
    <dgm:cxn modelId="{AFA67FBC-D36B-4402-88DE-71D0A058AD4E}" type="presParOf" srcId="{EF63E2F8-9410-4278-B0A5-F49FED77A51B}" destId="{BC71ECFB-5EA8-4BEA-93CD-EC0C5D5965E5}" srcOrd="3" destOrd="0" presId="urn:microsoft.com/office/officeart/2005/8/layout/hierarchy6"/>
    <dgm:cxn modelId="{1A5438A2-64B9-40C8-B361-9367F91ED526}" type="presParOf" srcId="{BC71ECFB-5EA8-4BEA-93CD-EC0C5D5965E5}" destId="{1B35F0F6-90D1-4956-898C-89A827AFAA06}" srcOrd="0" destOrd="0" presId="urn:microsoft.com/office/officeart/2005/8/layout/hierarchy6"/>
    <dgm:cxn modelId="{707448EB-B48F-47EA-8100-B9FD4EF6060D}" type="presParOf" srcId="{BC71ECFB-5EA8-4BEA-93CD-EC0C5D5965E5}" destId="{D56251A8-EEFF-4297-819A-F0F2B7675808}" srcOrd="1" destOrd="0" presId="urn:microsoft.com/office/officeart/2005/8/layout/hierarchy6"/>
    <dgm:cxn modelId="{D4B56F39-5810-4163-B54B-B07C6FBA7D88}" type="presParOf" srcId="{EF63E2F8-9410-4278-B0A5-F49FED77A51B}" destId="{68F6884A-040F-40F9-ADD5-2EEF374599E3}" srcOrd="4" destOrd="0" presId="urn:microsoft.com/office/officeart/2005/8/layout/hierarchy6"/>
    <dgm:cxn modelId="{47EA49AE-04F8-4144-9348-2D23DAA770CB}" type="presParOf" srcId="{EF63E2F8-9410-4278-B0A5-F49FED77A51B}" destId="{167D13F2-F42C-4859-8B06-DC0A39F8AF9E}" srcOrd="5" destOrd="0" presId="urn:microsoft.com/office/officeart/2005/8/layout/hierarchy6"/>
    <dgm:cxn modelId="{38DCDD61-9A09-4A1A-8058-643D5EE86755}" type="presParOf" srcId="{167D13F2-F42C-4859-8B06-DC0A39F8AF9E}" destId="{701A70B4-7B43-42C8-98E1-8E89B516F2B5}" srcOrd="0" destOrd="0" presId="urn:microsoft.com/office/officeart/2005/8/layout/hierarchy6"/>
    <dgm:cxn modelId="{5B0186C4-E6C0-40B1-804D-34BA7EF651A8}" type="presParOf" srcId="{167D13F2-F42C-4859-8B06-DC0A39F8AF9E}" destId="{424A2B92-DF52-4CE2-A553-0D7C1E93126B}" srcOrd="1" destOrd="0" presId="urn:microsoft.com/office/officeart/2005/8/layout/hierarchy6"/>
    <dgm:cxn modelId="{38F6E466-38A8-4189-BA2B-7415BA9CC124}" type="presParOf" srcId="{EF63E2F8-9410-4278-B0A5-F49FED77A51B}" destId="{26709504-83FD-4D4C-8092-B40543927723}" srcOrd="6" destOrd="0" presId="urn:microsoft.com/office/officeart/2005/8/layout/hierarchy6"/>
    <dgm:cxn modelId="{95686ABF-064F-474B-B7B2-D746A910B6C6}" type="presParOf" srcId="{EF63E2F8-9410-4278-B0A5-F49FED77A51B}" destId="{F7AEEC25-3C30-4BB1-9C18-BB2EC5F685FA}" srcOrd="7" destOrd="0" presId="urn:microsoft.com/office/officeart/2005/8/layout/hierarchy6"/>
    <dgm:cxn modelId="{0F7D9278-F032-4089-A9BA-14D2E2FE3239}" type="presParOf" srcId="{F7AEEC25-3C30-4BB1-9C18-BB2EC5F685FA}" destId="{8ADC6830-394A-49BB-BBDB-C847A28E5CCB}" srcOrd="0" destOrd="0" presId="urn:microsoft.com/office/officeart/2005/8/layout/hierarchy6"/>
    <dgm:cxn modelId="{16016FD7-2A46-416D-BBBA-388A8316E7F5}" type="presParOf" srcId="{F7AEEC25-3C30-4BB1-9C18-BB2EC5F685FA}" destId="{740E1D07-2347-45AF-8757-999819F8DF29}" srcOrd="1" destOrd="0" presId="urn:microsoft.com/office/officeart/2005/8/layout/hierarchy6"/>
    <dgm:cxn modelId="{2C4EF354-7DB5-4A3F-8E18-89E0AA75554F}" type="presParOf" srcId="{EF63E2F8-9410-4278-B0A5-F49FED77A51B}" destId="{EEE6A552-8D19-4934-9E20-C85FADA42457}" srcOrd="8" destOrd="0" presId="urn:microsoft.com/office/officeart/2005/8/layout/hierarchy6"/>
    <dgm:cxn modelId="{5E1062A5-C646-4C2E-951A-19E5B2C0AA50}" type="presParOf" srcId="{EF63E2F8-9410-4278-B0A5-F49FED77A51B}" destId="{86CE22FA-93DE-46A9-B9D7-8943D0BAA95E}" srcOrd="9" destOrd="0" presId="urn:microsoft.com/office/officeart/2005/8/layout/hierarchy6"/>
    <dgm:cxn modelId="{DFC06CBF-9693-46A3-9537-1C903ACBD5E5}" type="presParOf" srcId="{86CE22FA-93DE-46A9-B9D7-8943D0BAA95E}" destId="{A816169A-AFF0-4468-B39A-75EA99ADB93D}" srcOrd="0" destOrd="0" presId="urn:microsoft.com/office/officeart/2005/8/layout/hierarchy6"/>
    <dgm:cxn modelId="{B50B8E9D-2214-42A7-BA7E-0316BDE8987C}" type="presParOf" srcId="{86CE22FA-93DE-46A9-B9D7-8943D0BAA95E}" destId="{75FF8986-84FC-4278-9B6D-15DEE02AE05D}" srcOrd="1" destOrd="0" presId="urn:microsoft.com/office/officeart/2005/8/layout/hierarchy6"/>
    <dgm:cxn modelId="{15E70007-AC23-436C-8528-D79DFAF47B53}" type="presParOf" srcId="{4AAEE951-AD6F-4EB1-AB50-7FAB7599D81C}" destId="{91D8C4A2-4976-4167-98D9-F5A305C941D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74E344-3419-480B-A674-DAB2435EF6E5}">
      <dsp:nvSpPr>
        <dsp:cNvPr id="0" name=""/>
        <dsp:cNvSpPr/>
      </dsp:nvSpPr>
      <dsp:spPr>
        <a:xfrm>
          <a:off x="2414697" y="824807"/>
          <a:ext cx="1853140" cy="1235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sng" kern="1200" dirty="0"/>
            <a:t>CEO</a:t>
          </a:r>
        </a:p>
      </dsp:txBody>
      <dsp:txXfrm>
        <a:off x="2450881" y="860991"/>
        <a:ext cx="1780772" cy="1163058"/>
      </dsp:txXfrm>
    </dsp:sp>
    <dsp:sp modelId="{C4980D4D-B1BD-4F5E-9C4B-9A9B00A1F494}">
      <dsp:nvSpPr>
        <dsp:cNvPr id="0" name=""/>
        <dsp:cNvSpPr/>
      </dsp:nvSpPr>
      <dsp:spPr>
        <a:xfrm>
          <a:off x="932185" y="2060234"/>
          <a:ext cx="2409082" cy="494170"/>
        </a:xfrm>
        <a:custGeom>
          <a:avLst/>
          <a:gdLst/>
          <a:ahLst/>
          <a:cxnLst/>
          <a:rect l="0" t="0" r="0" b="0"/>
          <a:pathLst>
            <a:path>
              <a:moveTo>
                <a:pt x="2409082" y="0"/>
              </a:moveTo>
              <a:lnTo>
                <a:pt x="2409082" y="247085"/>
              </a:lnTo>
              <a:lnTo>
                <a:pt x="0" y="247085"/>
              </a:lnTo>
              <a:lnTo>
                <a:pt x="0" y="4941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6C8DE8-6EB2-4FDE-B30D-545FC29BC8B1}">
      <dsp:nvSpPr>
        <dsp:cNvPr id="0" name=""/>
        <dsp:cNvSpPr/>
      </dsp:nvSpPr>
      <dsp:spPr>
        <a:xfrm>
          <a:off x="5615" y="2554405"/>
          <a:ext cx="1853140" cy="1235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sng" kern="1200" dirty="0"/>
            <a:t>CFO</a:t>
          </a:r>
          <a:br>
            <a:rPr lang="en-GB" sz="1200" u="sng" kern="1200" dirty="0"/>
          </a:br>
          <a:br>
            <a:rPr lang="en-GB" sz="1200" u="sng" kern="1200" dirty="0"/>
          </a:br>
          <a:r>
            <a:rPr lang="en-GB" sz="1200" kern="1200" dirty="0"/>
            <a:t>Finance</a:t>
          </a:r>
          <a:br>
            <a:rPr lang="en-GB" sz="1200" kern="1200" dirty="0"/>
          </a:br>
          <a:r>
            <a:rPr lang="en-GB" sz="1200" kern="1200" dirty="0"/>
            <a:t>HR</a:t>
          </a:r>
        </a:p>
      </dsp:txBody>
      <dsp:txXfrm>
        <a:off x="41799" y="2590589"/>
        <a:ext cx="1780772" cy="1163058"/>
      </dsp:txXfrm>
    </dsp:sp>
    <dsp:sp modelId="{844B832C-5569-49B5-A558-8F4A1A782F4D}">
      <dsp:nvSpPr>
        <dsp:cNvPr id="0" name=""/>
        <dsp:cNvSpPr/>
      </dsp:nvSpPr>
      <dsp:spPr>
        <a:xfrm>
          <a:off x="3295548" y="2060234"/>
          <a:ext cx="91440" cy="4941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41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2E1C5A-33CA-4EA8-8095-11F53716C03F}">
      <dsp:nvSpPr>
        <dsp:cNvPr id="0" name=""/>
        <dsp:cNvSpPr/>
      </dsp:nvSpPr>
      <dsp:spPr>
        <a:xfrm>
          <a:off x="2414697" y="2554405"/>
          <a:ext cx="1853140" cy="1235426"/>
        </a:xfrm>
        <a:prstGeom prst="roundRect">
          <a:avLst>
            <a:gd name="adj" fmla="val 10000"/>
          </a:avLst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sng" kern="1200" dirty="0">
              <a:solidFill>
                <a:schemeClr val="bg1"/>
              </a:solidFill>
            </a:rPr>
            <a:t> Commercial Team</a:t>
          </a:r>
          <a:br>
            <a:rPr lang="en-GB" sz="1200" kern="1200" dirty="0">
              <a:solidFill>
                <a:schemeClr val="tx1"/>
              </a:solidFill>
            </a:rPr>
          </a:br>
          <a:br>
            <a:rPr lang="en-GB" sz="1200" kern="1200" dirty="0">
              <a:solidFill>
                <a:schemeClr val="tx1"/>
              </a:solidFill>
            </a:rPr>
          </a:br>
          <a:r>
            <a:rPr lang="en-GB" sz="1200" kern="1200" dirty="0"/>
            <a:t>Marketing</a:t>
          </a:r>
          <a:br>
            <a:rPr lang="en-GB" sz="1200" kern="1200" dirty="0"/>
          </a:br>
          <a:r>
            <a:rPr lang="en-GB" sz="1200" kern="1200" dirty="0"/>
            <a:t>Shipping</a:t>
          </a:r>
          <a:br>
            <a:rPr lang="en-GB" sz="1200" kern="1200" dirty="0"/>
          </a:br>
          <a:r>
            <a:rPr lang="en-GB" sz="1200" kern="1200" dirty="0"/>
            <a:t>Sales</a:t>
          </a:r>
          <a:br>
            <a:rPr lang="en-GB" sz="1200" kern="1200" dirty="0"/>
          </a:br>
          <a:r>
            <a:rPr lang="en-GB" sz="1200" kern="1200" dirty="0"/>
            <a:t>Buying</a:t>
          </a:r>
          <a:endParaRPr lang="en-GB" sz="1200" kern="1200" dirty="0">
            <a:solidFill>
              <a:schemeClr val="tx1"/>
            </a:solidFill>
          </a:endParaRPr>
        </a:p>
      </dsp:txBody>
      <dsp:txXfrm>
        <a:off x="2450881" y="2590589"/>
        <a:ext cx="1780772" cy="1163058"/>
      </dsp:txXfrm>
    </dsp:sp>
    <dsp:sp modelId="{C86DE92A-E707-4B12-8321-1A443A8BEDEA}">
      <dsp:nvSpPr>
        <dsp:cNvPr id="0" name=""/>
        <dsp:cNvSpPr/>
      </dsp:nvSpPr>
      <dsp:spPr>
        <a:xfrm>
          <a:off x="3341268" y="2060234"/>
          <a:ext cx="2409082" cy="494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85"/>
              </a:lnTo>
              <a:lnTo>
                <a:pt x="2409082" y="247085"/>
              </a:lnTo>
              <a:lnTo>
                <a:pt x="2409082" y="4941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67D28-031D-4F9A-A656-166914858DFA}">
      <dsp:nvSpPr>
        <dsp:cNvPr id="0" name=""/>
        <dsp:cNvSpPr/>
      </dsp:nvSpPr>
      <dsp:spPr>
        <a:xfrm>
          <a:off x="4823780" y="2554405"/>
          <a:ext cx="1853140" cy="123542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sng" kern="1200" dirty="0"/>
            <a:t>Operations Director</a:t>
          </a:r>
        </a:p>
      </dsp:txBody>
      <dsp:txXfrm>
        <a:off x="4859964" y="2590589"/>
        <a:ext cx="1780772" cy="1163058"/>
      </dsp:txXfrm>
    </dsp:sp>
    <dsp:sp modelId="{FB5E3AF5-9AE0-498F-A271-1F2B36988B64}">
      <dsp:nvSpPr>
        <dsp:cNvPr id="0" name=""/>
        <dsp:cNvSpPr/>
      </dsp:nvSpPr>
      <dsp:spPr>
        <a:xfrm>
          <a:off x="932185" y="3789832"/>
          <a:ext cx="4818164" cy="494170"/>
        </a:xfrm>
        <a:custGeom>
          <a:avLst/>
          <a:gdLst/>
          <a:ahLst/>
          <a:cxnLst/>
          <a:rect l="0" t="0" r="0" b="0"/>
          <a:pathLst>
            <a:path>
              <a:moveTo>
                <a:pt x="4818164" y="0"/>
              </a:moveTo>
              <a:lnTo>
                <a:pt x="4818164" y="247085"/>
              </a:lnTo>
              <a:lnTo>
                <a:pt x="0" y="247085"/>
              </a:lnTo>
              <a:lnTo>
                <a:pt x="0" y="4941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79F64A-EBFC-4A8A-B3B1-5BD7C4A572EF}">
      <dsp:nvSpPr>
        <dsp:cNvPr id="0" name=""/>
        <dsp:cNvSpPr/>
      </dsp:nvSpPr>
      <dsp:spPr>
        <a:xfrm>
          <a:off x="5615" y="4284003"/>
          <a:ext cx="1853140" cy="123542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Projects Manager</a:t>
          </a:r>
        </a:p>
      </dsp:txBody>
      <dsp:txXfrm>
        <a:off x="41799" y="4320187"/>
        <a:ext cx="1780772" cy="1163058"/>
      </dsp:txXfrm>
    </dsp:sp>
    <dsp:sp modelId="{56E47DE1-0CD6-4B04-BA54-A01E86D41745}">
      <dsp:nvSpPr>
        <dsp:cNvPr id="0" name=""/>
        <dsp:cNvSpPr/>
      </dsp:nvSpPr>
      <dsp:spPr>
        <a:xfrm>
          <a:off x="3341268" y="3789832"/>
          <a:ext cx="2409082" cy="494170"/>
        </a:xfrm>
        <a:custGeom>
          <a:avLst/>
          <a:gdLst/>
          <a:ahLst/>
          <a:cxnLst/>
          <a:rect l="0" t="0" r="0" b="0"/>
          <a:pathLst>
            <a:path>
              <a:moveTo>
                <a:pt x="2409082" y="0"/>
              </a:moveTo>
              <a:lnTo>
                <a:pt x="2409082" y="247085"/>
              </a:lnTo>
              <a:lnTo>
                <a:pt x="0" y="247085"/>
              </a:lnTo>
              <a:lnTo>
                <a:pt x="0" y="4941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35F0F6-90D1-4956-898C-89A827AFAA06}">
      <dsp:nvSpPr>
        <dsp:cNvPr id="0" name=""/>
        <dsp:cNvSpPr/>
      </dsp:nvSpPr>
      <dsp:spPr>
        <a:xfrm>
          <a:off x="2414697" y="4284003"/>
          <a:ext cx="1853140" cy="1235426"/>
        </a:xfrm>
        <a:prstGeom prst="roundRect">
          <a:avLst>
            <a:gd name="adj" fmla="val 10000"/>
          </a:avLst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Engineering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Manager</a:t>
          </a:r>
        </a:p>
      </dsp:txBody>
      <dsp:txXfrm>
        <a:off x="2450881" y="4320187"/>
        <a:ext cx="1780772" cy="1163058"/>
      </dsp:txXfrm>
    </dsp:sp>
    <dsp:sp modelId="{68F6884A-040F-40F9-ADD5-2EEF374599E3}">
      <dsp:nvSpPr>
        <dsp:cNvPr id="0" name=""/>
        <dsp:cNvSpPr/>
      </dsp:nvSpPr>
      <dsp:spPr>
        <a:xfrm>
          <a:off x="5704630" y="3789832"/>
          <a:ext cx="91440" cy="4941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41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1A70B4-7B43-42C8-98E1-8E89B516F2B5}">
      <dsp:nvSpPr>
        <dsp:cNvPr id="0" name=""/>
        <dsp:cNvSpPr/>
      </dsp:nvSpPr>
      <dsp:spPr>
        <a:xfrm>
          <a:off x="4823780" y="4284003"/>
          <a:ext cx="1853140" cy="1235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SHEQ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Manager</a:t>
          </a:r>
        </a:p>
      </dsp:txBody>
      <dsp:txXfrm>
        <a:off x="4859964" y="4320187"/>
        <a:ext cx="1780772" cy="1163058"/>
      </dsp:txXfrm>
    </dsp:sp>
    <dsp:sp modelId="{26709504-83FD-4D4C-8092-B40543927723}">
      <dsp:nvSpPr>
        <dsp:cNvPr id="0" name=""/>
        <dsp:cNvSpPr/>
      </dsp:nvSpPr>
      <dsp:spPr>
        <a:xfrm>
          <a:off x="5750350" y="3789832"/>
          <a:ext cx="2409082" cy="494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85"/>
              </a:lnTo>
              <a:lnTo>
                <a:pt x="2409082" y="247085"/>
              </a:lnTo>
              <a:lnTo>
                <a:pt x="2409082" y="4941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DC6830-394A-49BB-BBDB-C847A28E5CCB}">
      <dsp:nvSpPr>
        <dsp:cNvPr id="0" name=""/>
        <dsp:cNvSpPr/>
      </dsp:nvSpPr>
      <dsp:spPr>
        <a:xfrm>
          <a:off x="7232862" y="4284003"/>
          <a:ext cx="1853140" cy="1235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Claydon Operations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Manager</a:t>
          </a:r>
        </a:p>
      </dsp:txBody>
      <dsp:txXfrm>
        <a:off x="7269046" y="4320187"/>
        <a:ext cx="1780772" cy="1163058"/>
      </dsp:txXfrm>
    </dsp:sp>
    <dsp:sp modelId="{EEE6A552-8D19-4934-9E20-C85FADA42457}">
      <dsp:nvSpPr>
        <dsp:cNvPr id="0" name=""/>
        <dsp:cNvSpPr/>
      </dsp:nvSpPr>
      <dsp:spPr>
        <a:xfrm>
          <a:off x="5750350" y="3789832"/>
          <a:ext cx="4818164" cy="494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85"/>
              </a:lnTo>
              <a:lnTo>
                <a:pt x="4818164" y="247085"/>
              </a:lnTo>
              <a:lnTo>
                <a:pt x="4818164" y="4941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16169A-AFF0-4468-B39A-75EA99ADB93D}">
      <dsp:nvSpPr>
        <dsp:cNvPr id="0" name=""/>
        <dsp:cNvSpPr/>
      </dsp:nvSpPr>
      <dsp:spPr>
        <a:xfrm>
          <a:off x="9641945" y="4284003"/>
          <a:ext cx="1853140" cy="1235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Debtrac Operations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Manager</a:t>
          </a:r>
        </a:p>
      </dsp:txBody>
      <dsp:txXfrm>
        <a:off x="9678129" y="4320187"/>
        <a:ext cx="1780772" cy="11630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ED74F-C7FD-48FE-9697-ABCCBB1734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9B7EF0-CF46-4590-BD10-350CC0655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33DF3-E650-48AB-9B89-20FB8210A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8834F-D281-4F2C-9BC9-5F8DDC736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184A5-CEE2-48E0-A717-C14E638AB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045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459AD-EF13-4D02-97CA-1C696B839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D5A352-5DD1-4AB6-AA30-418F2A127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5922F-8B74-4290-8AA3-957D49E2F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39417-0B36-4C44-A33C-C075717D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73F84-E9BA-4629-B2E0-8160F2001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21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30DD88-B55C-4C5C-AFC7-F835E16266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F1C5EC-6738-42EA-BCFA-91949ACAE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71F31-DE87-4B9E-9ADE-F9EFC5BFC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204AF-195D-40B2-B992-E4F2C0000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23FBF-8728-43E7-8659-BDD1B0AFB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34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AE7A9-6C91-4369-8AD5-522409092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E9190-DB66-4064-A430-3DBF1CE1D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7BA09-96F4-4AFA-9670-637C8522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DA00F-18A4-43E1-84BD-EB89081A9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287FE-DAED-448E-87E2-493292C2F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55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DE9C2-7BF3-4411-9FE2-3B6DF3E66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985A4-90C7-4D6A-B8A7-FA46A5111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60A97-49FF-4857-84BE-9DF0DF91F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9925A-EE37-487F-B64A-43E3C5A44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E0EDE-1D80-4A55-B4F7-F4497F7E8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62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037C3-41BA-4709-9B06-02C590A4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6C91E-1D80-4152-813B-BCF6B7A0EC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55C86C-F278-492D-B5BD-641711F45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0BF1D-F105-4DF5-ACCE-4DE6B009E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F93FA6-16E1-475B-B9C0-C25956E06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685C05-FE81-4BA9-9196-BFBE859DE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56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9CBF-8316-411B-85DD-33EEC6040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FE59C-58DE-4904-9B43-EFF674047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2EA00-DB28-426C-9308-62DAD6BD5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920EAF-DC69-4E79-9305-4975D6AC85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86814C-B7A7-415A-86FA-C69512F375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BA8997-0408-44D2-8298-25CC21D7F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18E971-88D6-47C0-BA38-C949659EA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7B4F12-9B9C-4E7F-8B79-DB09111E6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0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D16A6-FC03-404B-B552-794C0498F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B68836-5F9E-4352-B264-5C92E58A9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9645EB-1D92-4461-8BDD-1CD820C20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856439-4698-4A28-BF1E-D5A14142C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0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ED4822-9753-489E-911A-D826BD19A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79DFE6-032F-48B9-B869-34D8867A3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9446F8-FA70-46B6-94DD-124085377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67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D974C-353E-4400-9296-45D01D8DE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AFA60-B0E1-4942-A6ED-F2982177B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67D7-989C-4A10-8DD8-9981F7CD2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44A19-4277-480F-BF58-10D3BCF9E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E7C219-D08E-49B8-9595-54B576383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340FF-D4BD-484B-848A-643512D42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662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A9FAE-532D-41E2-A40B-5565D2AE1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1AEEDB-3158-4B8A-88DB-E801FD420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4B8BAB-1FE2-4CE4-A78D-B3C018722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EAB0D0-6E69-460A-950D-93078BC98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46372-7457-47C4-B3CC-284FE4F30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E4954-53CD-46AB-A8B6-3E129F5F1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213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59B09E-C846-4477-AA22-D52AFF8AD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68F08-89C5-4557-A93E-DA9F6D48B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D0CCB-2AF3-4F5B-AA11-86AE155C4F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C23AA-F06C-4644-B352-77D591979639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D11C7-ECA0-40A2-B39B-C502F18D3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9C176-4F6C-4F2D-B967-EFF57189F2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0CB58-19BB-4639-B9C4-8EA979FE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272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6616FE3-B6A5-441D-8B8B-10D15DE322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4811155"/>
              </p:ext>
            </p:extLst>
          </p:nvPr>
        </p:nvGraphicFramePr>
        <p:xfrm>
          <a:off x="320511" y="245098"/>
          <a:ext cx="11500701" cy="6344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966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2449</TotalTime>
  <Words>33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Nigel Canham</dc:creator>
  <cp:lastModifiedBy>Scantlebury, Aishia</cp:lastModifiedBy>
  <cp:revision>3</cp:revision>
  <dcterms:created xsi:type="dcterms:W3CDTF">2021-12-08T16:30:35Z</dcterms:created>
  <dcterms:modified xsi:type="dcterms:W3CDTF">2022-02-09T12:22:33Z</dcterms:modified>
</cp:coreProperties>
</file>