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572B96C-2090-4D17-83F8-80E9AE84729A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DDBF2357-B8D4-4950-96E2-B53DD32E9724}">
      <dgm:prSet phldrT="[Text]"/>
      <dgm:spPr/>
      <dgm:t>
        <a:bodyPr/>
        <a:lstStyle/>
        <a:p>
          <a:r>
            <a:rPr lang="en-GB" dirty="0" smtClean="0">
              <a:latin typeface="Arial Narrow" panose="020B0606020202030204" pitchFamily="34" charset="0"/>
            </a:rPr>
            <a:t>Head of </a:t>
          </a:r>
          <a:r>
            <a:rPr lang="en-GB" dirty="0" smtClean="0">
              <a:latin typeface="Arial Narrow" panose="020B0606020202030204" pitchFamily="34" charset="0"/>
            </a:rPr>
            <a:t>Finance</a:t>
          </a:r>
          <a:endParaRPr lang="en-GB" dirty="0" smtClean="0">
            <a:latin typeface="Arial Narrow" panose="020B0606020202030204" pitchFamily="34" charset="0"/>
          </a:endParaRPr>
        </a:p>
      </dgm:t>
    </dgm:pt>
    <dgm:pt modelId="{67ABC764-1CC0-473A-BEE5-176AADE65B20}" type="parTrans" cxnId="{1CF9C5C7-61A5-40D2-9E39-BC3B35BA3939}">
      <dgm:prSet/>
      <dgm:spPr/>
      <dgm:t>
        <a:bodyPr/>
        <a:lstStyle/>
        <a:p>
          <a:endParaRPr lang="en-GB"/>
        </a:p>
      </dgm:t>
    </dgm:pt>
    <dgm:pt modelId="{2AE15CEF-A270-41BC-BFCA-3060FC96A3B1}" type="sibTrans" cxnId="{1CF9C5C7-61A5-40D2-9E39-BC3B35BA3939}">
      <dgm:prSet/>
      <dgm:spPr/>
      <dgm:t>
        <a:bodyPr/>
        <a:lstStyle/>
        <a:p>
          <a:endParaRPr lang="en-GB"/>
        </a:p>
      </dgm:t>
    </dgm:pt>
    <dgm:pt modelId="{91E55633-CD7C-4114-A7B0-5D08BA7BAD8F}">
      <dgm:prSet phldrT="[Text]"/>
      <dgm:spPr/>
      <dgm:t>
        <a:bodyPr/>
        <a:lstStyle/>
        <a:p>
          <a:r>
            <a:rPr lang="en-GB" dirty="0" smtClean="0">
              <a:latin typeface="Arial Narrow" panose="020B0606020202030204" pitchFamily="34" charset="0"/>
            </a:rPr>
            <a:t>Payroll Manager</a:t>
          </a:r>
        </a:p>
        <a:p>
          <a:endParaRPr lang="en-GB" b="1" dirty="0">
            <a:latin typeface="Arial Narrow" panose="020B0606020202030204" pitchFamily="34" charset="0"/>
          </a:endParaRPr>
        </a:p>
      </dgm:t>
    </dgm:pt>
    <dgm:pt modelId="{91C4D096-D331-436B-BEEB-E722B55C45CA}" type="parTrans" cxnId="{E33B7EB8-37D9-49B5-A3E6-8499A204F34F}">
      <dgm:prSet/>
      <dgm:spPr/>
      <dgm:t>
        <a:bodyPr/>
        <a:lstStyle/>
        <a:p>
          <a:endParaRPr lang="en-GB"/>
        </a:p>
      </dgm:t>
    </dgm:pt>
    <dgm:pt modelId="{367CF4A4-55D8-4B80-9923-73F2C599BE52}" type="sibTrans" cxnId="{E33B7EB8-37D9-49B5-A3E6-8499A204F34F}">
      <dgm:prSet/>
      <dgm:spPr/>
      <dgm:t>
        <a:bodyPr/>
        <a:lstStyle/>
        <a:p>
          <a:endParaRPr lang="en-GB"/>
        </a:p>
      </dgm:t>
    </dgm:pt>
    <dgm:pt modelId="{33210DB9-D540-484D-8C80-F7FAD710FB02}">
      <dgm:prSet phldrT="[Text]"/>
      <dgm:spPr/>
      <dgm:t>
        <a:bodyPr/>
        <a:lstStyle/>
        <a:p>
          <a:r>
            <a:rPr lang="en-GB" dirty="0" smtClean="0">
              <a:latin typeface="Arial Narrow" panose="020B0606020202030204" pitchFamily="34" charset="0"/>
            </a:rPr>
            <a:t>Payroll Assistant</a:t>
          </a:r>
        </a:p>
        <a:p>
          <a:endParaRPr lang="en-GB" b="1" dirty="0">
            <a:latin typeface="Arial Narrow" panose="020B0606020202030204" pitchFamily="34" charset="0"/>
          </a:endParaRPr>
        </a:p>
      </dgm:t>
    </dgm:pt>
    <dgm:pt modelId="{E3C0B92A-6B47-4EC1-B9A1-AE75C3A1072A}" type="parTrans" cxnId="{A4A33CE8-FF64-43C8-A1A8-CB196CD1F553}">
      <dgm:prSet/>
      <dgm:spPr/>
      <dgm:t>
        <a:bodyPr/>
        <a:lstStyle/>
        <a:p>
          <a:endParaRPr lang="en-GB"/>
        </a:p>
      </dgm:t>
    </dgm:pt>
    <dgm:pt modelId="{FFD59044-54E3-43EE-A1E5-D3E40808EF2D}" type="sibTrans" cxnId="{A4A33CE8-FF64-43C8-A1A8-CB196CD1F553}">
      <dgm:prSet/>
      <dgm:spPr/>
      <dgm:t>
        <a:bodyPr/>
        <a:lstStyle/>
        <a:p>
          <a:endParaRPr lang="en-GB"/>
        </a:p>
      </dgm:t>
    </dgm:pt>
    <dgm:pt modelId="{4BCE97CD-2CDF-49CD-8662-7F4A76EAD0CD}">
      <dgm:prSet phldrT="[Text]"/>
      <dgm:spPr/>
      <dgm:t>
        <a:bodyPr/>
        <a:lstStyle/>
        <a:p>
          <a:r>
            <a:rPr lang="en-GB" dirty="0" smtClean="0">
              <a:latin typeface="Arial Narrow" panose="020B0606020202030204" pitchFamily="34" charset="0"/>
            </a:rPr>
            <a:t>Deputy Head of Finance</a:t>
          </a:r>
        </a:p>
        <a:p>
          <a:endParaRPr lang="en-GB" dirty="0">
            <a:latin typeface="Arial Narrow" panose="020B0606020202030204" pitchFamily="34" charset="0"/>
          </a:endParaRPr>
        </a:p>
      </dgm:t>
    </dgm:pt>
    <dgm:pt modelId="{80C938C4-15F8-4A5D-B608-08E0A017FB92}" type="parTrans" cxnId="{5E349ABA-3D20-4D48-900D-16EF73BC69F1}">
      <dgm:prSet/>
      <dgm:spPr/>
      <dgm:t>
        <a:bodyPr/>
        <a:lstStyle/>
        <a:p>
          <a:endParaRPr lang="en-GB"/>
        </a:p>
      </dgm:t>
    </dgm:pt>
    <dgm:pt modelId="{D380F185-2BB5-4DB3-8943-E8C41A1406BD}" type="sibTrans" cxnId="{5E349ABA-3D20-4D48-900D-16EF73BC69F1}">
      <dgm:prSet/>
      <dgm:spPr/>
      <dgm:t>
        <a:bodyPr/>
        <a:lstStyle/>
        <a:p>
          <a:endParaRPr lang="en-GB"/>
        </a:p>
      </dgm:t>
    </dgm:pt>
    <dgm:pt modelId="{1055358E-D50F-4B09-82CC-161DB208A38B}">
      <dgm:prSet/>
      <dgm:spPr/>
      <dgm:t>
        <a:bodyPr/>
        <a:lstStyle/>
        <a:p>
          <a:r>
            <a:rPr lang="en-GB" dirty="0" smtClean="0">
              <a:latin typeface="Arial Narrow" panose="020B0606020202030204" pitchFamily="34" charset="0"/>
            </a:rPr>
            <a:t>Financial Accountant</a:t>
          </a:r>
        </a:p>
        <a:p>
          <a:endParaRPr lang="en-GB" dirty="0">
            <a:latin typeface="Arial Narrow" panose="020B0606020202030204" pitchFamily="34" charset="0"/>
          </a:endParaRPr>
        </a:p>
      </dgm:t>
    </dgm:pt>
    <dgm:pt modelId="{45FB8A81-1650-4829-AFC5-87DD86BC088B}" type="parTrans" cxnId="{2CC6479E-9F9E-4193-945B-87B6D37F556A}">
      <dgm:prSet/>
      <dgm:spPr/>
      <dgm:t>
        <a:bodyPr/>
        <a:lstStyle/>
        <a:p>
          <a:endParaRPr lang="en-GB"/>
        </a:p>
      </dgm:t>
    </dgm:pt>
    <dgm:pt modelId="{38408467-F8E8-4200-81B2-F6FFC995DA35}" type="sibTrans" cxnId="{2CC6479E-9F9E-4193-945B-87B6D37F556A}">
      <dgm:prSet/>
      <dgm:spPr/>
      <dgm:t>
        <a:bodyPr/>
        <a:lstStyle/>
        <a:p>
          <a:endParaRPr lang="en-GB"/>
        </a:p>
      </dgm:t>
    </dgm:pt>
    <dgm:pt modelId="{57B5D190-6899-4019-8966-9DDDDF22EA1E}">
      <dgm:prSet/>
      <dgm:spPr/>
      <dgm:t>
        <a:bodyPr/>
        <a:lstStyle/>
        <a:p>
          <a:r>
            <a:rPr lang="en-GB" dirty="0" smtClean="0">
              <a:latin typeface="Arial Narrow" panose="020B0606020202030204" pitchFamily="34" charset="0"/>
            </a:rPr>
            <a:t>Transactions Manager</a:t>
          </a:r>
        </a:p>
        <a:p>
          <a:endParaRPr lang="en-GB" b="1" dirty="0">
            <a:latin typeface="Arial Narrow" panose="020B0606020202030204" pitchFamily="34" charset="0"/>
          </a:endParaRPr>
        </a:p>
      </dgm:t>
    </dgm:pt>
    <dgm:pt modelId="{9F53A088-A425-47DA-8268-7AE0555C2A70}" type="parTrans" cxnId="{49C97DD6-8E39-4001-BAE5-F2CDFBFFC078}">
      <dgm:prSet/>
      <dgm:spPr/>
      <dgm:t>
        <a:bodyPr/>
        <a:lstStyle/>
        <a:p>
          <a:endParaRPr lang="en-GB"/>
        </a:p>
      </dgm:t>
    </dgm:pt>
    <dgm:pt modelId="{E95B1F82-F9B7-46B6-9BA2-A8D98B96B7B7}" type="sibTrans" cxnId="{49C97DD6-8E39-4001-BAE5-F2CDFBFFC078}">
      <dgm:prSet/>
      <dgm:spPr/>
      <dgm:t>
        <a:bodyPr/>
        <a:lstStyle/>
        <a:p>
          <a:endParaRPr lang="en-GB"/>
        </a:p>
      </dgm:t>
    </dgm:pt>
    <dgm:pt modelId="{4BDCBB87-2884-4482-9FE5-FF2317EF6FC4}">
      <dgm:prSet/>
      <dgm:spPr/>
      <dgm:t>
        <a:bodyPr/>
        <a:lstStyle/>
        <a:p>
          <a:r>
            <a:rPr lang="en-GB" smtClean="0">
              <a:latin typeface="Arial Narrow" panose="020B0606020202030204" pitchFamily="34" charset="0"/>
            </a:rPr>
            <a:t>Finance </a:t>
          </a:r>
          <a:r>
            <a:rPr lang="en-GB" smtClean="0">
              <a:latin typeface="Arial Narrow" panose="020B0606020202030204" pitchFamily="34" charset="0"/>
            </a:rPr>
            <a:t>Officer (4)</a:t>
          </a:r>
          <a:endParaRPr lang="en-GB" dirty="0" smtClean="0">
            <a:latin typeface="Arial Narrow" panose="020B0606020202030204" pitchFamily="34" charset="0"/>
          </a:endParaRPr>
        </a:p>
        <a:p>
          <a:endParaRPr lang="en-GB" b="1" dirty="0">
            <a:latin typeface="Arial Narrow" panose="020B0606020202030204" pitchFamily="34" charset="0"/>
          </a:endParaRPr>
        </a:p>
      </dgm:t>
    </dgm:pt>
    <dgm:pt modelId="{90A952C1-A84A-4618-BB03-6D1B16383AB7}" type="parTrans" cxnId="{8139EBD8-89CD-4301-B29D-2E6886BC79FC}">
      <dgm:prSet/>
      <dgm:spPr/>
      <dgm:t>
        <a:bodyPr/>
        <a:lstStyle/>
        <a:p>
          <a:endParaRPr lang="en-GB"/>
        </a:p>
      </dgm:t>
    </dgm:pt>
    <dgm:pt modelId="{DE52BB1D-0608-4674-BC5C-884DC54D727C}" type="sibTrans" cxnId="{8139EBD8-89CD-4301-B29D-2E6886BC79FC}">
      <dgm:prSet/>
      <dgm:spPr/>
      <dgm:t>
        <a:bodyPr/>
        <a:lstStyle/>
        <a:p>
          <a:endParaRPr lang="en-GB"/>
        </a:p>
      </dgm:t>
    </dgm:pt>
    <dgm:pt modelId="{EA40F800-234F-4874-936A-2E35B0725D0B}">
      <dgm:prSet/>
      <dgm:spPr/>
      <dgm:t>
        <a:bodyPr/>
        <a:lstStyle/>
        <a:p>
          <a:r>
            <a:rPr lang="en-GB" dirty="0" smtClean="0">
              <a:latin typeface="Arial Narrow" panose="020B0606020202030204" pitchFamily="34" charset="0"/>
            </a:rPr>
            <a:t>Apprentice</a:t>
          </a:r>
          <a:endParaRPr lang="en-GB" dirty="0" smtClean="0">
            <a:latin typeface="Arial Narrow" panose="020B0606020202030204" pitchFamily="34" charset="0"/>
          </a:endParaRPr>
        </a:p>
      </dgm:t>
    </dgm:pt>
    <dgm:pt modelId="{648CCE92-AEB6-4162-994D-8864D3A3506C}" type="parTrans" cxnId="{743F1E6A-4891-4186-AFFE-D88D22CAF09D}">
      <dgm:prSet/>
      <dgm:spPr/>
      <dgm:t>
        <a:bodyPr/>
        <a:lstStyle/>
        <a:p>
          <a:endParaRPr lang="en-GB"/>
        </a:p>
      </dgm:t>
    </dgm:pt>
    <dgm:pt modelId="{F80AB6E4-F416-483D-8BB2-936EDDC7CCEF}" type="sibTrans" cxnId="{743F1E6A-4891-4186-AFFE-D88D22CAF09D}">
      <dgm:prSet/>
      <dgm:spPr/>
      <dgm:t>
        <a:bodyPr/>
        <a:lstStyle/>
        <a:p>
          <a:endParaRPr lang="en-GB"/>
        </a:p>
      </dgm:t>
    </dgm:pt>
    <dgm:pt modelId="{2FE132C8-7BFA-4B4F-8F00-4A9CC4A5A49F}">
      <dgm:prSet/>
      <dgm:spPr/>
      <dgm:t>
        <a:bodyPr/>
        <a:lstStyle/>
        <a:p>
          <a:r>
            <a:rPr lang="en-GB" dirty="0" smtClean="0">
              <a:latin typeface="Arial Narrow" panose="020B0606020202030204" pitchFamily="34" charset="0"/>
            </a:rPr>
            <a:t>Management Accountant</a:t>
          </a:r>
        </a:p>
        <a:p>
          <a:endParaRPr lang="en-GB" dirty="0" smtClean="0">
            <a:latin typeface="Arial Narrow" panose="020B0606020202030204" pitchFamily="34" charset="0"/>
          </a:endParaRPr>
        </a:p>
      </dgm:t>
    </dgm:pt>
    <dgm:pt modelId="{3D13D458-C58C-425C-93B5-57E9163937C5}" type="parTrans" cxnId="{D5629F8C-B6E5-4992-9618-B6990430E9F5}">
      <dgm:prSet/>
      <dgm:spPr/>
      <dgm:t>
        <a:bodyPr/>
        <a:lstStyle/>
        <a:p>
          <a:endParaRPr lang="en-GB"/>
        </a:p>
      </dgm:t>
    </dgm:pt>
    <dgm:pt modelId="{34A79938-7718-4680-A0F6-995C76548C37}" type="sibTrans" cxnId="{D5629F8C-B6E5-4992-9618-B6990430E9F5}">
      <dgm:prSet/>
      <dgm:spPr/>
      <dgm:t>
        <a:bodyPr/>
        <a:lstStyle/>
        <a:p>
          <a:endParaRPr lang="en-GB"/>
        </a:p>
      </dgm:t>
    </dgm:pt>
    <dgm:pt modelId="{113CB936-A394-44A2-9B07-FE061EA8315E}">
      <dgm:prSet/>
      <dgm:spPr/>
      <dgm:t>
        <a:bodyPr/>
        <a:lstStyle/>
        <a:p>
          <a:r>
            <a:rPr lang="en-GB" dirty="0" smtClean="0">
              <a:latin typeface="Arial Narrow" panose="020B0606020202030204" pitchFamily="34" charset="0"/>
            </a:rPr>
            <a:t>Assistant Management </a:t>
          </a:r>
          <a:r>
            <a:rPr lang="en-GB" dirty="0" smtClean="0">
              <a:latin typeface="Arial Narrow" panose="020B0606020202030204" pitchFamily="34" charset="0"/>
            </a:rPr>
            <a:t>Accountant</a:t>
          </a:r>
        </a:p>
        <a:p>
          <a:endParaRPr lang="en-GB" b="1" dirty="0" smtClean="0">
            <a:latin typeface="Arial Narrow" panose="020B0606020202030204" pitchFamily="34" charset="0"/>
          </a:endParaRPr>
        </a:p>
      </dgm:t>
    </dgm:pt>
    <dgm:pt modelId="{5D55DD04-E5A6-4356-B7DB-F4F05E49EA9A}" type="parTrans" cxnId="{81F81F5F-8A75-4AF6-9084-CF8239148EFA}">
      <dgm:prSet/>
      <dgm:spPr/>
      <dgm:t>
        <a:bodyPr/>
        <a:lstStyle/>
        <a:p>
          <a:endParaRPr lang="en-GB"/>
        </a:p>
      </dgm:t>
    </dgm:pt>
    <dgm:pt modelId="{465411C0-63B2-487A-BC3C-6447AE02794C}" type="sibTrans" cxnId="{81F81F5F-8A75-4AF6-9084-CF8239148EFA}">
      <dgm:prSet/>
      <dgm:spPr/>
      <dgm:t>
        <a:bodyPr/>
        <a:lstStyle/>
        <a:p>
          <a:endParaRPr lang="en-GB"/>
        </a:p>
      </dgm:t>
    </dgm:pt>
    <dgm:pt modelId="{DB3D847A-D32F-461E-8D7F-83547D6190A3}" type="pres">
      <dgm:prSet presAssocID="{E572B96C-2090-4D17-83F8-80E9AE84729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GB"/>
        </a:p>
      </dgm:t>
    </dgm:pt>
    <dgm:pt modelId="{BDD90926-081A-4261-823B-C92A58D81B22}" type="pres">
      <dgm:prSet presAssocID="{DDBF2357-B8D4-4950-96E2-B53DD32E9724}" presName="hierRoot1" presStyleCnt="0"/>
      <dgm:spPr/>
      <dgm:t>
        <a:bodyPr/>
        <a:lstStyle/>
        <a:p>
          <a:endParaRPr lang="en-GB"/>
        </a:p>
      </dgm:t>
    </dgm:pt>
    <dgm:pt modelId="{0D6C6BF0-62DE-4AE1-878B-B64ADD585BCA}" type="pres">
      <dgm:prSet presAssocID="{DDBF2357-B8D4-4950-96E2-B53DD32E9724}" presName="composite" presStyleCnt="0"/>
      <dgm:spPr/>
      <dgm:t>
        <a:bodyPr/>
        <a:lstStyle/>
        <a:p>
          <a:endParaRPr lang="en-GB"/>
        </a:p>
      </dgm:t>
    </dgm:pt>
    <dgm:pt modelId="{9AD7F895-BFE2-46C1-8A88-62063C146F1B}" type="pres">
      <dgm:prSet presAssocID="{DDBF2357-B8D4-4950-96E2-B53DD32E9724}" presName="background" presStyleLbl="node0" presStyleIdx="0" presStyleCnt="1"/>
      <dgm:spPr/>
      <dgm:t>
        <a:bodyPr/>
        <a:lstStyle/>
        <a:p>
          <a:endParaRPr lang="en-GB"/>
        </a:p>
      </dgm:t>
    </dgm:pt>
    <dgm:pt modelId="{88F62EDD-8124-4E3E-AF28-47222C8EC22E}" type="pres">
      <dgm:prSet presAssocID="{DDBF2357-B8D4-4950-96E2-B53DD32E9724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38774436-401A-431A-AA20-AA9B17390665}" type="pres">
      <dgm:prSet presAssocID="{DDBF2357-B8D4-4950-96E2-B53DD32E9724}" presName="hierChild2" presStyleCnt="0"/>
      <dgm:spPr/>
      <dgm:t>
        <a:bodyPr/>
        <a:lstStyle/>
        <a:p>
          <a:endParaRPr lang="en-GB"/>
        </a:p>
      </dgm:t>
    </dgm:pt>
    <dgm:pt modelId="{464400B1-FFA5-4E91-9C29-F835082595AF}" type="pres">
      <dgm:prSet presAssocID="{91C4D096-D331-436B-BEEB-E722B55C45CA}" presName="Name10" presStyleLbl="parChTrans1D2" presStyleIdx="0" presStyleCnt="3"/>
      <dgm:spPr/>
      <dgm:t>
        <a:bodyPr/>
        <a:lstStyle/>
        <a:p>
          <a:endParaRPr lang="en-GB"/>
        </a:p>
      </dgm:t>
    </dgm:pt>
    <dgm:pt modelId="{E0CB84DE-5A95-4488-831B-CCE252932BBD}" type="pres">
      <dgm:prSet presAssocID="{91E55633-CD7C-4114-A7B0-5D08BA7BAD8F}" presName="hierRoot2" presStyleCnt="0"/>
      <dgm:spPr/>
      <dgm:t>
        <a:bodyPr/>
        <a:lstStyle/>
        <a:p>
          <a:endParaRPr lang="en-GB"/>
        </a:p>
      </dgm:t>
    </dgm:pt>
    <dgm:pt modelId="{60118164-4E44-4472-8F9F-077CAF490267}" type="pres">
      <dgm:prSet presAssocID="{91E55633-CD7C-4114-A7B0-5D08BA7BAD8F}" presName="composite2" presStyleCnt="0"/>
      <dgm:spPr/>
      <dgm:t>
        <a:bodyPr/>
        <a:lstStyle/>
        <a:p>
          <a:endParaRPr lang="en-GB"/>
        </a:p>
      </dgm:t>
    </dgm:pt>
    <dgm:pt modelId="{25A00424-B392-4054-94C2-D65679EBF173}" type="pres">
      <dgm:prSet presAssocID="{91E55633-CD7C-4114-A7B0-5D08BA7BAD8F}" presName="background2" presStyleLbl="node2" presStyleIdx="0" presStyleCnt="3"/>
      <dgm:spPr/>
      <dgm:t>
        <a:bodyPr/>
        <a:lstStyle/>
        <a:p>
          <a:endParaRPr lang="en-GB"/>
        </a:p>
      </dgm:t>
    </dgm:pt>
    <dgm:pt modelId="{E4FE39DF-2DAC-4A72-8D3C-1B990BC744A5}" type="pres">
      <dgm:prSet presAssocID="{91E55633-CD7C-4114-A7B0-5D08BA7BAD8F}" presName="text2" presStyleLbl="fgAcc2" presStyleIdx="0" presStyleCnt="3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661948BE-06DF-4847-A0F8-4A597AE8EDAD}" type="pres">
      <dgm:prSet presAssocID="{91E55633-CD7C-4114-A7B0-5D08BA7BAD8F}" presName="hierChild3" presStyleCnt="0"/>
      <dgm:spPr/>
      <dgm:t>
        <a:bodyPr/>
        <a:lstStyle/>
        <a:p>
          <a:endParaRPr lang="en-GB"/>
        </a:p>
      </dgm:t>
    </dgm:pt>
    <dgm:pt modelId="{FAF15188-782E-4D8E-9E29-E75678B2CA72}" type="pres">
      <dgm:prSet presAssocID="{E3C0B92A-6B47-4EC1-B9A1-AE75C3A1072A}" presName="Name17" presStyleLbl="parChTrans1D3" presStyleIdx="0" presStyleCnt="5"/>
      <dgm:spPr/>
      <dgm:t>
        <a:bodyPr/>
        <a:lstStyle/>
        <a:p>
          <a:endParaRPr lang="en-GB"/>
        </a:p>
      </dgm:t>
    </dgm:pt>
    <dgm:pt modelId="{72A6216F-73F5-49D2-8C73-E3DD4FC549E2}" type="pres">
      <dgm:prSet presAssocID="{33210DB9-D540-484D-8C80-F7FAD710FB02}" presName="hierRoot3" presStyleCnt="0"/>
      <dgm:spPr/>
      <dgm:t>
        <a:bodyPr/>
        <a:lstStyle/>
        <a:p>
          <a:endParaRPr lang="en-GB"/>
        </a:p>
      </dgm:t>
    </dgm:pt>
    <dgm:pt modelId="{E4D56130-8E07-4793-87C4-01C157AAFCA2}" type="pres">
      <dgm:prSet presAssocID="{33210DB9-D540-484D-8C80-F7FAD710FB02}" presName="composite3" presStyleCnt="0"/>
      <dgm:spPr/>
      <dgm:t>
        <a:bodyPr/>
        <a:lstStyle/>
        <a:p>
          <a:endParaRPr lang="en-GB"/>
        </a:p>
      </dgm:t>
    </dgm:pt>
    <dgm:pt modelId="{37D4839D-8D9B-41D4-9219-286331977747}" type="pres">
      <dgm:prSet presAssocID="{33210DB9-D540-484D-8C80-F7FAD710FB02}" presName="background3" presStyleLbl="node3" presStyleIdx="0" presStyleCnt="5"/>
      <dgm:spPr/>
      <dgm:t>
        <a:bodyPr/>
        <a:lstStyle/>
        <a:p>
          <a:endParaRPr lang="en-GB"/>
        </a:p>
      </dgm:t>
    </dgm:pt>
    <dgm:pt modelId="{5070F9AC-4949-46D2-B75A-0E8923BACA89}" type="pres">
      <dgm:prSet presAssocID="{33210DB9-D540-484D-8C80-F7FAD710FB02}" presName="text3" presStyleLbl="fgAcc3" presStyleIdx="0" presStyleCnt="5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95206B2D-DA3F-4555-91E5-AE00F6D907A8}" type="pres">
      <dgm:prSet presAssocID="{33210DB9-D540-484D-8C80-F7FAD710FB02}" presName="hierChild4" presStyleCnt="0"/>
      <dgm:spPr/>
      <dgm:t>
        <a:bodyPr/>
        <a:lstStyle/>
        <a:p>
          <a:endParaRPr lang="en-GB"/>
        </a:p>
      </dgm:t>
    </dgm:pt>
    <dgm:pt modelId="{18209727-6858-45C9-B463-1672246C021A}" type="pres">
      <dgm:prSet presAssocID="{80C938C4-15F8-4A5D-B608-08E0A017FB92}" presName="Name10" presStyleLbl="parChTrans1D2" presStyleIdx="1" presStyleCnt="3"/>
      <dgm:spPr/>
      <dgm:t>
        <a:bodyPr/>
        <a:lstStyle/>
        <a:p>
          <a:endParaRPr lang="en-GB"/>
        </a:p>
      </dgm:t>
    </dgm:pt>
    <dgm:pt modelId="{E5663017-C6C7-4B39-B3BE-58B2528192B2}" type="pres">
      <dgm:prSet presAssocID="{4BCE97CD-2CDF-49CD-8662-7F4A76EAD0CD}" presName="hierRoot2" presStyleCnt="0"/>
      <dgm:spPr/>
      <dgm:t>
        <a:bodyPr/>
        <a:lstStyle/>
        <a:p>
          <a:endParaRPr lang="en-GB"/>
        </a:p>
      </dgm:t>
    </dgm:pt>
    <dgm:pt modelId="{987169C9-D0FF-47D2-AEEE-401AD8E4A3A9}" type="pres">
      <dgm:prSet presAssocID="{4BCE97CD-2CDF-49CD-8662-7F4A76EAD0CD}" presName="composite2" presStyleCnt="0"/>
      <dgm:spPr/>
      <dgm:t>
        <a:bodyPr/>
        <a:lstStyle/>
        <a:p>
          <a:endParaRPr lang="en-GB"/>
        </a:p>
      </dgm:t>
    </dgm:pt>
    <dgm:pt modelId="{6C8EB2BF-66F7-4A86-A879-17684283BFED}" type="pres">
      <dgm:prSet presAssocID="{4BCE97CD-2CDF-49CD-8662-7F4A76EAD0CD}" presName="background2" presStyleLbl="node2" presStyleIdx="1" presStyleCnt="3"/>
      <dgm:spPr/>
      <dgm:t>
        <a:bodyPr/>
        <a:lstStyle/>
        <a:p>
          <a:endParaRPr lang="en-GB"/>
        </a:p>
      </dgm:t>
    </dgm:pt>
    <dgm:pt modelId="{AB14012F-8DFF-48C9-AA23-40B55A8C26B9}" type="pres">
      <dgm:prSet presAssocID="{4BCE97CD-2CDF-49CD-8662-7F4A76EAD0CD}" presName="text2" presStyleLbl="fgAcc2" presStyleIdx="1" presStyleCnt="3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405CAAC8-84A5-4602-88C9-E0C4FB19DCB5}" type="pres">
      <dgm:prSet presAssocID="{4BCE97CD-2CDF-49CD-8662-7F4A76EAD0CD}" presName="hierChild3" presStyleCnt="0"/>
      <dgm:spPr/>
      <dgm:t>
        <a:bodyPr/>
        <a:lstStyle/>
        <a:p>
          <a:endParaRPr lang="en-GB"/>
        </a:p>
      </dgm:t>
    </dgm:pt>
    <dgm:pt modelId="{4472906A-3B9C-4134-A3A2-493155E6368D}" type="pres">
      <dgm:prSet presAssocID="{45FB8A81-1650-4829-AFC5-87DD86BC088B}" presName="Name17" presStyleLbl="parChTrans1D3" presStyleIdx="1" presStyleCnt="5"/>
      <dgm:spPr/>
      <dgm:t>
        <a:bodyPr/>
        <a:lstStyle/>
        <a:p>
          <a:endParaRPr lang="en-GB"/>
        </a:p>
      </dgm:t>
    </dgm:pt>
    <dgm:pt modelId="{2FF33745-3E7C-414A-91C2-92855835CAB9}" type="pres">
      <dgm:prSet presAssocID="{1055358E-D50F-4B09-82CC-161DB208A38B}" presName="hierRoot3" presStyleCnt="0"/>
      <dgm:spPr/>
      <dgm:t>
        <a:bodyPr/>
        <a:lstStyle/>
        <a:p>
          <a:endParaRPr lang="en-GB"/>
        </a:p>
      </dgm:t>
    </dgm:pt>
    <dgm:pt modelId="{D20F029E-161B-4043-ACC3-31CAC6611CB0}" type="pres">
      <dgm:prSet presAssocID="{1055358E-D50F-4B09-82CC-161DB208A38B}" presName="composite3" presStyleCnt="0"/>
      <dgm:spPr/>
      <dgm:t>
        <a:bodyPr/>
        <a:lstStyle/>
        <a:p>
          <a:endParaRPr lang="en-GB"/>
        </a:p>
      </dgm:t>
    </dgm:pt>
    <dgm:pt modelId="{A46D36E1-2BD7-44FC-A4C2-FADA52072E99}" type="pres">
      <dgm:prSet presAssocID="{1055358E-D50F-4B09-82CC-161DB208A38B}" presName="background3" presStyleLbl="node3" presStyleIdx="1" presStyleCnt="5"/>
      <dgm:spPr/>
      <dgm:t>
        <a:bodyPr/>
        <a:lstStyle/>
        <a:p>
          <a:endParaRPr lang="en-GB"/>
        </a:p>
      </dgm:t>
    </dgm:pt>
    <dgm:pt modelId="{C2A2515D-380B-4550-9DBA-B1A21369D57D}" type="pres">
      <dgm:prSet presAssocID="{1055358E-D50F-4B09-82CC-161DB208A38B}" presName="text3" presStyleLbl="fgAcc3" presStyleIdx="1" presStyleCnt="5" custScaleX="107869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7BEA2637-F884-4F15-94AC-FB6E34A74319}" type="pres">
      <dgm:prSet presAssocID="{1055358E-D50F-4B09-82CC-161DB208A38B}" presName="hierChild4" presStyleCnt="0"/>
      <dgm:spPr/>
      <dgm:t>
        <a:bodyPr/>
        <a:lstStyle/>
        <a:p>
          <a:endParaRPr lang="en-GB"/>
        </a:p>
      </dgm:t>
    </dgm:pt>
    <dgm:pt modelId="{FB304A72-DBDF-4AEF-B2D6-21D7347E9208}" type="pres">
      <dgm:prSet presAssocID="{9F53A088-A425-47DA-8268-7AE0555C2A70}" presName="Name17" presStyleLbl="parChTrans1D3" presStyleIdx="2" presStyleCnt="5"/>
      <dgm:spPr/>
      <dgm:t>
        <a:bodyPr/>
        <a:lstStyle/>
        <a:p>
          <a:endParaRPr lang="en-GB"/>
        </a:p>
      </dgm:t>
    </dgm:pt>
    <dgm:pt modelId="{CC7EE0D2-7C2B-4AE4-A320-3ED200B0F72A}" type="pres">
      <dgm:prSet presAssocID="{57B5D190-6899-4019-8966-9DDDDF22EA1E}" presName="hierRoot3" presStyleCnt="0"/>
      <dgm:spPr/>
      <dgm:t>
        <a:bodyPr/>
        <a:lstStyle/>
        <a:p>
          <a:endParaRPr lang="en-GB"/>
        </a:p>
      </dgm:t>
    </dgm:pt>
    <dgm:pt modelId="{D00DDF1E-DA43-4853-853C-4B625A4DEE5D}" type="pres">
      <dgm:prSet presAssocID="{57B5D190-6899-4019-8966-9DDDDF22EA1E}" presName="composite3" presStyleCnt="0"/>
      <dgm:spPr/>
      <dgm:t>
        <a:bodyPr/>
        <a:lstStyle/>
        <a:p>
          <a:endParaRPr lang="en-GB"/>
        </a:p>
      </dgm:t>
    </dgm:pt>
    <dgm:pt modelId="{A737BBC8-4FC8-41CD-842B-4F826E3B47BA}" type="pres">
      <dgm:prSet presAssocID="{57B5D190-6899-4019-8966-9DDDDF22EA1E}" presName="background3" presStyleLbl="node3" presStyleIdx="2" presStyleCnt="5"/>
      <dgm:spPr/>
      <dgm:t>
        <a:bodyPr/>
        <a:lstStyle/>
        <a:p>
          <a:endParaRPr lang="en-GB"/>
        </a:p>
      </dgm:t>
    </dgm:pt>
    <dgm:pt modelId="{03840898-7B78-465C-82E3-DA26EC4D0FB7}" type="pres">
      <dgm:prSet presAssocID="{57B5D190-6899-4019-8966-9DDDDF22EA1E}" presName="text3" presStyleLbl="fgAcc3" presStyleIdx="2" presStyleCnt="5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FD820ED1-DA9B-4E7F-A8B3-5279BF9DE7FA}" type="pres">
      <dgm:prSet presAssocID="{57B5D190-6899-4019-8966-9DDDDF22EA1E}" presName="hierChild4" presStyleCnt="0"/>
      <dgm:spPr/>
      <dgm:t>
        <a:bodyPr/>
        <a:lstStyle/>
        <a:p>
          <a:endParaRPr lang="en-GB"/>
        </a:p>
      </dgm:t>
    </dgm:pt>
    <dgm:pt modelId="{98E08E7C-2D4F-4E2B-906C-69A212373261}" type="pres">
      <dgm:prSet presAssocID="{90A952C1-A84A-4618-BB03-6D1B16383AB7}" presName="Name23" presStyleLbl="parChTrans1D4" presStyleIdx="0" presStyleCnt="1"/>
      <dgm:spPr/>
      <dgm:t>
        <a:bodyPr/>
        <a:lstStyle/>
        <a:p>
          <a:endParaRPr lang="en-GB"/>
        </a:p>
      </dgm:t>
    </dgm:pt>
    <dgm:pt modelId="{3FA01C5C-9906-4E60-88E7-5A156B0183FA}" type="pres">
      <dgm:prSet presAssocID="{4BDCBB87-2884-4482-9FE5-FF2317EF6FC4}" presName="hierRoot4" presStyleCnt="0"/>
      <dgm:spPr/>
      <dgm:t>
        <a:bodyPr/>
        <a:lstStyle/>
        <a:p>
          <a:endParaRPr lang="en-GB"/>
        </a:p>
      </dgm:t>
    </dgm:pt>
    <dgm:pt modelId="{B054FBA2-56C7-4175-99B6-8C4179CB8EBC}" type="pres">
      <dgm:prSet presAssocID="{4BDCBB87-2884-4482-9FE5-FF2317EF6FC4}" presName="composite4" presStyleCnt="0"/>
      <dgm:spPr/>
      <dgm:t>
        <a:bodyPr/>
        <a:lstStyle/>
        <a:p>
          <a:endParaRPr lang="en-GB"/>
        </a:p>
      </dgm:t>
    </dgm:pt>
    <dgm:pt modelId="{51F1400F-D2BC-42C3-B571-18EA8B91B6C7}" type="pres">
      <dgm:prSet presAssocID="{4BDCBB87-2884-4482-9FE5-FF2317EF6FC4}" presName="background4" presStyleLbl="node4" presStyleIdx="0" presStyleCnt="1"/>
      <dgm:spPr/>
      <dgm:t>
        <a:bodyPr/>
        <a:lstStyle/>
        <a:p>
          <a:endParaRPr lang="en-GB"/>
        </a:p>
      </dgm:t>
    </dgm:pt>
    <dgm:pt modelId="{CA8C315B-8E12-42D8-8F87-3644B06BABA5}" type="pres">
      <dgm:prSet presAssocID="{4BDCBB87-2884-4482-9FE5-FF2317EF6FC4}" presName="text4" presStyleLbl="fgAcc4" presStyleIdx="0" presStyleCnt="1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297EC72E-43E1-437C-851E-DDEE12832DAD}" type="pres">
      <dgm:prSet presAssocID="{4BDCBB87-2884-4482-9FE5-FF2317EF6FC4}" presName="hierChild5" presStyleCnt="0"/>
      <dgm:spPr/>
      <dgm:t>
        <a:bodyPr/>
        <a:lstStyle/>
        <a:p>
          <a:endParaRPr lang="en-GB"/>
        </a:p>
      </dgm:t>
    </dgm:pt>
    <dgm:pt modelId="{6ECA4021-0610-44FD-8BCD-06CE63939219}" type="pres">
      <dgm:prSet presAssocID="{648CCE92-AEB6-4162-994D-8864D3A3506C}" presName="Name17" presStyleLbl="parChTrans1D3" presStyleIdx="3" presStyleCnt="5"/>
      <dgm:spPr/>
      <dgm:t>
        <a:bodyPr/>
        <a:lstStyle/>
        <a:p>
          <a:endParaRPr lang="en-GB"/>
        </a:p>
      </dgm:t>
    </dgm:pt>
    <dgm:pt modelId="{A251521A-CAF2-4CEC-8CAB-C8E7E30F4F7A}" type="pres">
      <dgm:prSet presAssocID="{EA40F800-234F-4874-936A-2E35B0725D0B}" presName="hierRoot3" presStyleCnt="0"/>
      <dgm:spPr/>
      <dgm:t>
        <a:bodyPr/>
        <a:lstStyle/>
        <a:p>
          <a:endParaRPr lang="en-GB"/>
        </a:p>
      </dgm:t>
    </dgm:pt>
    <dgm:pt modelId="{CA6BB974-1013-4E29-8347-9DC42574B092}" type="pres">
      <dgm:prSet presAssocID="{EA40F800-234F-4874-936A-2E35B0725D0B}" presName="composite3" presStyleCnt="0"/>
      <dgm:spPr/>
      <dgm:t>
        <a:bodyPr/>
        <a:lstStyle/>
        <a:p>
          <a:endParaRPr lang="en-GB"/>
        </a:p>
      </dgm:t>
    </dgm:pt>
    <dgm:pt modelId="{F5C45654-BD4B-408D-B72C-EFA1CD37D27F}" type="pres">
      <dgm:prSet presAssocID="{EA40F800-234F-4874-936A-2E35B0725D0B}" presName="background3" presStyleLbl="node3" presStyleIdx="3" presStyleCnt="5"/>
      <dgm:spPr/>
      <dgm:t>
        <a:bodyPr/>
        <a:lstStyle/>
        <a:p>
          <a:endParaRPr lang="en-GB"/>
        </a:p>
      </dgm:t>
    </dgm:pt>
    <dgm:pt modelId="{F34FD9D6-A871-4284-AE89-350567A66329}" type="pres">
      <dgm:prSet presAssocID="{EA40F800-234F-4874-936A-2E35B0725D0B}" presName="text3" presStyleLbl="fgAcc3" presStyleIdx="3" presStyleCnt="5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5D187549-60AA-43E9-9591-34F013F0E2D9}" type="pres">
      <dgm:prSet presAssocID="{EA40F800-234F-4874-936A-2E35B0725D0B}" presName="hierChild4" presStyleCnt="0"/>
      <dgm:spPr/>
      <dgm:t>
        <a:bodyPr/>
        <a:lstStyle/>
        <a:p>
          <a:endParaRPr lang="en-GB"/>
        </a:p>
      </dgm:t>
    </dgm:pt>
    <dgm:pt modelId="{FC914311-CACF-4709-8C0F-B2247277069F}" type="pres">
      <dgm:prSet presAssocID="{3D13D458-C58C-425C-93B5-57E9163937C5}" presName="Name10" presStyleLbl="parChTrans1D2" presStyleIdx="2" presStyleCnt="3"/>
      <dgm:spPr/>
      <dgm:t>
        <a:bodyPr/>
        <a:lstStyle/>
        <a:p>
          <a:endParaRPr lang="en-GB"/>
        </a:p>
      </dgm:t>
    </dgm:pt>
    <dgm:pt modelId="{C01DA1D0-BB78-4C8E-8061-1422EC48826B}" type="pres">
      <dgm:prSet presAssocID="{2FE132C8-7BFA-4B4F-8F00-4A9CC4A5A49F}" presName="hierRoot2" presStyleCnt="0"/>
      <dgm:spPr/>
      <dgm:t>
        <a:bodyPr/>
        <a:lstStyle/>
        <a:p>
          <a:endParaRPr lang="en-GB"/>
        </a:p>
      </dgm:t>
    </dgm:pt>
    <dgm:pt modelId="{CA5A171F-B146-475B-B2BE-407251DE4BA5}" type="pres">
      <dgm:prSet presAssocID="{2FE132C8-7BFA-4B4F-8F00-4A9CC4A5A49F}" presName="composite2" presStyleCnt="0"/>
      <dgm:spPr/>
      <dgm:t>
        <a:bodyPr/>
        <a:lstStyle/>
        <a:p>
          <a:endParaRPr lang="en-GB"/>
        </a:p>
      </dgm:t>
    </dgm:pt>
    <dgm:pt modelId="{F939AB0E-D7F9-4677-A265-400E768A2746}" type="pres">
      <dgm:prSet presAssocID="{2FE132C8-7BFA-4B4F-8F00-4A9CC4A5A49F}" presName="background2" presStyleLbl="node2" presStyleIdx="2" presStyleCnt="3"/>
      <dgm:spPr/>
      <dgm:t>
        <a:bodyPr/>
        <a:lstStyle/>
        <a:p>
          <a:endParaRPr lang="en-GB"/>
        </a:p>
      </dgm:t>
    </dgm:pt>
    <dgm:pt modelId="{9C053286-53B9-49E9-B1C8-CC10D85CD51A}" type="pres">
      <dgm:prSet presAssocID="{2FE132C8-7BFA-4B4F-8F00-4A9CC4A5A49F}" presName="text2" presStyleLbl="fgAcc2" presStyleIdx="2" presStyleCnt="3" custLinFactNeighborX="18394" custLinFactNeighborY="-4906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63008AF8-3DD6-42D8-9D0B-129ED5B6744F}" type="pres">
      <dgm:prSet presAssocID="{2FE132C8-7BFA-4B4F-8F00-4A9CC4A5A49F}" presName="hierChild3" presStyleCnt="0"/>
      <dgm:spPr/>
      <dgm:t>
        <a:bodyPr/>
        <a:lstStyle/>
        <a:p>
          <a:endParaRPr lang="en-GB"/>
        </a:p>
      </dgm:t>
    </dgm:pt>
    <dgm:pt modelId="{CCD606BD-16C0-4E32-8697-E7078EC7E55D}" type="pres">
      <dgm:prSet presAssocID="{5D55DD04-E5A6-4356-B7DB-F4F05E49EA9A}" presName="Name17" presStyleLbl="parChTrans1D3" presStyleIdx="4" presStyleCnt="5"/>
      <dgm:spPr/>
      <dgm:t>
        <a:bodyPr/>
        <a:lstStyle/>
        <a:p>
          <a:endParaRPr lang="en-GB"/>
        </a:p>
      </dgm:t>
    </dgm:pt>
    <dgm:pt modelId="{3529CB5D-A3A9-4543-868E-52DBE83AC110}" type="pres">
      <dgm:prSet presAssocID="{113CB936-A394-44A2-9B07-FE061EA8315E}" presName="hierRoot3" presStyleCnt="0"/>
      <dgm:spPr/>
    </dgm:pt>
    <dgm:pt modelId="{31D4CC01-1BF8-49AD-987A-335C2C7D8987}" type="pres">
      <dgm:prSet presAssocID="{113CB936-A394-44A2-9B07-FE061EA8315E}" presName="composite3" presStyleCnt="0"/>
      <dgm:spPr/>
    </dgm:pt>
    <dgm:pt modelId="{0FDBC2B1-63BA-44B8-9DAA-7BA78A2399DE}" type="pres">
      <dgm:prSet presAssocID="{113CB936-A394-44A2-9B07-FE061EA8315E}" presName="background3" presStyleLbl="node3" presStyleIdx="4" presStyleCnt="5"/>
      <dgm:spPr/>
    </dgm:pt>
    <dgm:pt modelId="{C17F8221-B8C5-48EF-A784-25A3E560FABA}" type="pres">
      <dgm:prSet presAssocID="{113CB936-A394-44A2-9B07-FE061EA8315E}" presName="text3" presStyleLbl="fgAcc3" presStyleIdx="4" presStyleCnt="5" custLinFactNeighborX="28823" custLinFactNeighborY="28215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E617E7CE-780F-4975-8C9C-D40905D36E62}" type="pres">
      <dgm:prSet presAssocID="{113CB936-A394-44A2-9B07-FE061EA8315E}" presName="hierChild4" presStyleCnt="0"/>
      <dgm:spPr/>
    </dgm:pt>
  </dgm:ptLst>
  <dgm:cxnLst>
    <dgm:cxn modelId="{8139EBD8-89CD-4301-B29D-2E6886BC79FC}" srcId="{57B5D190-6899-4019-8966-9DDDDF22EA1E}" destId="{4BDCBB87-2884-4482-9FE5-FF2317EF6FC4}" srcOrd="0" destOrd="0" parTransId="{90A952C1-A84A-4618-BB03-6D1B16383AB7}" sibTransId="{DE52BB1D-0608-4674-BC5C-884DC54D727C}"/>
    <dgm:cxn modelId="{E73B9134-975A-4514-B864-776013324679}" type="presOf" srcId="{9F53A088-A425-47DA-8268-7AE0555C2A70}" destId="{FB304A72-DBDF-4AEF-B2D6-21D7347E9208}" srcOrd="0" destOrd="0" presId="urn:microsoft.com/office/officeart/2005/8/layout/hierarchy1"/>
    <dgm:cxn modelId="{743F1E6A-4891-4186-AFFE-D88D22CAF09D}" srcId="{4BCE97CD-2CDF-49CD-8662-7F4A76EAD0CD}" destId="{EA40F800-234F-4874-936A-2E35B0725D0B}" srcOrd="2" destOrd="0" parTransId="{648CCE92-AEB6-4162-994D-8864D3A3506C}" sibTransId="{F80AB6E4-F416-483D-8BB2-936EDDC7CCEF}"/>
    <dgm:cxn modelId="{8323BD02-BD58-4590-A0B8-F8ABFF4C9B7A}" type="presOf" srcId="{DDBF2357-B8D4-4950-96E2-B53DD32E9724}" destId="{88F62EDD-8124-4E3E-AF28-47222C8EC22E}" srcOrd="0" destOrd="0" presId="urn:microsoft.com/office/officeart/2005/8/layout/hierarchy1"/>
    <dgm:cxn modelId="{C34928BB-13A7-4BD7-AB32-342DC3DFD467}" type="presOf" srcId="{113CB936-A394-44A2-9B07-FE061EA8315E}" destId="{C17F8221-B8C5-48EF-A784-25A3E560FABA}" srcOrd="0" destOrd="0" presId="urn:microsoft.com/office/officeart/2005/8/layout/hierarchy1"/>
    <dgm:cxn modelId="{5E349ABA-3D20-4D48-900D-16EF73BC69F1}" srcId="{DDBF2357-B8D4-4950-96E2-B53DD32E9724}" destId="{4BCE97CD-2CDF-49CD-8662-7F4A76EAD0CD}" srcOrd="1" destOrd="0" parTransId="{80C938C4-15F8-4A5D-B608-08E0A017FB92}" sibTransId="{D380F185-2BB5-4DB3-8943-E8C41A1406BD}"/>
    <dgm:cxn modelId="{A0EE8DFB-531A-46DC-B15C-38814903F5BA}" type="presOf" srcId="{91E55633-CD7C-4114-A7B0-5D08BA7BAD8F}" destId="{E4FE39DF-2DAC-4A72-8D3C-1B990BC744A5}" srcOrd="0" destOrd="0" presId="urn:microsoft.com/office/officeart/2005/8/layout/hierarchy1"/>
    <dgm:cxn modelId="{228B3CDE-5C74-4DBD-8D88-916B039B88D5}" type="presOf" srcId="{E3C0B92A-6B47-4EC1-B9A1-AE75C3A1072A}" destId="{FAF15188-782E-4D8E-9E29-E75678B2CA72}" srcOrd="0" destOrd="0" presId="urn:microsoft.com/office/officeart/2005/8/layout/hierarchy1"/>
    <dgm:cxn modelId="{E33B7EB8-37D9-49B5-A3E6-8499A204F34F}" srcId="{DDBF2357-B8D4-4950-96E2-B53DD32E9724}" destId="{91E55633-CD7C-4114-A7B0-5D08BA7BAD8F}" srcOrd="0" destOrd="0" parTransId="{91C4D096-D331-436B-BEEB-E722B55C45CA}" sibTransId="{367CF4A4-55D8-4B80-9923-73F2C599BE52}"/>
    <dgm:cxn modelId="{7359C2A6-DB75-4760-8A5F-C14DEAF92D65}" type="presOf" srcId="{EA40F800-234F-4874-936A-2E35B0725D0B}" destId="{F34FD9D6-A871-4284-AE89-350567A66329}" srcOrd="0" destOrd="0" presId="urn:microsoft.com/office/officeart/2005/8/layout/hierarchy1"/>
    <dgm:cxn modelId="{C470DF4E-364B-41CC-A290-C33E7F9A7266}" type="presOf" srcId="{80C938C4-15F8-4A5D-B608-08E0A017FB92}" destId="{18209727-6858-45C9-B463-1672246C021A}" srcOrd="0" destOrd="0" presId="urn:microsoft.com/office/officeart/2005/8/layout/hierarchy1"/>
    <dgm:cxn modelId="{50E4D42B-93DC-4C04-A17B-1DD6DBCD7235}" type="presOf" srcId="{33210DB9-D540-484D-8C80-F7FAD710FB02}" destId="{5070F9AC-4949-46D2-B75A-0E8923BACA89}" srcOrd="0" destOrd="0" presId="urn:microsoft.com/office/officeart/2005/8/layout/hierarchy1"/>
    <dgm:cxn modelId="{5F0C822F-506C-4333-9C5F-3DDE8E0667A7}" type="presOf" srcId="{5D55DD04-E5A6-4356-B7DB-F4F05E49EA9A}" destId="{CCD606BD-16C0-4E32-8697-E7078EC7E55D}" srcOrd="0" destOrd="0" presId="urn:microsoft.com/office/officeart/2005/8/layout/hierarchy1"/>
    <dgm:cxn modelId="{A4A33CE8-FF64-43C8-A1A8-CB196CD1F553}" srcId="{91E55633-CD7C-4114-A7B0-5D08BA7BAD8F}" destId="{33210DB9-D540-484D-8C80-F7FAD710FB02}" srcOrd="0" destOrd="0" parTransId="{E3C0B92A-6B47-4EC1-B9A1-AE75C3A1072A}" sibTransId="{FFD59044-54E3-43EE-A1E5-D3E40808EF2D}"/>
    <dgm:cxn modelId="{44A54F89-50C9-40DB-9533-DE293E1CC558}" type="presOf" srcId="{E572B96C-2090-4D17-83F8-80E9AE84729A}" destId="{DB3D847A-D32F-461E-8D7F-83547D6190A3}" srcOrd="0" destOrd="0" presId="urn:microsoft.com/office/officeart/2005/8/layout/hierarchy1"/>
    <dgm:cxn modelId="{D2651C07-3101-4D34-B56D-EE0FBD816950}" type="presOf" srcId="{45FB8A81-1650-4829-AFC5-87DD86BC088B}" destId="{4472906A-3B9C-4134-A3A2-493155E6368D}" srcOrd="0" destOrd="0" presId="urn:microsoft.com/office/officeart/2005/8/layout/hierarchy1"/>
    <dgm:cxn modelId="{56E5F6F5-B300-4186-88DC-6B3C33C97A25}" type="presOf" srcId="{57B5D190-6899-4019-8966-9DDDDF22EA1E}" destId="{03840898-7B78-465C-82E3-DA26EC4D0FB7}" srcOrd="0" destOrd="0" presId="urn:microsoft.com/office/officeart/2005/8/layout/hierarchy1"/>
    <dgm:cxn modelId="{3596531E-97BC-4FF3-952B-8BE0C2B958A8}" type="presOf" srcId="{648CCE92-AEB6-4162-994D-8864D3A3506C}" destId="{6ECA4021-0610-44FD-8BCD-06CE63939219}" srcOrd="0" destOrd="0" presId="urn:microsoft.com/office/officeart/2005/8/layout/hierarchy1"/>
    <dgm:cxn modelId="{4AD793D2-C4F5-414C-9ACE-E777B3349F3B}" type="presOf" srcId="{1055358E-D50F-4B09-82CC-161DB208A38B}" destId="{C2A2515D-380B-4550-9DBA-B1A21369D57D}" srcOrd="0" destOrd="0" presId="urn:microsoft.com/office/officeart/2005/8/layout/hierarchy1"/>
    <dgm:cxn modelId="{0BBF31DA-9BFB-4FEA-9E45-F8932DF5EBAD}" type="presOf" srcId="{4BDCBB87-2884-4482-9FE5-FF2317EF6FC4}" destId="{CA8C315B-8E12-42D8-8F87-3644B06BABA5}" srcOrd="0" destOrd="0" presId="urn:microsoft.com/office/officeart/2005/8/layout/hierarchy1"/>
    <dgm:cxn modelId="{81F81F5F-8A75-4AF6-9084-CF8239148EFA}" srcId="{2FE132C8-7BFA-4B4F-8F00-4A9CC4A5A49F}" destId="{113CB936-A394-44A2-9B07-FE061EA8315E}" srcOrd="0" destOrd="0" parTransId="{5D55DD04-E5A6-4356-B7DB-F4F05E49EA9A}" sibTransId="{465411C0-63B2-487A-BC3C-6447AE02794C}"/>
    <dgm:cxn modelId="{2CC6479E-9F9E-4193-945B-87B6D37F556A}" srcId="{4BCE97CD-2CDF-49CD-8662-7F4A76EAD0CD}" destId="{1055358E-D50F-4B09-82CC-161DB208A38B}" srcOrd="0" destOrd="0" parTransId="{45FB8A81-1650-4829-AFC5-87DD86BC088B}" sibTransId="{38408467-F8E8-4200-81B2-F6FFC995DA35}"/>
    <dgm:cxn modelId="{E88BC090-F630-4189-90CE-C3538A646E02}" type="presOf" srcId="{91C4D096-D331-436B-BEEB-E722B55C45CA}" destId="{464400B1-FFA5-4E91-9C29-F835082595AF}" srcOrd="0" destOrd="0" presId="urn:microsoft.com/office/officeart/2005/8/layout/hierarchy1"/>
    <dgm:cxn modelId="{31FCED05-6B1B-4E57-8F62-3CE9C158B5EE}" type="presOf" srcId="{3D13D458-C58C-425C-93B5-57E9163937C5}" destId="{FC914311-CACF-4709-8C0F-B2247277069F}" srcOrd="0" destOrd="0" presId="urn:microsoft.com/office/officeart/2005/8/layout/hierarchy1"/>
    <dgm:cxn modelId="{1CF9C5C7-61A5-40D2-9E39-BC3B35BA3939}" srcId="{E572B96C-2090-4D17-83F8-80E9AE84729A}" destId="{DDBF2357-B8D4-4950-96E2-B53DD32E9724}" srcOrd="0" destOrd="0" parTransId="{67ABC764-1CC0-473A-BEE5-176AADE65B20}" sibTransId="{2AE15CEF-A270-41BC-BFCA-3060FC96A3B1}"/>
    <dgm:cxn modelId="{49C97DD6-8E39-4001-BAE5-F2CDFBFFC078}" srcId="{4BCE97CD-2CDF-49CD-8662-7F4A76EAD0CD}" destId="{57B5D190-6899-4019-8966-9DDDDF22EA1E}" srcOrd="1" destOrd="0" parTransId="{9F53A088-A425-47DA-8268-7AE0555C2A70}" sibTransId="{E95B1F82-F9B7-46B6-9BA2-A8D98B96B7B7}"/>
    <dgm:cxn modelId="{F1DA1F3D-489D-4C0A-8BFE-D003C2DCEC2A}" type="presOf" srcId="{90A952C1-A84A-4618-BB03-6D1B16383AB7}" destId="{98E08E7C-2D4F-4E2B-906C-69A212373261}" srcOrd="0" destOrd="0" presId="urn:microsoft.com/office/officeart/2005/8/layout/hierarchy1"/>
    <dgm:cxn modelId="{7D58DF77-92C0-4D76-8D2F-A819F3CDFF0E}" type="presOf" srcId="{2FE132C8-7BFA-4B4F-8F00-4A9CC4A5A49F}" destId="{9C053286-53B9-49E9-B1C8-CC10D85CD51A}" srcOrd="0" destOrd="0" presId="urn:microsoft.com/office/officeart/2005/8/layout/hierarchy1"/>
    <dgm:cxn modelId="{C17B5595-60E5-476C-9745-616F193F0D3B}" type="presOf" srcId="{4BCE97CD-2CDF-49CD-8662-7F4A76EAD0CD}" destId="{AB14012F-8DFF-48C9-AA23-40B55A8C26B9}" srcOrd="0" destOrd="0" presId="urn:microsoft.com/office/officeart/2005/8/layout/hierarchy1"/>
    <dgm:cxn modelId="{D5629F8C-B6E5-4992-9618-B6990430E9F5}" srcId="{DDBF2357-B8D4-4950-96E2-B53DD32E9724}" destId="{2FE132C8-7BFA-4B4F-8F00-4A9CC4A5A49F}" srcOrd="2" destOrd="0" parTransId="{3D13D458-C58C-425C-93B5-57E9163937C5}" sibTransId="{34A79938-7718-4680-A0F6-995C76548C37}"/>
    <dgm:cxn modelId="{064F132F-624D-4C59-B6EC-519EF573D74A}" type="presParOf" srcId="{DB3D847A-D32F-461E-8D7F-83547D6190A3}" destId="{BDD90926-081A-4261-823B-C92A58D81B22}" srcOrd="0" destOrd="0" presId="urn:microsoft.com/office/officeart/2005/8/layout/hierarchy1"/>
    <dgm:cxn modelId="{9232D1AC-3B9C-463A-B1DC-B76ACF7166C6}" type="presParOf" srcId="{BDD90926-081A-4261-823B-C92A58D81B22}" destId="{0D6C6BF0-62DE-4AE1-878B-B64ADD585BCA}" srcOrd="0" destOrd="0" presId="urn:microsoft.com/office/officeart/2005/8/layout/hierarchy1"/>
    <dgm:cxn modelId="{13F3AAED-271D-47C1-A6DA-D20282E5B68C}" type="presParOf" srcId="{0D6C6BF0-62DE-4AE1-878B-B64ADD585BCA}" destId="{9AD7F895-BFE2-46C1-8A88-62063C146F1B}" srcOrd="0" destOrd="0" presId="urn:microsoft.com/office/officeart/2005/8/layout/hierarchy1"/>
    <dgm:cxn modelId="{0AEECD29-F4FD-49D8-B44D-30DEC6C87B6E}" type="presParOf" srcId="{0D6C6BF0-62DE-4AE1-878B-B64ADD585BCA}" destId="{88F62EDD-8124-4E3E-AF28-47222C8EC22E}" srcOrd="1" destOrd="0" presId="urn:microsoft.com/office/officeart/2005/8/layout/hierarchy1"/>
    <dgm:cxn modelId="{1AD3A212-84E6-45A3-BD49-CA55829BD9FA}" type="presParOf" srcId="{BDD90926-081A-4261-823B-C92A58D81B22}" destId="{38774436-401A-431A-AA20-AA9B17390665}" srcOrd="1" destOrd="0" presId="urn:microsoft.com/office/officeart/2005/8/layout/hierarchy1"/>
    <dgm:cxn modelId="{1321DDA3-4B46-4CC9-924A-0192272ABC81}" type="presParOf" srcId="{38774436-401A-431A-AA20-AA9B17390665}" destId="{464400B1-FFA5-4E91-9C29-F835082595AF}" srcOrd="0" destOrd="0" presId="urn:microsoft.com/office/officeart/2005/8/layout/hierarchy1"/>
    <dgm:cxn modelId="{712E33EC-8D90-4896-B8BD-E811144FDC84}" type="presParOf" srcId="{38774436-401A-431A-AA20-AA9B17390665}" destId="{E0CB84DE-5A95-4488-831B-CCE252932BBD}" srcOrd="1" destOrd="0" presId="urn:microsoft.com/office/officeart/2005/8/layout/hierarchy1"/>
    <dgm:cxn modelId="{EF9A99F6-E4CA-46C5-8B1C-593D0EBA89AF}" type="presParOf" srcId="{E0CB84DE-5A95-4488-831B-CCE252932BBD}" destId="{60118164-4E44-4472-8F9F-077CAF490267}" srcOrd="0" destOrd="0" presId="urn:microsoft.com/office/officeart/2005/8/layout/hierarchy1"/>
    <dgm:cxn modelId="{5AE0D15B-F101-4F6F-B59D-3852F8DB0A5A}" type="presParOf" srcId="{60118164-4E44-4472-8F9F-077CAF490267}" destId="{25A00424-B392-4054-94C2-D65679EBF173}" srcOrd="0" destOrd="0" presId="urn:microsoft.com/office/officeart/2005/8/layout/hierarchy1"/>
    <dgm:cxn modelId="{11AF89E3-9A1E-4989-91E3-C6100152885E}" type="presParOf" srcId="{60118164-4E44-4472-8F9F-077CAF490267}" destId="{E4FE39DF-2DAC-4A72-8D3C-1B990BC744A5}" srcOrd="1" destOrd="0" presId="urn:microsoft.com/office/officeart/2005/8/layout/hierarchy1"/>
    <dgm:cxn modelId="{9C55BCFC-A8A0-4CC8-B446-F67533C441F5}" type="presParOf" srcId="{E0CB84DE-5A95-4488-831B-CCE252932BBD}" destId="{661948BE-06DF-4847-A0F8-4A597AE8EDAD}" srcOrd="1" destOrd="0" presId="urn:microsoft.com/office/officeart/2005/8/layout/hierarchy1"/>
    <dgm:cxn modelId="{57B11A36-D218-4CC9-9853-26E2B4730F8A}" type="presParOf" srcId="{661948BE-06DF-4847-A0F8-4A597AE8EDAD}" destId="{FAF15188-782E-4D8E-9E29-E75678B2CA72}" srcOrd="0" destOrd="0" presId="urn:microsoft.com/office/officeart/2005/8/layout/hierarchy1"/>
    <dgm:cxn modelId="{3536669D-E740-4FCB-99EB-14EE9C4B3893}" type="presParOf" srcId="{661948BE-06DF-4847-A0F8-4A597AE8EDAD}" destId="{72A6216F-73F5-49D2-8C73-E3DD4FC549E2}" srcOrd="1" destOrd="0" presId="urn:microsoft.com/office/officeart/2005/8/layout/hierarchy1"/>
    <dgm:cxn modelId="{0CD20B07-E489-4D52-A74F-AC2324A05D4C}" type="presParOf" srcId="{72A6216F-73F5-49D2-8C73-E3DD4FC549E2}" destId="{E4D56130-8E07-4793-87C4-01C157AAFCA2}" srcOrd="0" destOrd="0" presId="urn:microsoft.com/office/officeart/2005/8/layout/hierarchy1"/>
    <dgm:cxn modelId="{F2F156E7-3C53-4E13-9629-7A54DCA2034A}" type="presParOf" srcId="{E4D56130-8E07-4793-87C4-01C157AAFCA2}" destId="{37D4839D-8D9B-41D4-9219-286331977747}" srcOrd="0" destOrd="0" presId="urn:microsoft.com/office/officeart/2005/8/layout/hierarchy1"/>
    <dgm:cxn modelId="{6C5894D6-7B7F-4F36-84D3-070488460542}" type="presParOf" srcId="{E4D56130-8E07-4793-87C4-01C157AAFCA2}" destId="{5070F9AC-4949-46D2-B75A-0E8923BACA89}" srcOrd="1" destOrd="0" presId="urn:microsoft.com/office/officeart/2005/8/layout/hierarchy1"/>
    <dgm:cxn modelId="{83AF2C85-FD67-4A6E-BC09-DF7EF57D42D5}" type="presParOf" srcId="{72A6216F-73F5-49D2-8C73-E3DD4FC549E2}" destId="{95206B2D-DA3F-4555-91E5-AE00F6D907A8}" srcOrd="1" destOrd="0" presId="urn:microsoft.com/office/officeart/2005/8/layout/hierarchy1"/>
    <dgm:cxn modelId="{ED052F7E-4A6C-4DDB-8A7A-15682129E152}" type="presParOf" srcId="{38774436-401A-431A-AA20-AA9B17390665}" destId="{18209727-6858-45C9-B463-1672246C021A}" srcOrd="2" destOrd="0" presId="urn:microsoft.com/office/officeart/2005/8/layout/hierarchy1"/>
    <dgm:cxn modelId="{9BCF89A0-7645-457A-B50F-432495C10F19}" type="presParOf" srcId="{38774436-401A-431A-AA20-AA9B17390665}" destId="{E5663017-C6C7-4B39-B3BE-58B2528192B2}" srcOrd="3" destOrd="0" presId="urn:microsoft.com/office/officeart/2005/8/layout/hierarchy1"/>
    <dgm:cxn modelId="{792DE3CE-183A-4414-83C4-3F1C9BBCBC18}" type="presParOf" srcId="{E5663017-C6C7-4B39-B3BE-58B2528192B2}" destId="{987169C9-D0FF-47D2-AEEE-401AD8E4A3A9}" srcOrd="0" destOrd="0" presId="urn:microsoft.com/office/officeart/2005/8/layout/hierarchy1"/>
    <dgm:cxn modelId="{5F6C8D3F-536A-45EB-BDBB-21F1A46530AE}" type="presParOf" srcId="{987169C9-D0FF-47D2-AEEE-401AD8E4A3A9}" destId="{6C8EB2BF-66F7-4A86-A879-17684283BFED}" srcOrd="0" destOrd="0" presId="urn:microsoft.com/office/officeart/2005/8/layout/hierarchy1"/>
    <dgm:cxn modelId="{4E965EBD-C9A2-4E88-B119-418D9E37E888}" type="presParOf" srcId="{987169C9-D0FF-47D2-AEEE-401AD8E4A3A9}" destId="{AB14012F-8DFF-48C9-AA23-40B55A8C26B9}" srcOrd="1" destOrd="0" presId="urn:microsoft.com/office/officeart/2005/8/layout/hierarchy1"/>
    <dgm:cxn modelId="{47837E8A-49F9-4C50-917F-F31B716E9F86}" type="presParOf" srcId="{E5663017-C6C7-4B39-B3BE-58B2528192B2}" destId="{405CAAC8-84A5-4602-88C9-E0C4FB19DCB5}" srcOrd="1" destOrd="0" presId="urn:microsoft.com/office/officeart/2005/8/layout/hierarchy1"/>
    <dgm:cxn modelId="{8A06ABF2-3D33-46C1-B530-93A6352F503B}" type="presParOf" srcId="{405CAAC8-84A5-4602-88C9-E0C4FB19DCB5}" destId="{4472906A-3B9C-4134-A3A2-493155E6368D}" srcOrd="0" destOrd="0" presId="urn:microsoft.com/office/officeart/2005/8/layout/hierarchy1"/>
    <dgm:cxn modelId="{F440E57C-100A-467E-B3C2-2DFED2C60A9D}" type="presParOf" srcId="{405CAAC8-84A5-4602-88C9-E0C4FB19DCB5}" destId="{2FF33745-3E7C-414A-91C2-92855835CAB9}" srcOrd="1" destOrd="0" presId="urn:microsoft.com/office/officeart/2005/8/layout/hierarchy1"/>
    <dgm:cxn modelId="{613AA839-2B11-473A-B61F-9BA29DB9737D}" type="presParOf" srcId="{2FF33745-3E7C-414A-91C2-92855835CAB9}" destId="{D20F029E-161B-4043-ACC3-31CAC6611CB0}" srcOrd="0" destOrd="0" presId="urn:microsoft.com/office/officeart/2005/8/layout/hierarchy1"/>
    <dgm:cxn modelId="{129C7C3B-3E3E-484E-B8B8-11A57E71B334}" type="presParOf" srcId="{D20F029E-161B-4043-ACC3-31CAC6611CB0}" destId="{A46D36E1-2BD7-44FC-A4C2-FADA52072E99}" srcOrd="0" destOrd="0" presId="urn:microsoft.com/office/officeart/2005/8/layout/hierarchy1"/>
    <dgm:cxn modelId="{169AF91F-CFF1-4573-A1A6-1A8BEEB5EAC9}" type="presParOf" srcId="{D20F029E-161B-4043-ACC3-31CAC6611CB0}" destId="{C2A2515D-380B-4550-9DBA-B1A21369D57D}" srcOrd="1" destOrd="0" presId="urn:microsoft.com/office/officeart/2005/8/layout/hierarchy1"/>
    <dgm:cxn modelId="{0ECC52EE-F658-4194-80A5-A85FE2A2B41E}" type="presParOf" srcId="{2FF33745-3E7C-414A-91C2-92855835CAB9}" destId="{7BEA2637-F884-4F15-94AC-FB6E34A74319}" srcOrd="1" destOrd="0" presId="urn:microsoft.com/office/officeart/2005/8/layout/hierarchy1"/>
    <dgm:cxn modelId="{91B64F45-9CD8-4586-98B2-39902776AC69}" type="presParOf" srcId="{405CAAC8-84A5-4602-88C9-E0C4FB19DCB5}" destId="{FB304A72-DBDF-4AEF-B2D6-21D7347E9208}" srcOrd="2" destOrd="0" presId="urn:microsoft.com/office/officeart/2005/8/layout/hierarchy1"/>
    <dgm:cxn modelId="{08D0295B-2654-4667-A5B7-109867C9A513}" type="presParOf" srcId="{405CAAC8-84A5-4602-88C9-E0C4FB19DCB5}" destId="{CC7EE0D2-7C2B-4AE4-A320-3ED200B0F72A}" srcOrd="3" destOrd="0" presId="urn:microsoft.com/office/officeart/2005/8/layout/hierarchy1"/>
    <dgm:cxn modelId="{E65439F6-1CFA-4136-85C0-DAC1B4BDDED0}" type="presParOf" srcId="{CC7EE0D2-7C2B-4AE4-A320-3ED200B0F72A}" destId="{D00DDF1E-DA43-4853-853C-4B625A4DEE5D}" srcOrd="0" destOrd="0" presId="urn:microsoft.com/office/officeart/2005/8/layout/hierarchy1"/>
    <dgm:cxn modelId="{A84FCFFF-CA80-42FA-9C0E-D570F5272939}" type="presParOf" srcId="{D00DDF1E-DA43-4853-853C-4B625A4DEE5D}" destId="{A737BBC8-4FC8-41CD-842B-4F826E3B47BA}" srcOrd="0" destOrd="0" presId="urn:microsoft.com/office/officeart/2005/8/layout/hierarchy1"/>
    <dgm:cxn modelId="{76D1BA97-9151-47BA-A836-9170C3CD9F91}" type="presParOf" srcId="{D00DDF1E-DA43-4853-853C-4B625A4DEE5D}" destId="{03840898-7B78-465C-82E3-DA26EC4D0FB7}" srcOrd="1" destOrd="0" presId="urn:microsoft.com/office/officeart/2005/8/layout/hierarchy1"/>
    <dgm:cxn modelId="{A339338B-A958-4F38-AA2C-0E056EBD0024}" type="presParOf" srcId="{CC7EE0D2-7C2B-4AE4-A320-3ED200B0F72A}" destId="{FD820ED1-DA9B-4E7F-A8B3-5279BF9DE7FA}" srcOrd="1" destOrd="0" presId="urn:microsoft.com/office/officeart/2005/8/layout/hierarchy1"/>
    <dgm:cxn modelId="{038E7957-D8B7-4E35-BEB5-861DBA6D65F5}" type="presParOf" srcId="{FD820ED1-DA9B-4E7F-A8B3-5279BF9DE7FA}" destId="{98E08E7C-2D4F-4E2B-906C-69A212373261}" srcOrd="0" destOrd="0" presId="urn:microsoft.com/office/officeart/2005/8/layout/hierarchy1"/>
    <dgm:cxn modelId="{24DB4793-148A-451B-9879-B2D2A874714B}" type="presParOf" srcId="{FD820ED1-DA9B-4E7F-A8B3-5279BF9DE7FA}" destId="{3FA01C5C-9906-4E60-88E7-5A156B0183FA}" srcOrd="1" destOrd="0" presId="urn:microsoft.com/office/officeart/2005/8/layout/hierarchy1"/>
    <dgm:cxn modelId="{0AD8FE57-725A-48DA-81C5-5FC679C6118F}" type="presParOf" srcId="{3FA01C5C-9906-4E60-88E7-5A156B0183FA}" destId="{B054FBA2-56C7-4175-99B6-8C4179CB8EBC}" srcOrd="0" destOrd="0" presId="urn:microsoft.com/office/officeart/2005/8/layout/hierarchy1"/>
    <dgm:cxn modelId="{757A3986-1620-4085-ACA5-8F7FD99EF04F}" type="presParOf" srcId="{B054FBA2-56C7-4175-99B6-8C4179CB8EBC}" destId="{51F1400F-D2BC-42C3-B571-18EA8B91B6C7}" srcOrd="0" destOrd="0" presId="urn:microsoft.com/office/officeart/2005/8/layout/hierarchy1"/>
    <dgm:cxn modelId="{9D7B2CDC-CDD2-4945-95C1-50162290D711}" type="presParOf" srcId="{B054FBA2-56C7-4175-99B6-8C4179CB8EBC}" destId="{CA8C315B-8E12-42D8-8F87-3644B06BABA5}" srcOrd="1" destOrd="0" presId="urn:microsoft.com/office/officeart/2005/8/layout/hierarchy1"/>
    <dgm:cxn modelId="{F68F31BF-EDB5-430C-A5AA-DD41FA5F7C30}" type="presParOf" srcId="{3FA01C5C-9906-4E60-88E7-5A156B0183FA}" destId="{297EC72E-43E1-437C-851E-DDEE12832DAD}" srcOrd="1" destOrd="0" presId="urn:microsoft.com/office/officeart/2005/8/layout/hierarchy1"/>
    <dgm:cxn modelId="{72C43D70-1411-4156-A89E-77D3041FB3BC}" type="presParOf" srcId="{405CAAC8-84A5-4602-88C9-E0C4FB19DCB5}" destId="{6ECA4021-0610-44FD-8BCD-06CE63939219}" srcOrd="4" destOrd="0" presId="urn:microsoft.com/office/officeart/2005/8/layout/hierarchy1"/>
    <dgm:cxn modelId="{D1F5FF97-EEBB-470B-82D6-F8E5AB97C86B}" type="presParOf" srcId="{405CAAC8-84A5-4602-88C9-E0C4FB19DCB5}" destId="{A251521A-CAF2-4CEC-8CAB-C8E7E30F4F7A}" srcOrd="5" destOrd="0" presId="urn:microsoft.com/office/officeart/2005/8/layout/hierarchy1"/>
    <dgm:cxn modelId="{4262A18F-E390-4B30-9174-37D9A903B915}" type="presParOf" srcId="{A251521A-CAF2-4CEC-8CAB-C8E7E30F4F7A}" destId="{CA6BB974-1013-4E29-8347-9DC42574B092}" srcOrd="0" destOrd="0" presId="urn:microsoft.com/office/officeart/2005/8/layout/hierarchy1"/>
    <dgm:cxn modelId="{876EEF70-0321-4056-A3C8-8993F9D42167}" type="presParOf" srcId="{CA6BB974-1013-4E29-8347-9DC42574B092}" destId="{F5C45654-BD4B-408D-B72C-EFA1CD37D27F}" srcOrd="0" destOrd="0" presId="urn:microsoft.com/office/officeart/2005/8/layout/hierarchy1"/>
    <dgm:cxn modelId="{E6ADCCA6-E773-42CB-9CA1-A32B4A1EBA32}" type="presParOf" srcId="{CA6BB974-1013-4E29-8347-9DC42574B092}" destId="{F34FD9D6-A871-4284-AE89-350567A66329}" srcOrd="1" destOrd="0" presId="urn:microsoft.com/office/officeart/2005/8/layout/hierarchy1"/>
    <dgm:cxn modelId="{CF19906A-84AD-48BD-B932-64F5B32CD808}" type="presParOf" srcId="{A251521A-CAF2-4CEC-8CAB-C8E7E30F4F7A}" destId="{5D187549-60AA-43E9-9591-34F013F0E2D9}" srcOrd="1" destOrd="0" presId="urn:microsoft.com/office/officeart/2005/8/layout/hierarchy1"/>
    <dgm:cxn modelId="{1EA313FB-F2BC-4357-A2AE-C30AD6DBCDBA}" type="presParOf" srcId="{38774436-401A-431A-AA20-AA9B17390665}" destId="{FC914311-CACF-4709-8C0F-B2247277069F}" srcOrd="4" destOrd="0" presId="urn:microsoft.com/office/officeart/2005/8/layout/hierarchy1"/>
    <dgm:cxn modelId="{255C0278-9041-44E9-B035-8306A766C8B4}" type="presParOf" srcId="{38774436-401A-431A-AA20-AA9B17390665}" destId="{C01DA1D0-BB78-4C8E-8061-1422EC48826B}" srcOrd="5" destOrd="0" presId="urn:microsoft.com/office/officeart/2005/8/layout/hierarchy1"/>
    <dgm:cxn modelId="{82E863D1-7F7D-4DBA-848A-8DEB92605B36}" type="presParOf" srcId="{C01DA1D0-BB78-4C8E-8061-1422EC48826B}" destId="{CA5A171F-B146-475B-B2BE-407251DE4BA5}" srcOrd="0" destOrd="0" presId="urn:microsoft.com/office/officeart/2005/8/layout/hierarchy1"/>
    <dgm:cxn modelId="{19EFAC95-DD89-4976-9D3A-C5E274FF21E0}" type="presParOf" srcId="{CA5A171F-B146-475B-B2BE-407251DE4BA5}" destId="{F939AB0E-D7F9-4677-A265-400E768A2746}" srcOrd="0" destOrd="0" presId="urn:microsoft.com/office/officeart/2005/8/layout/hierarchy1"/>
    <dgm:cxn modelId="{2A79F35A-D427-47A7-AA75-D2BE2E483B89}" type="presParOf" srcId="{CA5A171F-B146-475B-B2BE-407251DE4BA5}" destId="{9C053286-53B9-49E9-B1C8-CC10D85CD51A}" srcOrd="1" destOrd="0" presId="urn:microsoft.com/office/officeart/2005/8/layout/hierarchy1"/>
    <dgm:cxn modelId="{BAE464E9-74BC-432E-93AF-166C98DB8A87}" type="presParOf" srcId="{C01DA1D0-BB78-4C8E-8061-1422EC48826B}" destId="{63008AF8-3DD6-42D8-9D0B-129ED5B6744F}" srcOrd="1" destOrd="0" presId="urn:microsoft.com/office/officeart/2005/8/layout/hierarchy1"/>
    <dgm:cxn modelId="{4D63BA31-5D3D-48BA-B5D3-57CBE0EAD8EF}" type="presParOf" srcId="{63008AF8-3DD6-42D8-9D0B-129ED5B6744F}" destId="{CCD606BD-16C0-4E32-8697-E7078EC7E55D}" srcOrd="0" destOrd="0" presId="urn:microsoft.com/office/officeart/2005/8/layout/hierarchy1"/>
    <dgm:cxn modelId="{78BCA7C7-4DD2-4BE2-A4F8-1A4871340732}" type="presParOf" srcId="{63008AF8-3DD6-42D8-9D0B-129ED5B6744F}" destId="{3529CB5D-A3A9-4543-868E-52DBE83AC110}" srcOrd="1" destOrd="0" presId="urn:microsoft.com/office/officeart/2005/8/layout/hierarchy1"/>
    <dgm:cxn modelId="{615B1FD8-975F-4DD3-8A40-912F2F875DCF}" type="presParOf" srcId="{3529CB5D-A3A9-4543-868E-52DBE83AC110}" destId="{31D4CC01-1BF8-49AD-987A-335C2C7D8987}" srcOrd="0" destOrd="0" presId="urn:microsoft.com/office/officeart/2005/8/layout/hierarchy1"/>
    <dgm:cxn modelId="{FE829D46-C0B8-468C-97AC-22E15E655BE5}" type="presParOf" srcId="{31D4CC01-1BF8-49AD-987A-335C2C7D8987}" destId="{0FDBC2B1-63BA-44B8-9DAA-7BA78A2399DE}" srcOrd="0" destOrd="0" presId="urn:microsoft.com/office/officeart/2005/8/layout/hierarchy1"/>
    <dgm:cxn modelId="{100C175F-A35A-40FF-99A7-0DF36ECD879F}" type="presParOf" srcId="{31D4CC01-1BF8-49AD-987A-335C2C7D8987}" destId="{C17F8221-B8C5-48EF-A784-25A3E560FABA}" srcOrd="1" destOrd="0" presId="urn:microsoft.com/office/officeart/2005/8/layout/hierarchy1"/>
    <dgm:cxn modelId="{048B7B8A-1770-49C2-BE41-E1561FCFC5EA}" type="presParOf" srcId="{3529CB5D-A3A9-4543-868E-52DBE83AC110}" destId="{E617E7CE-780F-4975-8C9C-D40905D36E62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D606BD-16C0-4E32-8697-E7078EC7E55D}">
      <dsp:nvSpPr>
        <dsp:cNvPr id="0" name=""/>
        <dsp:cNvSpPr/>
      </dsp:nvSpPr>
      <dsp:spPr>
        <a:xfrm>
          <a:off x="8220714" y="1952784"/>
          <a:ext cx="133063" cy="6394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21221"/>
              </a:lnTo>
              <a:lnTo>
                <a:pt x="133063" y="521221"/>
              </a:lnTo>
              <a:lnTo>
                <a:pt x="133063" y="63941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914311-CACF-4709-8C0F-B2247277069F}">
      <dsp:nvSpPr>
        <dsp:cNvPr id="0" name=""/>
        <dsp:cNvSpPr/>
      </dsp:nvSpPr>
      <dsp:spPr>
        <a:xfrm>
          <a:off x="4816960" y="811262"/>
          <a:ext cx="3403753" cy="3313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3127"/>
              </a:lnTo>
              <a:lnTo>
                <a:pt x="3403753" y="213127"/>
              </a:lnTo>
              <a:lnTo>
                <a:pt x="3403753" y="33132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CA4021-0610-44FD-8BCD-06CE63939219}">
      <dsp:nvSpPr>
        <dsp:cNvPr id="0" name=""/>
        <dsp:cNvSpPr/>
      </dsp:nvSpPr>
      <dsp:spPr>
        <a:xfrm>
          <a:off x="4816960" y="1992532"/>
          <a:ext cx="1609632" cy="3710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2876"/>
              </a:lnTo>
              <a:lnTo>
                <a:pt x="1609632" y="252876"/>
              </a:lnTo>
              <a:lnTo>
                <a:pt x="1609632" y="37107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E08E7C-2D4F-4E2B-906C-69A212373261}">
      <dsp:nvSpPr>
        <dsp:cNvPr id="0" name=""/>
        <dsp:cNvSpPr/>
      </dsp:nvSpPr>
      <dsp:spPr>
        <a:xfrm>
          <a:off x="4821440" y="3173802"/>
          <a:ext cx="91440" cy="37107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7107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304A72-DBDF-4AEF-B2D6-21D7347E9208}">
      <dsp:nvSpPr>
        <dsp:cNvPr id="0" name=""/>
        <dsp:cNvSpPr/>
      </dsp:nvSpPr>
      <dsp:spPr>
        <a:xfrm>
          <a:off x="4771240" y="1992532"/>
          <a:ext cx="91440" cy="37107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2876"/>
              </a:lnTo>
              <a:lnTo>
                <a:pt x="95920" y="252876"/>
              </a:lnTo>
              <a:lnTo>
                <a:pt x="95920" y="37107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72906A-3B9C-4134-A3A2-493155E6368D}">
      <dsp:nvSpPr>
        <dsp:cNvPr id="0" name=""/>
        <dsp:cNvSpPr/>
      </dsp:nvSpPr>
      <dsp:spPr>
        <a:xfrm>
          <a:off x="3257528" y="1992532"/>
          <a:ext cx="1559432" cy="371073"/>
        </a:xfrm>
        <a:custGeom>
          <a:avLst/>
          <a:gdLst/>
          <a:ahLst/>
          <a:cxnLst/>
          <a:rect l="0" t="0" r="0" b="0"/>
          <a:pathLst>
            <a:path>
              <a:moveTo>
                <a:pt x="1559432" y="0"/>
              </a:moveTo>
              <a:lnTo>
                <a:pt x="1559432" y="252876"/>
              </a:lnTo>
              <a:lnTo>
                <a:pt x="0" y="252876"/>
              </a:lnTo>
              <a:lnTo>
                <a:pt x="0" y="37107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8209727-6858-45C9-B463-1672246C021A}">
      <dsp:nvSpPr>
        <dsp:cNvPr id="0" name=""/>
        <dsp:cNvSpPr/>
      </dsp:nvSpPr>
      <dsp:spPr>
        <a:xfrm>
          <a:off x="4771240" y="811262"/>
          <a:ext cx="91440" cy="37107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7107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F15188-782E-4D8E-9E29-E75678B2CA72}">
      <dsp:nvSpPr>
        <dsp:cNvPr id="0" name=""/>
        <dsp:cNvSpPr/>
      </dsp:nvSpPr>
      <dsp:spPr>
        <a:xfrm>
          <a:off x="1602175" y="1992532"/>
          <a:ext cx="91440" cy="37107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7107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4400B1-FFA5-4E91-9C29-F835082595AF}">
      <dsp:nvSpPr>
        <dsp:cNvPr id="0" name=""/>
        <dsp:cNvSpPr/>
      </dsp:nvSpPr>
      <dsp:spPr>
        <a:xfrm>
          <a:off x="1647895" y="811262"/>
          <a:ext cx="3169064" cy="371073"/>
        </a:xfrm>
        <a:custGeom>
          <a:avLst/>
          <a:gdLst/>
          <a:ahLst/>
          <a:cxnLst/>
          <a:rect l="0" t="0" r="0" b="0"/>
          <a:pathLst>
            <a:path>
              <a:moveTo>
                <a:pt x="3169064" y="0"/>
              </a:moveTo>
              <a:lnTo>
                <a:pt x="3169064" y="252876"/>
              </a:lnTo>
              <a:lnTo>
                <a:pt x="0" y="252876"/>
              </a:lnTo>
              <a:lnTo>
                <a:pt x="0" y="37107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D7F895-BFE2-46C1-8A88-62063C146F1B}">
      <dsp:nvSpPr>
        <dsp:cNvPr id="0" name=""/>
        <dsp:cNvSpPr/>
      </dsp:nvSpPr>
      <dsp:spPr>
        <a:xfrm>
          <a:off x="4179011" y="1067"/>
          <a:ext cx="1275899" cy="8101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F62EDD-8124-4E3E-AF28-47222C8EC22E}">
      <dsp:nvSpPr>
        <dsp:cNvPr id="0" name=""/>
        <dsp:cNvSpPr/>
      </dsp:nvSpPr>
      <dsp:spPr>
        <a:xfrm>
          <a:off x="4320777" y="135745"/>
          <a:ext cx="1275899" cy="8101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100" kern="1200" dirty="0" smtClean="0">
              <a:latin typeface="Arial Narrow" panose="020B0606020202030204" pitchFamily="34" charset="0"/>
            </a:rPr>
            <a:t>Head of </a:t>
          </a:r>
          <a:r>
            <a:rPr lang="en-GB" sz="1100" kern="1200" dirty="0" smtClean="0">
              <a:latin typeface="Arial Narrow" panose="020B0606020202030204" pitchFamily="34" charset="0"/>
            </a:rPr>
            <a:t>Finance</a:t>
          </a:r>
          <a:endParaRPr lang="en-GB" sz="1100" kern="1200" dirty="0" smtClean="0">
            <a:latin typeface="Arial Narrow" panose="020B0606020202030204" pitchFamily="34" charset="0"/>
          </a:endParaRPr>
        </a:p>
      </dsp:txBody>
      <dsp:txXfrm>
        <a:off x="4344507" y="159475"/>
        <a:ext cx="1228439" cy="762735"/>
      </dsp:txXfrm>
    </dsp:sp>
    <dsp:sp modelId="{25A00424-B392-4054-94C2-D65679EBF173}">
      <dsp:nvSpPr>
        <dsp:cNvPr id="0" name=""/>
        <dsp:cNvSpPr/>
      </dsp:nvSpPr>
      <dsp:spPr>
        <a:xfrm>
          <a:off x="1009946" y="1182336"/>
          <a:ext cx="1275899" cy="8101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FE39DF-2DAC-4A72-8D3C-1B990BC744A5}">
      <dsp:nvSpPr>
        <dsp:cNvPr id="0" name=""/>
        <dsp:cNvSpPr/>
      </dsp:nvSpPr>
      <dsp:spPr>
        <a:xfrm>
          <a:off x="1151712" y="1317015"/>
          <a:ext cx="1275899" cy="8101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100" kern="1200" dirty="0" smtClean="0">
              <a:latin typeface="Arial Narrow" panose="020B0606020202030204" pitchFamily="34" charset="0"/>
            </a:rPr>
            <a:t>Payroll Manager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100" b="1" kern="1200" dirty="0">
            <a:latin typeface="Arial Narrow" panose="020B0606020202030204" pitchFamily="34" charset="0"/>
          </a:endParaRPr>
        </a:p>
      </dsp:txBody>
      <dsp:txXfrm>
        <a:off x="1175442" y="1340745"/>
        <a:ext cx="1228439" cy="762735"/>
      </dsp:txXfrm>
    </dsp:sp>
    <dsp:sp modelId="{37D4839D-8D9B-41D4-9219-286331977747}">
      <dsp:nvSpPr>
        <dsp:cNvPr id="0" name=""/>
        <dsp:cNvSpPr/>
      </dsp:nvSpPr>
      <dsp:spPr>
        <a:xfrm>
          <a:off x="1009946" y="2363606"/>
          <a:ext cx="1275899" cy="8101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70F9AC-4949-46D2-B75A-0E8923BACA89}">
      <dsp:nvSpPr>
        <dsp:cNvPr id="0" name=""/>
        <dsp:cNvSpPr/>
      </dsp:nvSpPr>
      <dsp:spPr>
        <a:xfrm>
          <a:off x="1151712" y="2498285"/>
          <a:ext cx="1275899" cy="8101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100" kern="1200" dirty="0" smtClean="0">
              <a:latin typeface="Arial Narrow" panose="020B0606020202030204" pitchFamily="34" charset="0"/>
            </a:rPr>
            <a:t>Payroll Assistant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100" b="1" kern="1200" dirty="0">
            <a:latin typeface="Arial Narrow" panose="020B0606020202030204" pitchFamily="34" charset="0"/>
          </a:endParaRPr>
        </a:p>
      </dsp:txBody>
      <dsp:txXfrm>
        <a:off x="1175442" y="2522015"/>
        <a:ext cx="1228439" cy="762735"/>
      </dsp:txXfrm>
    </dsp:sp>
    <dsp:sp modelId="{6C8EB2BF-66F7-4A86-A879-17684283BFED}">
      <dsp:nvSpPr>
        <dsp:cNvPr id="0" name=""/>
        <dsp:cNvSpPr/>
      </dsp:nvSpPr>
      <dsp:spPr>
        <a:xfrm>
          <a:off x="4179011" y="1182336"/>
          <a:ext cx="1275899" cy="8101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14012F-8DFF-48C9-AA23-40B55A8C26B9}">
      <dsp:nvSpPr>
        <dsp:cNvPr id="0" name=""/>
        <dsp:cNvSpPr/>
      </dsp:nvSpPr>
      <dsp:spPr>
        <a:xfrm>
          <a:off x="4320777" y="1317015"/>
          <a:ext cx="1275899" cy="8101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100" kern="1200" dirty="0" smtClean="0">
              <a:latin typeface="Arial Narrow" panose="020B0606020202030204" pitchFamily="34" charset="0"/>
            </a:rPr>
            <a:t>Deputy Head of Finance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100" kern="1200" dirty="0">
            <a:latin typeface="Arial Narrow" panose="020B0606020202030204" pitchFamily="34" charset="0"/>
          </a:endParaRPr>
        </a:p>
      </dsp:txBody>
      <dsp:txXfrm>
        <a:off x="4344507" y="1340745"/>
        <a:ext cx="1228439" cy="762735"/>
      </dsp:txXfrm>
    </dsp:sp>
    <dsp:sp modelId="{A46D36E1-2BD7-44FC-A4C2-FADA52072E99}">
      <dsp:nvSpPr>
        <dsp:cNvPr id="0" name=""/>
        <dsp:cNvSpPr/>
      </dsp:nvSpPr>
      <dsp:spPr>
        <a:xfrm>
          <a:off x="2569378" y="2363606"/>
          <a:ext cx="1376299" cy="8101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A2515D-380B-4550-9DBA-B1A21369D57D}">
      <dsp:nvSpPr>
        <dsp:cNvPr id="0" name=""/>
        <dsp:cNvSpPr/>
      </dsp:nvSpPr>
      <dsp:spPr>
        <a:xfrm>
          <a:off x="2711145" y="2498285"/>
          <a:ext cx="1376299" cy="8101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100" kern="1200" dirty="0" smtClean="0">
              <a:latin typeface="Arial Narrow" panose="020B0606020202030204" pitchFamily="34" charset="0"/>
            </a:rPr>
            <a:t>Financial Accountant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100" kern="1200" dirty="0">
            <a:latin typeface="Arial Narrow" panose="020B0606020202030204" pitchFamily="34" charset="0"/>
          </a:endParaRPr>
        </a:p>
      </dsp:txBody>
      <dsp:txXfrm>
        <a:off x="2734875" y="2522015"/>
        <a:ext cx="1328839" cy="762735"/>
      </dsp:txXfrm>
    </dsp:sp>
    <dsp:sp modelId="{A737BBC8-4FC8-41CD-842B-4F826E3B47BA}">
      <dsp:nvSpPr>
        <dsp:cNvPr id="0" name=""/>
        <dsp:cNvSpPr/>
      </dsp:nvSpPr>
      <dsp:spPr>
        <a:xfrm>
          <a:off x="4229211" y="2363606"/>
          <a:ext cx="1275899" cy="8101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840898-7B78-465C-82E3-DA26EC4D0FB7}">
      <dsp:nvSpPr>
        <dsp:cNvPr id="0" name=""/>
        <dsp:cNvSpPr/>
      </dsp:nvSpPr>
      <dsp:spPr>
        <a:xfrm>
          <a:off x="4370977" y="2498285"/>
          <a:ext cx="1275899" cy="8101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100" kern="1200" dirty="0" smtClean="0">
              <a:latin typeface="Arial Narrow" panose="020B0606020202030204" pitchFamily="34" charset="0"/>
            </a:rPr>
            <a:t>Transactions Manager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100" b="1" kern="1200" dirty="0">
            <a:latin typeface="Arial Narrow" panose="020B0606020202030204" pitchFamily="34" charset="0"/>
          </a:endParaRPr>
        </a:p>
      </dsp:txBody>
      <dsp:txXfrm>
        <a:off x="4394707" y="2522015"/>
        <a:ext cx="1228439" cy="762735"/>
      </dsp:txXfrm>
    </dsp:sp>
    <dsp:sp modelId="{51F1400F-D2BC-42C3-B571-18EA8B91B6C7}">
      <dsp:nvSpPr>
        <dsp:cNvPr id="0" name=""/>
        <dsp:cNvSpPr/>
      </dsp:nvSpPr>
      <dsp:spPr>
        <a:xfrm>
          <a:off x="4229211" y="3544876"/>
          <a:ext cx="1275899" cy="8101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8C315B-8E12-42D8-8F87-3644B06BABA5}">
      <dsp:nvSpPr>
        <dsp:cNvPr id="0" name=""/>
        <dsp:cNvSpPr/>
      </dsp:nvSpPr>
      <dsp:spPr>
        <a:xfrm>
          <a:off x="4370977" y="3679555"/>
          <a:ext cx="1275899" cy="8101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100" kern="1200" smtClean="0">
              <a:latin typeface="Arial Narrow" panose="020B0606020202030204" pitchFamily="34" charset="0"/>
            </a:rPr>
            <a:t>Finance </a:t>
          </a:r>
          <a:r>
            <a:rPr lang="en-GB" sz="1100" kern="1200" smtClean="0">
              <a:latin typeface="Arial Narrow" panose="020B0606020202030204" pitchFamily="34" charset="0"/>
            </a:rPr>
            <a:t>Officer (4)</a:t>
          </a:r>
          <a:endParaRPr lang="en-GB" sz="1100" kern="1200" dirty="0" smtClean="0">
            <a:latin typeface="Arial Narrow" panose="020B0606020202030204" pitchFamily="34" charset="0"/>
          </a:endParaRP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100" b="1" kern="1200" dirty="0">
            <a:latin typeface="Arial Narrow" panose="020B0606020202030204" pitchFamily="34" charset="0"/>
          </a:endParaRPr>
        </a:p>
      </dsp:txBody>
      <dsp:txXfrm>
        <a:off x="4394707" y="3703285"/>
        <a:ext cx="1228439" cy="762735"/>
      </dsp:txXfrm>
    </dsp:sp>
    <dsp:sp modelId="{F5C45654-BD4B-408D-B72C-EFA1CD37D27F}">
      <dsp:nvSpPr>
        <dsp:cNvPr id="0" name=""/>
        <dsp:cNvSpPr/>
      </dsp:nvSpPr>
      <dsp:spPr>
        <a:xfrm>
          <a:off x="5788643" y="2363606"/>
          <a:ext cx="1275899" cy="8101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4FD9D6-A871-4284-AE89-350567A66329}">
      <dsp:nvSpPr>
        <dsp:cNvPr id="0" name=""/>
        <dsp:cNvSpPr/>
      </dsp:nvSpPr>
      <dsp:spPr>
        <a:xfrm>
          <a:off x="5930410" y="2498285"/>
          <a:ext cx="1275899" cy="8101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100" kern="1200" dirty="0" smtClean="0">
              <a:latin typeface="Arial Narrow" panose="020B0606020202030204" pitchFamily="34" charset="0"/>
            </a:rPr>
            <a:t>Apprentice</a:t>
          </a:r>
          <a:endParaRPr lang="en-GB" sz="1100" kern="1200" dirty="0" smtClean="0">
            <a:latin typeface="Arial Narrow" panose="020B0606020202030204" pitchFamily="34" charset="0"/>
          </a:endParaRPr>
        </a:p>
      </dsp:txBody>
      <dsp:txXfrm>
        <a:off x="5954140" y="2522015"/>
        <a:ext cx="1228439" cy="762735"/>
      </dsp:txXfrm>
    </dsp:sp>
    <dsp:sp modelId="{F939AB0E-D7F9-4677-A265-400E768A2746}">
      <dsp:nvSpPr>
        <dsp:cNvPr id="0" name=""/>
        <dsp:cNvSpPr/>
      </dsp:nvSpPr>
      <dsp:spPr>
        <a:xfrm>
          <a:off x="7582764" y="1142588"/>
          <a:ext cx="1275899" cy="8101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053286-53B9-49E9-B1C8-CC10D85CD51A}">
      <dsp:nvSpPr>
        <dsp:cNvPr id="0" name=""/>
        <dsp:cNvSpPr/>
      </dsp:nvSpPr>
      <dsp:spPr>
        <a:xfrm>
          <a:off x="7724531" y="1277266"/>
          <a:ext cx="1275899" cy="8101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100" kern="1200" dirty="0" smtClean="0">
              <a:latin typeface="Arial Narrow" panose="020B0606020202030204" pitchFamily="34" charset="0"/>
            </a:rPr>
            <a:t>Management Accountant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100" kern="1200" dirty="0" smtClean="0">
            <a:latin typeface="Arial Narrow" panose="020B0606020202030204" pitchFamily="34" charset="0"/>
          </a:endParaRPr>
        </a:p>
      </dsp:txBody>
      <dsp:txXfrm>
        <a:off x="7748261" y="1300996"/>
        <a:ext cx="1228439" cy="762735"/>
      </dsp:txXfrm>
    </dsp:sp>
    <dsp:sp modelId="{0FDBC2B1-63BA-44B8-9DAA-7BA78A2399DE}">
      <dsp:nvSpPr>
        <dsp:cNvPr id="0" name=""/>
        <dsp:cNvSpPr/>
      </dsp:nvSpPr>
      <dsp:spPr>
        <a:xfrm>
          <a:off x="7715828" y="2592203"/>
          <a:ext cx="1275899" cy="8101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7F8221-B8C5-48EF-A784-25A3E560FABA}">
      <dsp:nvSpPr>
        <dsp:cNvPr id="0" name=""/>
        <dsp:cNvSpPr/>
      </dsp:nvSpPr>
      <dsp:spPr>
        <a:xfrm>
          <a:off x="7857594" y="2726881"/>
          <a:ext cx="1275899" cy="8101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100" kern="1200" dirty="0" smtClean="0">
              <a:latin typeface="Arial Narrow" panose="020B0606020202030204" pitchFamily="34" charset="0"/>
            </a:rPr>
            <a:t>Assistant Management </a:t>
          </a:r>
          <a:r>
            <a:rPr lang="en-GB" sz="1100" kern="1200" dirty="0" smtClean="0">
              <a:latin typeface="Arial Narrow" panose="020B0606020202030204" pitchFamily="34" charset="0"/>
            </a:rPr>
            <a:t>Accountant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100" b="1" kern="1200" dirty="0" smtClean="0">
            <a:latin typeface="Arial Narrow" panose="020B0606020202030204" pitchFamily="34" charset="0"/>
          </a:endParaRPr>
        </a:p>
      </dsp:txBody>
      <dsp:txXfrm>
        <a:off x="7881324" y="2750611"/>
        <a:ext cx="1228439" cy="7627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FBF61-A01A-4C24-B32C-E888638EAA2B}" type="datetimeFigureOut">
              <a:rPr lang="en-GB" smtClean="0"/>
              <a:t>24/09/2020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F3A51-29C1-4259-87BB-FF7FCC06E4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8112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FBF61-A01A-4C24-B32C-E888638EAA2B}" type="datetimeFigureOut">
              <a:rPr lang="en-GB" smtClean="0"/>
              <a:t>24/09/2020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F3A51-29C1-4259-87BB-FF7FCC06E4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3847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FBF61-A01A-4C24-B32C-E888638EAA2B}" type="datetimeFigureOut">
              <a:rPr lang="en-GB" smtClean="0"/>
              <a:t>24/09/2020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F3A51-29C1-4259-87BB-FF7FCC06E4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1428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FBF61-A01A-4C24-B32C-E888638EAA2B}" type="datetimeFigureOut">
              <a:rPr lang="en-GB" smtClean="0"/>
              <a:t>24/09/2020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F3A51-29C1-4259-87BB-FF7FCC06E4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6326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FBF61-A01A-4C24-B32C-E888638EAA2B}" type="datetimeFigureOut">
              <a:rPr lang="en-GB" smtClean="0"/>
              <a:t>24/09/2020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F3A51-29C1-4259-87BB-FF7FCC06E4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3874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FBF61-A01A-4C24-B32C-E888638EAA2B}" type="datetimeFigureOut">
              <a:rPr lang="en-GB" smtClean="0"/>
              <a:t>24/09/2020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F3A51-29C1-4259-87BB-FF7FCC06E4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344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FBF61-A01A-4C24-B32C-E888638EAA2B}" type="datetimeFigureOut">
              <a:rPr lang="en-GB" smtClean="0"/>
              <a:t>24/09/2020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F3A51-29C1-4259-87BB-FF7FCC06E4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2205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FBF61-A01A-4C24-B32C-E888638EAA2B}" type="datetimeFigureOut">
              <a:rPr lang="en-GB" smtClean="0"/>
              <a:t>24/09/2020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F3A51-29C1-4259-87BB-FF7FCC06E4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4065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FBF61-A01A-4C24-B32C-E888638EAA2B}" type="datetimeFigureOut">
              <a:rPr lang="en-GB" smtClean="0"/>
              <a:t>24/09/2020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F3A51-29C1-4259-87BB-FF7FCC06E4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4440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FBF61-A01A-4C24-B32C-E888638EAA2B}" type="datetimeFigureOut">
              <a:rPr lang="en-GB" smtClean="0"/>
              <a:t>24/09/2020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F3A51-29C1-4259-87BB-FF7FCC06E4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1889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FBF61-A01A-4C24-B32C-E888638EAA2B}" type="datetimeFigureOut">
              <a:rPr lang="en-GB" smtClean="0"/>
              <a:t>24/09/2020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F3A51-29C1-4259-87BB-FF7FCC06E4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1770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7FBF61-A01A-4C24-B32C-E888638EAA2B}" type="datetimeFigureOut">
              <a:rPr lang="en-GB" smtClean="0"/>
              <a:t>24/09/2020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AF3A51-29C1-4259-87BB-FF7FCC06E4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0803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644538894"/>
              </p:ext>
            </p:extLst>
          </p:nvPr>
        </p:nvGraphicFramePr>
        <p:xfrm>
          <a:off x="0" y="2077278"/>
          <a:ext cx="9775688" cy="44908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Finance Structure</a:t>
            </a:r>
            <a:r>
              <a:rPr lang="en-GB" dirty="0"/>
              <a:t> </a:t>
            </a:r>
            <a:r>
              <a:rPr lang="en-GB" dirty="0" smtClean="0"/>
              <a:t>2020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676369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Calibri</vt:lpstr>
      <vt:lpstr>Calibri Light</vt:lpstr>
      <vt:lpstr>Office Theme</vt:lpstr>
      <vt:lpstr>Finance Structure 2020</vt:lpstr>
    </vt:vector>
  </TitlesOfParts>
  <Company>The Scout Association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Finance Structure 2020</dc:title>
  <dc:creator>Gabrielle Sparkes</dc:creator>
  <cp:lastModifiedBy>Gabrielle Sparkes</cp:lastModifiedBy>
  <cp:revision>1</cp:revision>
  <dcterms:created xsi:type="dcterms:W3CDTF">2020-09-24T13:44:01Z</dcterms:created>
  <dcterms:modified xsi:type="dcterms:W3CDTF">2020-09-24T13:44:16Z</dcterms:modified>
</cp:coreProperties>
</file>